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4"/>
    <p:sldMasterId id="2147483684" r:id="rId5"/>
  </p:sldMasterIdLst>
  <p:notesMasterIdLst>
    <p:notesMasterId r:id="rId2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9144000" cy="5143500" type="screen16x9"/>
  <p:notesSz cx="6858000" cy="9144000"/>
  <p:embeddedFontLst>
    <p:embeddedFont>
      <p:font typeface="Montserrat Light" panose="00000400000000000000" pitchFamily="2" charset="0"/>
      <p:regular r:id="rId27"/>
      <p:bold r:id="rId28"/>
      <p:italic r:id="rId29"/>
      <p:boldItalic r:id="rId30"/>
    </p:embeddedFont>
    <p:embeddedFont>
      <p:font typeface="Montserrat Black" panose="00000A00000000000000" pitchFamily="2" charset="0"/>
      <p:bold r:id="rId31"/>
      <p:boldItalic r:id="rId32"/>
    </p:embeddedFont>
    <p:embeddedFont>
      <p:font typeface="Montserrat" panose="00000500000000000000" pitchFamily="2" charset="0"/>
      <p:regular r:id="rId33"/>
      <p:bold r:id="rId34"/>
      <p:italic r:id="rId35"/>
      <p:boldItalic r:id="rId36"/>
    </p:embeddedFont>
    <p:embeddedFont>
      <p:font typeface="Montserrat SemiBold" panose="00000700000000000000" pitchFamily="2" charset="0"/>
      <p:regular r:id="rId37"/>
      <p:bold r:id="rId38"/>
      <p:italic r:id="rId39"/>
      <p:boldItalic r:id="rId40"/>
    </p:embeddedFont>
    <p:embeddedFont>
      <p:font typeface="Montserrat ExtraBold" panose="00000900000000000000" pitchFamily="2" charset="0"/>
      <p:bold r:id="rId41"/>
      <p:boldItalic r:id="rId42"/>
    </p:embeddedFont>
    <p:embeddedFont>
      <p:font typeface="Calibri" panose="020F0502020204030204" pitchFamily="34" charset="0"/>
      <p:regular r:id="rId43"/>
      <p:bold r:id="rId44"/>
      <p:italic r:id="rId45"/>
      <p:boldItalic r:id="rId46"/>
    </p:embeddedFont>
    <p:embeddedFont>
      <p:font typeface="Proxima Nova" panose="020B0604020202020204" charset="0"/>
      <p:regular r:id="rId47"/>
      <p:bold r:id="rId48"/>
      <p:italic r:id="rId49"/>
      <p:boldItalic r:id="rId50"/>
    </p:embeddedFont>
    <p:embeddedFont>
      <p:font typeface="Roboto" panose="020B060402020202020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6.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41" Type="http://schemas.openxmlformats.org/officeDocument/2006/relationships/font" Target="fonts/font15.fntdata"/><Relationship Id="rId54" Type="http://schemas.openxmlformats.org/officeDocument/2006/relationships/font" Target="fonts/font2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font" Target="fonts/font27.fntdata"/><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25.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912ea49d03_0_9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912ea49d03_0_9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912ea49d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912ea49d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912ea49d03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912ea49d03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8aa925a1d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98aa925a1d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98aa925a1d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98aa925a1d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912ea49d03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912ea49d03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912ea49d03_0_1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912ea49d03_0_1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98aa925a1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98aa925a1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98aa925a1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98aa925a1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912ea49d03_0_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912ea49d03_0_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True Colors United works within communities across the country to develop solutions that prevent and end youth homelessness in three ways: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Training &amp; Education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We educate and collaborate with professionals working on the ground to ensure that lesbian, gay, bisexual, and transgender (LGBT) youth experiencing homelessness have access to the inclusive and affirming services they need.</a:t>
            </a:r>
            <a:endParaRPr>
              <a:solidFill>
                <a:srgbClr val="CCCCCC"/>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Advocacy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We amplify the voices of lesbian, gay, bisexual, and transgender (LGBT) youth experiencing homelessness in government and media to ensure vital services and protections are in place to meet their needs.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Youth Collaboration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We provide lesbian, gay, bisexual, and transgender (LGBT) youth experiencing homelessness with leadership development opportunities that elevate their voices so they can play an active role in creating solutions.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912ea49d03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912ea49d03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912ea49d03_0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912ea49d03_0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912ea49d03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912ea49d03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Asking questions such as, “In what ways do youth directly impact decisions in my organization?” or “In what ways are youth a part of generating solutions?” and “How are youth in my organization benefiting from the value of their lived experience?” can keep you accountable to the young people you are working with. </a:t>
            </a:r>
            <a:endParaRPr/>
          </a:p>
          <a:p>
            <a:pPr marL="0" lvl="0" indent="0" algn="l" rtl="0">
              <a:spcBef>
                <a:spcPts val="0"/>
              </a:spcBef>
              <a:spcAft>
                <a:spcPts val="0"/>
              </a:spcAft>
              <a:buNone/>
            </a:pPr>
            <a:r>
              <a:rPr lang="en"/>
              <a:t>As an adult partner, it is your responsibility not to speak for a young person, rather to elevate their voice in a way that is empowering.</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912ea49d03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912ea49d03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912ea49d03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912ea49d03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912ea49d03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912ea49d03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98aa925a1d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98aa925a1d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FFF92D"/>
        </a:solidFill>
        <a:effectLst/>
      </p:bgPr>
    </p:bg>
    <p:spTree>
      <p:nvGrpSpPr>
        <p:cNvPr id="1" name="Shape 10"/>
        <p:cNvGrpSpPr/>
        <p:nvPr/>
      </p:nvGrpSpPr>
      <p:grpSpPr>
        <a:xfrm>
          <a:off x="0" y="0"/>
          <a:ext cx="0" cy="0"/>
          <a:chOff x="0" y="0"/>
          <a:chExt cx="0" cy="0"/>
        </a:xfrm>
      </p:grpSpPr>
      <p:sp>
        <p:nvSpPr>
          <p:cNvPr id="11" name="Google Shape;11;p2"/>
          <p:cNvSpPr/>
          <p:nvPr/>
        </p:nvSpPr>
        <p:spPr>
          <a:xfrm>
            <a:off x="490250" y="488250"/>
            <a:ext cx="8163900" cy="4207500"/>
          </a:xfrm>
          <a:prstGeom prst="rect">
            <a:avLst/>
          </a:prstGeom>
          <a:solidFill>
            <a:srgbClr val="FFFFFF"/>
          </a:solidFill>
          <a:ln w="38100" cap="flat" cmpd="sng">
            <a:solidFill>
              <a:srgbClr val="3EC5E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7F"/>
              </a:solidFill>
              <a:latin typeface="Arial"/>
              <a:ea typeface="Arial"/>
              <a:cs typeface="Arial"/>
              <a:sym typeface="Arial"/>
            </a:endParaRPr>
          </a:p>
        </p:txBody>
      </p:sp>
      <p:sp>
        <p:nvSpPr>
          <p:cNvPr id="12" name="Google Shape;12;p2"/>
          <p:cNvSpPr txBox="1">
            <a:spLocks noGrp="1"/>
          </p:cNvSpPr>
          <p:nvPr>
            <p:ph type="title"/>
          </p:nvPr>
        </p:nvSpPr>
        <p:spPr>
          <a:xfrm>
            <a:off x="871250" y="488250"/>
            <a:ext cx="62271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007F"/>
              </a:buClr>
              <a:buSzPts val="6000"/>
              <a:buFont typeface="Montserrat Black"/>
              <a:buNone/>
              <a:defRPr sz="6000">
                <a:solidFill>
                  <a:srgbClr val="FF007F"/>
                </a:solidFill>
                <a:latin typeface="Montserrat Black"/>
                <a:ea typeface="Montserrat Black"/>
                <a:cs typeface="Montserrat Black"/>
                <a:sym typeface="Montserrat Black"/>
              </a:defRPr>
            </a:lvl1pPr>
            <a:lvl2pPr lvl="1"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2pPr>
            <a:lvl3pPr lvl="2"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3pPr>
            <a:lvl4pPr lvl="3"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4pPr>
            <a:lvl5pPr lvl="4"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5pPr>
            <a:lvl6pPr lvl="5"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6pPr>
            <a:lvl7pPr lvl="6"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7pPr>
            <a:lvl8pPr lvl="7"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8pPr>
            <a:lvl9pPr lvl="8"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9pPr>
          </a:lstStyle>
          <a:p>
            <a:endParaRPr/>
          </a:p>
        </p:txBody>
      </p:sp>
      <p:sp>
        <p:nvSpPr>
          <p:cNvPr id="13" name="Google Shape;13;p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rotWithShape="1">
          <a:blip r:embed="rId2">
            <a:alphaModFix/>
          </a:blip>
          <a:srcRect l="38557" t="32041" r="38041" b="36145"/>
          <a:stretch/>
        </p:blipFill>
        <p:spPr>
          <a:xfrm>
            <a:off x="8097950" y="4345550"/>
            <a:ext cx="914676" cy="6994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3EC5E6"/>
        </a:solidFill>
        <a:effectLst/>
      </p:bgPr>
    </p:bg>
    <p:spTree>
      <p:nvGrpSpPr>
        <p:cNvPr id="1" name="Shape 58"/>
        <p:cNvGrpSpPr/>
        <p:nvPr/>
      </p:nvGrpSpPr>
      <p:grpSpPr>
        <a:xfrm>
          <a:off x="0" y="0"/>
          <a:ext cx="0" cy="0"/>
          <a:chOff x="0" y="0"/>
          <a:chExt cx="0" cy="0"/>
        </a:xfrm>
      </p:grpSpPr>
      <p:sp>
        <p:nvSpPr>
          <p:cNvPr id="59" name="Google Shape;59;p11"/>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1"/>
          <p:cNvSpPr txBox="1">
            <a:spLocks noGrp="1"/>
          </p:cNvSpPr>
          <p:nvPr>
            <p:ph type="title"/>
          </p:nvPr>
        </p:nvSpPr>
        <p:spPr>
          <a:xfrm>
            <a:off x="226078" y="357800"/>
            <a:ext cx="2808000" cy="953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Montserrat ExtraBold"/>
              <a:buNone/>
              <a:defRPr sz="2400">
                <a:latin typeface="Montserrat ExtraBold"/>
                <a:ea typeface="Montserrat ExtraBold"/>
                <a:cs typeface="Montserrat ExtraBold"/>
                <a:sym typeface="Montserrat ExtraBold"/>
              </a:defRPr>
            </a:lvl1pPr>
            <a:lvl2pPr lvl="1" algn="l">
              <a:lnSpc>
                <a:spcPct val="100000"/>
              </a:lnSpc>
              <a:spcBef>
                <a:spcPts val="0"/>
              </a:spcBef>
              <a:spcAft>
                <a:spcPts val="0"/>
              </a:spcAft>
              <a:buSzPts val="2400"/>
              <a:buNone/>
              <a:defRPr sz="2400" b="1"/>
            </a:lvl2pPr>
            <a:lvl3pPr lvl="2" algn="l">
              <a:lnSpc>
                <a:spcPct val="100000"/>
              </a:lnSpc>
              <a:spcBef>
                <a:spcPts val="0"/>
              </a:spcBef>
              <a:spcAft>
                <a:spcPts val="0"/>
              </a:spcAft>
              <a:buSzPts val="2400"/>
              <a:buNone/>
              <a:defRPr sz="2400" b="1"/>
            </a:lvl3pPr>
            <a:lvl4pPr lvl="3" algn="l">
              <a:lnSpc>
                <a:spcPct val="100000"/>
              </a:lnSpc>
              <a:spcBef>
                <a:spcPts val="0"/>
              </a:spcBef>
              <a:spcAft>
                <a:spcPts val="0"/>
              </a:spcAft>
              <a:buSzPts val="2400"/>
              <a:buNone/>
              <a:defRPr sz="2400" b="1"/>
            </a:lvl4pPr>
            <a:lvl5pPr lvl="4" algn="l">
              <a:lnSpc>
                <a:spcPct val="100000"/>
              </a:lnSpc>
              <a:spcBef>
                <a:spcPts val="0"/>
              </a:spcBef>
              <a:spcAft>
                <a:spcPts val="0"/>
              </a:spcAft>
              <a:buSzPts val="2400"/>
              <a:buNone/>
              <a:defRPr sz="2400" b="1"/>
            </a:lvl5pPr>
            <a:lvl6pPr lvl="5" algn="l">
              <a:lnSpc>
                <a:spcPct val="100000"/>
              </a:lnSpc>
              <a:spcBef>
                <a:spcPts val="0"/>
              </a:spcBef>
              <a:spcAft>
                <a:spcPts val="0"/>
              </a:spcAft>
              <a:buSzPts val="2400"/>
              <a:buNone/>
              <a:defRPr sz="2400" b="1"/>
            </a:lvl6pPr>
            <a:lvl7pPr lvl="6" algn="l">
              <a:lnSpc>
                <a:spcPct val="100000"/>
              </a:lnSpc>
              <a:spcBef>
                <a:spcPts val="0"/>
              </a:spcBef>
              <a:spcAft>
                <a:spcPts val="0"/>
              </a:spcAft>
              <a:buSzPts val="2400"/>
              <a:buNone/>
              <a:defRPr sz="2400" b="1"/>
            </a:lvl7pPr>
            <a:lvl8pPr lvl="7" algn="l">
              <a:lnSpc>
                <a:spcPct val="100000"/>
              </a:lnSpc>
              <a:spcBef>
                <a:spcPts val="0"/>
              </a:spcBef>
              <a:spcAft>
                <a:spcPts val="0"/>
              </a:spcAft>
              <a:buSzPts val="2400"/>
              <a:buNone/>
              <a:defRPr sz="2400" b="1"/>
            </a:lvl8pPr>
            <a:lvl9pPr lvl="8" algn="l">
              <a:lnSpc>
                <a:spcPct val="100000"/>
              </a:lnSpc>
              <a:spcBef>
                <a:spcPts val="0"/>
              </a:spcBef>
              <a:spcAft>
                <a:spcPts val="0"/>
              </a:spcAft>
              <a:buSzPts val="2400"/>
              <a:buNone/>
              <a:defRPr sz="2400" b="1"/>
            </a:lvl9pPr>
          </a:lstStyle>
          <a:p>
            <a:endParaRPr/>
          </a:p>
        </p:txBody>
      </p:sp>
      <p:sp>
        <p:nvSpPr>
          <p:cNvPr id="61" name="Google Shape;61;p11"/>
          <p:cNvSpPr txBox="1">
            <a:spLocks noGrp="1"/>
          </p:cNvSpPr>
          <p:nvPr>
            <p:ph type="body" idx="1"/>
          </p:nvPr>
        </p:nvSpPr>
        <p:spPr>
          <a:xfrm>
            <a:off x="226075" y="1465800"/>
            <a:ext cx="2808000" cy="3163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Font typeface="Montserrat"/>
              <a:buChar char="●"/>
              <a:defRPr sz="1200">
                <a:latin typeface="Montserrat"/>
                <a:ea typeface="Montserrat"/>
                <a:cs typeface="Montserrat"/>
                <a:sym typeface="Montserrat"/>
              </a:defRPr>
            </a:lvl1pPr>
            <a:lvl2pPr marL="914400" lvl="1" indent="-304800" algn="l">
              <a:lnSpc>
                <a:spcPct val="115000"/>
              </a:lnSpc>
              <a:spcBef>
                <a:spcPts val="1600"/>
              </a:spcBef>
              <a:spcAft>
                <a:spcPts val="0"/>
              </a:spcAft>
              <a:buSzPts val="1200"/>
              <a:buFont typeface="Montserrat"/>
              <a:buChar char="○"/>
              <a:defRPr sz="1200">
                <a:latin typeface="Montserrat"/>
                <a:ea typeface="Montserrat"/>
                <a:cs typeface="Montserrat"/>
                <a:sym typeface="Montserrat"/>
              </a:defRPr>
            </a:lvl2pPr>
            <a:lvl3pPr marL="1371600" lvl="2" indent="-304800" algn="l">
              <a:lnSpc>
                <a:spcPct val="115000"/>
              </a:lnSpc>
              <a:spcBef>
                <a:spcPts val="1600"/>
              </a:spcBef>
              <a:spcAft>
                <a:spcPts val="0"/>
              </a:spcAft>
              <a:buSzPts val="1200"/>
              <a:buFont typeface="Montserrat"/>
              <a:buChar char="■"/>
              <a:defRPr sz="1200">
                <a:latin typeface="Montserrat"/>
                <a:ea typeface="Montserrat"/>
                <a:cs typeface="Montserrat"/>
                <a:sym typeface="Montserrat"/>
              </a:defRPr>
            </a:lvl3pPr>
            <a:lvl4pPr marL="1828800" lvl="3" indent="-304800" algn="l">
              <a:lnSpc>
                <a:spcPct val="115000"/>
              </a:lnSpc>
              <a:spcBef>
                <a:spcPts val="1600"/>
              </a:spcBef>
              <a:spcAft>
                <a:spcPts val="0"/>
              </a:spcAft>
              <a:buSzPts val="1200"/>
              <a:buFont typeface="Montserrat"/>
              <a:buChar char="●"/>
              <a:defRPr sz="1200">
                <a:latin typeface="Montserrat"/>
                <a:ea typeface="Montserrat"/>
                <a:cs typeface="Montserrat"/>
                <a:sym typeface="Montserrat"/>
              </a:defRPr>
            </a:lvl4pPr>
            <a:lvl5pPr marL="2286000" lvl="4" indent="-304800" algn="l">
              <a:lnSpc>
                <a:spcPct val="115000"/>
              </a:lnSpc>
              <a:spcBef>
                <a:spcPts val="1600"/>
              </a:spcBef>
              <a:spcAft>
                <a:spcPts val="0"/>
              </a:spcAft>
              <a:buSzPts val="1200"/>
              <a:buFont typeface="Montserrat"/>
              <a:buChar char="○"/>
              <a:defRPr sz="1200">
                <a:latin typeface="Montserrat"/>
                <a:ea typeface="Montserrat"/>
                <a:cs typeface="Montserrat"/>
                <a:sym typeface="Montserrat"/>
              </a:defRPr>
            </a:lvl5pPr>
            <a:lvl6pPr marL="2743200" lvl="5" indent="-304800" algn="l">
              <a:lnSpc>
                <a:spcPct val="115000"/>
              </a:lnSpc>
              <a:spcBef>
                <a:spcPts val="1600"/>
              </a:spcBef>
              <a:spcAft>
                <a:spcPts val="0"/>
              </a:spcAft>
              <a:buSzPts val="1200"/>
              <a:buFont typeface="Montserrat"/>
              <a:buChar char="■"/>
              <a:defRPr sz="1200">
                <a:latin typeface="Montserrat"/>
                <a:ea typeface="Montserrat"/>
                <a:cs typeface="Montserrat"/>
                <a:sym typeface="Montserrat"/>
              </a:defRPr>
            </a:lvl6pPr>
            <a:lvl7pPr marL="3200400" lvl="6" indent="-304800" algn="l">
              <a:lnSpc>
                <a:spcPct val="115000"/>
              </a:lnSpc>
              <a:spcBef>
                <a:spcPts val="1600"/>
              </a:spcBef>
              <a:spcAft>
                <a:spcPts val="0"/>
              </a:spcAft>
              <a:buSzPts val="1200"/>
              <a:buFont typeface="Montserrat"/>
              <a:buChar char="●"/>
              <a:defRPr sz="1200">
                <a:latin typeface="Montserrat"/>
                <a:ea typeface="Montserrat"/>
                <a:cs typeface="Montserrat"/>
                <a:sym typeface="Montserrat"/>
              </a:defRPr>
            </a:lvl7pPr>
            <a:lvl8pPr marL="3657600" lvl="7" indent="-304800" algn="l">
              <a:lnSpc>
                <a:spcPct val="115000"/>
              </a:lnSpc>
              <a:spcBef>
                <a:spcPts val="1600"/>
              </a:spcBef>
              <a:spcAft>
                <a:spcPts val="0"/>
              </a:spcAft>
              <a:buSzPts val="1200"/>
              <a:buFont typeface="Montserrat"/>
              <a:buChar char="○"/>
              <a:defRPr sz="1200">
                <a:latin typeface="Montserrat"/>
                <a:ea typeface="Montserrat"/>
                <a:cs typeface="Montserrat"/>
                <a:sym typeface="Montserrat"/>
              </a:defRPr>
            </a:lvl8pPr>
            <a:lvl9pPr marL="4114800" lvl="8" indent="-304800" algn="l">
              <a:lnSpc>
                <a:spcPct val="115000"/>
              </a:lnSpc>
              <a:spcBef>
                <a:spcPts val="1600"/>
              </a:spcBef>
              <a:spcAft>
                <a:spcPts val="1600"/>
              </a:spcAft>
              <a:buSzPts val="1200"/>
              <a:buFont typeface="Montserrat"/>
              <a:buChar char="■"/>
              <a:defRPr sz="1200">
                <a:latin typeface="Montserrat"/>
                <a:ea typeface="Montserrat"/>
                <a:cs typeface="Montserrat"/>
                <a:sym typeface="Montserrat"/>
              </a:defRPr>
            </a:lvl9pPr>
          </a:lstStyle>
          <a:p>
            <a:endParaRPr/>
          </a:p>
        </p:txBody>
      </p:sp>
      <p:sp>
        <p:nvSpPr>
          <p:cNvPr id="62" name="Google Shape;62;p1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63" name="Google Shape;63;p11"/>
          <p:cNvPicPr preferRelativeResize="0"/>
          <p:nvPr/>
        </p:nvPicPr>
        <p:blipFill rotWithShape="1">
          <a:blip r:embed="rId2">
            <a:alphaModFix/>
          </a:blip>
          <a:srcRect l="38557" t="32041" r="38041" b="36145"/>
          <a:stretch/>
        </p:blipFill>
        <p:spPr>
          <a:xfrm>
            <a:off x="8097950" y="4345550"/>
            <a:ext cx="914676" cy="69944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2">
  <p:cSld name="MAIN_POINT_2">
    <p:bg>
      <p:bgPr>
        <a:solidFill>
          <a:srgbClr val="FFF92D"/>
        </a:solidFill>
        <a:effectLst/>
      </p:bgPr>
    </p:bg>
    <p:spTree>
      <p:nvGrpSpPr>
        <p:cNvPr id="1" name="Shape 64"/>
        <p:cNvGrpSpPr/>
        <p:nvPr/>
      </p:nvGrpSpPr>
      <p:grpSpPr>
        <a:xfrm>
          <a:off x="0" y="0"/>
          <a:ext cx="0" cy="0"/>
          <a:chOff x="0" y="0"/>
          <a:chExt cx="0" cy="0"/>
        </a:xfrm>
      </p:grpSpPr>
      <p:sp>
        <p:nvSpPr>
          <p:cNvPr id="65" name="Google Shape;65;p12"/>
          <p:cNvSpPr txBox="1">
            <a:spLocks noGrp="1"/>
          </p:cNvSpPr>
          <p:nvPr>
            <p:ph type="title"/>
          </p:nvPr>
        </p:nvSpPr>
        <p:spPr>
          <a:xfrm>
            <a:off x="490250" y="488250"/>
            <a:ext cx="62271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007F"/>
              </a:buClr>
              <a:buSzPts val="6000"/>
              <a:buFont typeface="Montserrat Black"/>
              <a:buNone/>
              <a:defRPr sz="6000">
                <a:solidFill>
                  <a:srgbClr val="FF007F"/>
                </a:solidFill>
                <a:latin typeface="Montserrat Black"/>
                <a:ea typeface="Montserrat Black"/>
                <a:cs typeface="Montserrat Black"/>
                <a:sym typeface="Montserrat Black"/>
              </a:defRPr>
            </a:lvl1pPr>
            <a:lvl2pPr lvl="1"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2pPr>
            <a:lvl3pPr lvl="2"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3pPr>
            <a:lvl4pPr lvl="3"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4pPr>
            <a:lvl5pPr lvl="4"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5pPr>
            <a:lvl6pPr lvl="5"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6pPr>
            <a:lvl7pPr lvl="6"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7pPr>
            <a:lvl8pPr lvl="7"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8pPr>
            <a:lvl9pPr lvl="8"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9pPr>
          </a:lstStyle>
          <a:p>
            <a:endParaRPr/>
          </a:p>
        </p:txBody>
      </p:sp>
      <p:sp>
        <p:nvSpPr>
          <p:cNvPr id="66" name="Google Shape;66;p1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67" name="Google Shape;67;p12"/>
          <p:cNvPicPr preferRelativeResize="0"/>
          <p:nvPr/>
        </p:nvPicPr>
        <p:blipFill rotWithShape="1">
          <a:blip r:embed="rId2">
            <a:alphaModFix/>
          </a:blip>
          <a:srcRect l="38557" t="32041" r="38041" b="36145"/>
          <a:stretch/>
        </p:blipFill>
        <p:spPr>
          <a:xfrm>
            <a:off x="8097950" y="4345550"/>
            <a:ext cx="914676" cy="69944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2 1">
  <p:cSld name="MAIN_POINT_2_1">
    <p:bg>
      <p:bgPr>
        <a:solidFill>
          <a:srgbClr val="A3F9ED"/>
        </a:solidFill>
        <a:effectLst/>
      </p:bgPr>
    </p:bg>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490250" y="488250"/>
            <a:ext cx="62271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007F"/>
              </a:buClr>
              <a:buSzPts val="6000"/>
              <a:buFont typeface="Montserrat Black"/>
              <a:buNone/>
              <a:defRPr sz="6000">
                <a:solidFill>
                  <a:srgbClr val="FF007F"/>
                </a:solidFill>
                <a:latin typeface="Montserrat Black"/>
                <a:ea typeface="Montserrat Black"/>
                <a:cs typeface="Montserrat Black"/>
                <a:sym typeface="Montserrat Black"/>
              </a:defRPr>
            </a:lvl1pPr>
            <a:lvl2pPr lvl="1"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2pPr>
            <a:lvl3pPr lvl="2"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3pPr>
            <a:lvl4pPr lvl="3"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4pPr>
            <a:lvl5pPr lvl="4"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5pPr>
            <a:lvl6pPr lvl="5"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6pPr>
            <a:lvl7pPr lvl="6"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7pPr>
            <a:lvl8pPr lvl="7"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8pPr>
            <a:lvl9pPr lvl="8"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9pPr>
          </a:lstStyle>
          <a:p>
            <a:endParaRPr/>
          </a:p>
        </p:txBody>
      </p:sp>
      <p:sp>
        <p:nvSpPr>
          <p:cNvPr id="70" name="Google Shape;70;p1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71" name="Google Shape;71;p13"/>
          <p:cNvPicPr preferRelativeResize="0"/>
          <p:nvPr/>
        </p:nvPicPr>
        <p:blipFill rotWithShape="1">
          <a:blip r:embed="rId2">
            <a:alphaModFix/>
          </a:blip>
          <a:srcRect l="38557" t="32041" r="38041" b="36145"/>
          <a:stretch/>
        </p:blipFill>
        <p:spPr>
          <a:xfrm>
            <a:off x="8097950" y="4345550"/>
            <a:ext cx="914676" cy="69944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rgbClr val="3EC5E6"/>
        </a:solidFill>
        <a:effectLst/>
      </p:bgPr>
    </p:bg>
    <p:spTree>
      <p:nvGrpSpPr>
        <p:cNvPr id="1" name="Shape 72"/>
        <p:cNvGrpSpPr/>
        <p:nvPr/>
      </p:nvGrpSpPr>
      <p:grpSpPr>
        <a:xfrm>
          <a:off x="0" y="0"/>
          <a:ext cx="0" cy="0"/>
          <a:chOff x="0" y="0"/>
          <a:chExt cx="0" cy="0"/>
        </a:xfrm>
      </p:grpSpPr>
      <p:sp>
        <p:nvSpPr>
          <p:cNvPr id="73" name="Google Shape;73;p14"/>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4"/>
          <p:cNvSpPr txBox="1">
            <a:spLocks noGrp="1"/>
          </p:cNvSpPr>
          <p:nvPr>
            <p:ph type="body" idx="1"/>
          </p:nvPr>
        </p:nvSpPr>
        <p:spPr>
          <a:xfrm>
            <a:off x="57150" y="4696825"/>
            <a:ext cx="8382000" cy="44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200"/>
              <a:buNone/>
              <a:defRPr sz="1200" b="1"/>
            </a:lvl1pPr>
          </a:lstStyle>
          <a:p>
            <a:endParaRPr/>
          </a:p>
        </p:txBody>
      </p:sp>
      <p:sp>
        <p:nvSpPr>
          <p:cNvPr id="75" name="Google Shape;75;p1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76" name="Google Shape;76;p14"/>
          <p:cNvPicPr preferRelativeResize="0"/>
          <p:nvPr/>
        </p:nvPicPr>
        <p:blipFill rotWithShape="1">
          <a:blip r:embed="rId2">
            <a:alphaModFix/>
          </a:blip>
          <a:srcRect l="38557" t="32041" r="38041" b="36145"/>
          <a:stretch/>
        </p:blipFill>
        <p:spPr>
          <a:xfrm>
            <a:off x="8097950" y="4345550"/>
            <a:ext cx="914676" cy="69944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FFF92D"/>
        </a:solidFill>
        <a:effectLst/>
      </p:bgPr>
    </p:bg>
    <p:spTree>
      <p:nvGrpSpPr>
        <p:cNvPr id="1" name="Shape 77"/>
        <p:cNvGrpSpPr/>
        <p:nvPr/>
      </p:nvGrpSpPr>
      <p:grpSpPr>
        <a:xfrm>
          <a:off x="0" y="0"/>
          <a:ext cx="0" cy="0"/>
          <a:chOff x="0" y="0"/>
          <a:chExt cx="0" cy="0"/>
        </a:xfrm>
      </p:grpSpPr>
      <p:sp>
        <p:nvSpPr>
          <p:cNvPr id="78" name="Google Shape;78;p15"/>
          <p:cNvSpPr/>
          <p:nvPr/>
        </p:nvSpPr>
        <p:spPr>
          <a:xfrm>
            <a:off x="490250" y="488250"/>
            <a:ext cx="8163900" cy="4207500"/>
          </a:xfrm>
          <a:prstGeom prst="rect">
            <a:avLst/>
          </a:prstGeom>
          <a:solidFill>
            <a:srgbClr val="FFFFFF"/>
          </a:solidFill>
          <a:ln w="38100" cap="flat" cmpd="sng">
            <a:solidFill>
              <a:srgbClr val="3EC5E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7F"/>
              </a:solidFill>
              <a:latin typeface="Arial"/>
              <a:ea typeface="Arial"/>
              <a:cs typeface="Arial"/>
              <a:sym typeface="Arial"/>
            </a:endParaRPr>
          </a:p>
        </p:txBody>
      </p:sp>
      <p:sp>
        <p:nvSpPr>
          <p:cNvPr id="79" name="Google Shape;79;p15"/>
          <p:cNvSpPr txBox="1">
            <a:spLocks noGrp="1"/>
          </p:cNvSpPr>
          <p:nvPr>
            <p:ph type="title" hasCustomPrompt="1"/>
          </p:nvPr>
        </p:nvSpPr>
        <p:spPr>
          <a:xfrm>
            <a:off x="475500" y="1258525"/>
            <a:ext cx="82221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FF007F"/>
              </a:buClr>
              <a:buSzPts val="12000"/>
              <a:buFont typeface="Montserrat Black"/>
              <a:buNone/>
              <a:defRPr sz="12000">
                <a:solidFill>
                  <a:srgbClr val="FF007F"/>
                </a:solidFill>
                <a:latin typeface="Montserrat Black"/>
                <a:ea typeface="Montserrat Black"/>
                <a:cs typeface="Montserrat Black"/>
                <a:sym typeface="Montserrat Black"/>
              </a:defRPr>
            </a:lvl1pPr>
            <a:lvl2pPr lvl="1" algn="ctr">
              <a:lnSpc>
                <a:spcPct val="100000"/>
              </a:lnSpc>
              <a:spcBef>
                <a:spcPts val="0"/>
              </a:spcBef>
              <a:spcAft>
                <a:spcPts val="0"/>
              </a:spcAft>
              <a:buClr>
                <a:srgbClr val="FF007F"/>
              </a:buClr>
              <a:buSzPts val="12000"/>
              <a:buFont typeface="Montserrat Black"/>
              <a:buNone/>
              <a:defRPr sz="12000">
                <a:solidFill>
                  <a:srgbClr val="FF007F"/>
                </a:solidFill>
                <a:latin typeface="Montserrat Black"/>
                <a:ea typeface="Montserrat Black"/>
                <a:cs typeface="Montserrat Black"/>
                <a:sym typeface="Montserrat Black"/>
              </a:defRPr>
            </a:lvl2pPr>
            <a:lvl3pPr lvl="2" algn="ctr">
              <a:lnSpc>
                <a:spcPct val="100000"/>
              </a:lnSpc>
              <a:spcBef>
                <a:spcPts val="0"/>
              </a:spcBef>
              <a:spcAft>
                <a:spcPts val="0"/>
              </a:spcAft>
              <a:buClr>
                <a:srgbClr val="FF007F"/>
              </a:buClr>
              <a:buSzPts val="12000"/>
              <a:buFont typeface="Montserrat Black"/>
              <a:buNone/>
              <a:defRPr sz="12000">
                <a:solidFill>
                  <a:srgbClr val="FF007F"/>
                </a:solidFill>
                <a:latin typeface="Montserrat Black"/>
                <a:ea typeface="Montserrat Black"/>
                <a:cs typeface="Montserrat Black"/>
                <a:sym typeface="Montserrat Black"/>
              </a:defRPr>
            </a:lvl3pPr>
            <a:lvl4pPr lvl="3" algn="ctr">
              <a:lnSpc>
                <a:spcPct val="100000"/>
              </a:lnSpc>
              <a:spcBef>
                <a:spcPts val="0"/>
              </a:spcBef>
              <a:spcAft>
                <a:spcPts val="0"/>
              </a:spcAft>
              <a:buClr>
                <a:srgbClr val="FF007F"/>
              </a:buClr>
              <a:buSzPts val="12000"/>
              <a:buFont typeface="Montserrat Black"/>
              <a:buNone/>
              <a:defRPr sz="12000">
                <a:solidFill>
                  <a:srgbClr val="FF007F"/>
                </a:solidFill>
                <a:latin typeface="Montserrat Black"/>
                <a:ea typeface="Montserrat Black"/>
                <a:cs typeface="Montserrat Black"/>
                <a:sym typeface="Montserrat Black"/>
              </a:defRPr>
            </a:lvl4pPr>
            <a:lvl5pPr lvl="4" algn="ctr">
              <a:lnSpc>
                <a:spcPct val="100000"/>
              </a:lnSpc>
              <a:spcBef>
                <a:spcPts val="0"/>
              </a:spcBef>
              <a:spcAft>
                <a:spcPts val="0"/>
              </a:spcAft>
              <a:buClr>
                <a:srgbClr val="FF007F"/>
              </a:buClr>
              <a:buSzPts val="12000"/>
              <a:buFont typeface="Montserrat Black"/>
              <a:buNone/>
              <a:defRPr sz="12000">
                <a:solidFill>
                  <a:srgbClr val="FF007F"/>
                </a:solidFill>
                <a:latin typeface="Montserrat Black"/>
                <a:ea typeface="Montserrat Black"/>
                <a:cs typeface="Montserrat Black"/>
                <a:sym typeface="Montserrat Black"/>
              </a:defRPr>
            </a:lvl5pPr>
            <a:lvl6pPr lvl="5" algn="ctr">
              <a:lnSpc>
                <a:spcPct val="100000"/>
              </a:lnSpc>
              <a:spcBef>
                <a:spcPts val="0"/>
              </a:spcBef>
              <a:spcAft>
                <a:spcPts val="0"/>
              </a:spcAft>
              <a:buClr>
                <a:srgbClr val="FF007F"/>
              </a:buClr>
              <a:buSzPts val="12000"/>
              <a:buFont typeface="Montserrat Black"/>
              <a:buNone/>
              <a:defRPr sz="12000">
                <a:solidFill>
                  <a:srgbClr val="FF007F"/>
                </a:solidFill>
                <a:latin typeface="Montserrat Black"/>
                <a:ea typeface="Montserrat Black"/>
                <a:cs typeface="Montserrat Black"/>
                <a:sym typeface="Montserrat Black"/>
              </a:defRPr>
            </a:lvl6pPr>
            <a:lvl7pPr lvl="6" algn="ctr">
              <a:lnSpc>
                <a:spcPct val="100000"/>
              </a:lnSpc>
              <a:spcBef>
                <a:spcPts val="0"/>
              </a:spcBef>
              <a:spcAft>
                <a:spcPts val="0"/>
              </a:spcAft>
              <a:buClr>
                <a:srgbClr val="FF007F"/>
              </a:buClr>
              <a:buSzPts val="12000"/>
              <a:buFont typeface="Montserrat Black"/>
              <a:buNone/>
              <a:defRPr sz="12000">
                <a:solidFill>
                  <a:srgbClr val="FF007F"/>
                </a:solidFill>
                <a:latin typeface="Montserrat Black"/>
                <a:ea typeface="Montserrat Black"/>
                <a:cs typeface="Montserrat Black"/>
                <a:sym typeface="Montserrat Black"/>
              </a:defRPr>
            </a:lvl7pPr>
            <a:lvl8pPr lvl="7" algn="ctr">
              <a:lnSpc>
                <a:spcPct val="100000"/>
              </a:lnSpc>
              <a:spcBef>
                <a:spcPts val="0"/>
              </a:spcBef>
              <a:spcAft>
                <a:spcPts val="0"/>
              </a:spcAft>
              <a:buClr>
                <a:srgbClr val="FF007F"/>
              </a:buClr>
              <a:buSzPts val="12000"/>
              <a:buFont typeface="Montserrat Black"/>
              <a:buNone/>
              <a:defRPr sz="12000">
                <a:solidFill>
                  <a:srgbClr val="FF007F"/>
                </a:solidFill>
                <a:latin typeface="Montserrat Black"/>
                <a:ea typeface="Montserrat Black"/>
                <a:cs typeface="Montserrat Black"/>
                <a:sym typeface="Montserrat Black"/>
              </a:defRPr>
            </a:lvl8pPr>
            <a:lvl9pPr lvl="8" algn="ctr">
              <a:lnSpc>
                <a:spcPct val="100000"/>
              </a:lnSpc>
              <a:spcBef>
                <a:spcPts val="0"/>
              </a:spcBef>
              <a:spcAft>
                <a:spcPts val="0"/>
              </a:spcAft>
              <a:buClr>
                <a:srgbClr val="FF007F"/>
              </a:buClr>
              <a:buSzPts val="12000"/>
              <a:buFont typeface="Montserrat Black"/>
              <a:buNone/>
              <a:defRPr sz="12000">
                <a:solidFill>
                  <a:srgbClr val="FF007F"/>
                </a:solidFill>
                <a:latin typeface="Montserrat Black"/>
                <a:ea typeface="Montserrat Black"/>
                <a:cs typeface="Montserrat Black"/>
                <a:sym typeface="Montserrat Black"/>
              </a:defRPr>
            </a:lvl9pPr>
          </a:lstStyle>
          <a:p>
            <a:r>
              <a:t>xx%</a:t>
            </a:r>
          </a:p>
        </p:txBody>
      </p:sp>
      <p:sp>
        <p:nvSpPr>
          <p:cNvPr id="80" name="Google Shape;80;p1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81" name="Google Shape;81;p15"/>
          <p:cNvPicPr preferRelativeResize="0"/>
          <p:nvPr/>
        </p:nvPicPr>
        <p:blipFill rotWithShape="1">
          <a:blip r:embed="rId2">
            <a:alphaModFix/>
          </a:blip>
          <a:srcRect l="38557" t="32041" r="38041" b="36145"/>
          <a:stretch/>
        </p:blipFill>
        <p:spPr>
          <a:xfrm>
            <a:off x="8097950" y="4345550"/>
            <a:ext cx="914676" cy="699449"/>
          </a:xfrm>
          <a:prstGeom prst="rect">
            <a:avLst/>
          </a:prstGeom>
          <a:noFill/>
          <a:ln>
            <a:noFill/>
          </a:ln>
        </p:spPr>
      </p:pic>
      <p:sp>
        <p:nvSpPr>
          <p:cNvPr id="82" name="Google Shape;82;p15"/>
          <p:cNvSpPr txBox="1">
            <a:spLocks noGrp="1"/>
          </p:cNvSpPr>
          <p:nvPr>
            <p:ph type="body" idx="1"/>
          </p:nvPr>
        </p:nvSpPr>
        <p:spPr>
          <a:xfrm>
            <a:off x="475500" y="3304625"/>
            <a:ext cx="82221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Clr>
                <a:srgbClr val="FF007F"/>
              </a:buClr>
              <a:buSzPts val="1800"/>
              <a:buChar char="●"/>
              <a:defRPr>
                <a:solidFill>
                  <a:srgbClr val="FF007F"/>
                </a:solidFill>
              </a:defRPr>
            </a:lvl1pPr>
            <a:lvl2pPr marL="914400" lvl="1" indent="-317500" algn="ctr">
              <a:lnSpc>
                <a:spcPct val="115000"/>
              </a:lnSpc>
              <a:spcBef>
                <a:spcPts val="1600"/>
              </a:spcBef>
              <a:spcAft>
                <a:spcPts val="0"/>
              </a:spcAft>
              <a:buClr>
                <a:srgbClr val="FF007F"/>
              </a:buClr>
              <a:buSzPts val="1400"/>
              <a:buChar char="○"/>
              <a:defRPr>
                <a:solidFill>
                  <a:srgbClr val="FF007F"/>
                </a:solidFill>
              </a:defRPr>
            </a:lvl2pPr>
            <a:lvl3pPr marL="1371600" lvl="2" indent="-317500" algn="ctr">
              <a:lnSpc>
                <a:spcPct val="115000"/>
              </a:lnSpc>
              <a:spcBef>
                <a:spcPts val="1600"/>
              </a:spcBef>
              <a:spcAft>
                <a:spcPts val="0"/>
              </a:spcAft>
              <a:buClr>
                <a:srgbClr val="FF007F"/>
              </a:buClr>
              <a:buSzPts val="1400"/>
              <a:buChar char="■"/>
              <a:defRPr>
                <a:solidFill>
                  <a:srgbClr val="FF007F"/>
                </a:solidFill>
              </a:defRPr>
            </a:lvl3pPr>
            <a:lvl4pPr marL="1828800" lvl="3" indent="-317500" algn="ctr">
              <a:lnSpc>
                <a:spcPct val="115000"/>
              </a:lnSpc>
              <a:spcBef>
                <a:spcPts val="1600"/>
              </a:spcBef>
              <a:spcAft>
                <a:spcPts val="0"/>
              </a:spcAft>
              <a:buClr>
                <a:srgbClr val="FF007F"/>
              </a:buClr>
              <a:buSzPts val="1400"/>
              <a:buChar char="●"/>
              <a:defRPr>
                <a:solidFill>
                  <a:srgbClr val="FF007F"/>
                </a:solidFill>
              </a:defRPr>
            </a:lvl4pPr>
            <a:lvl5pPr marL="2286000" lvl="4" indent="-317500" algn="ctr">
              <a:lnSpc>
                <a:spcPct val="115000"/>
              </a:lnSpc>
              <a:spcBef>
                <a:spcPts val="1600"/>
              </a:spcBef>
              <a:spcAft>
                <a:spcPts val="0"/>
              </a:spcAft>
              <a:buClr>
                <a:srgbClr val="FF007F"/>
              </a:buClr>
              <a:buSzPts val="1400"/>
              <a:buChar char="○"/>
              <a:defRPr>
                <a:solidFill>
                  <a:srgbClr val="FF007F"/>
                </a:solidFill>
              </a:defRPr>
            </a:lvl5pPr>
            <a:lvl6pPr marL="2743200" lvl="5" indent="-317500" algn="ctr">
              <a:lnSpc>
                <a:spcPct val="115000"/>
              </a:lnSpc>
              <a:spcBef>
                <a:spcPts val="1600"/>
              </a:spcBef>
              <a:spcAft>
                <a:spcPts val="0"/>
              </a:spcAft>
              <a:buClr>
                <a:srgbClr val="FF007F"/>
              </a:buClr>
              <a:buSzPts val="1400"/>
              <a:buChar char="■"/>
              <a:defRPr>
                <a:solidFill>
                  <a:srgbClr val="FF007F"/>
                </a:solidFill>
              </a:defRPr>
            </a:lvl6pPr>
            <a:lvl7pPr marL="3200400" lvl="6" indent="-317500" algn="ctr">
              <a:lnSpc>
                <a:spcPct val="115000"/>
              </a:lnSpc>
              <a:spcBef>
                <a:spcPts val="1600"/>
              </a:spcBef>
              <a:spcAft>
                <a:spcPts val="0"/>
              </a:spcAft>
              <a:buClr>
                <a:srgbClr val="FF007F"/>
              </a:buClr>
              <a:buSzPts val="1400"/>
              <a:buChar char="●"/>
              <a:defRPr>
                <a:solidFill>
                  <a:srgbClr val="FF007F"/>
                </a:solidFill>
              </a:defRPr>
            </a:lvl7pPr>
            <a:lvl8pPr marL="3657600" lvl="7" indent="-317500" algn="ctr">
              <a:lnSpc>
                <a:spcPct val="115000"/>
              </a:lnSpc>
              <a:spcBef>
                <a:spcPts val="1600"/>
              </a:spcBef>
              <a:spcAft>
                <a:spcPts val="0"/>
              </a:spcAft>
              <a:buClr>
                <a:srgbClr val="FF007F"/>
              </a:buClr>
              <a:buSzPts val="1400"/>
              <a:buChar char="○"/>
              <a:defRPr>
                <a:solidFill>
                  <a:srgbClr val="FF007F"/>
                </a:solidFill>
              </a:defRPr>
            </a:lvl8pPr>
            <a:lvl9pPr marL="4114800" lvl="8" indent="-317500" algn="ctr">
              <a:lnSpc>
                <a:spcPct val="115000"/>
              </a:lnSpc>
              <a:spcBef>
                <a:spcPts val="1600"/>
              </a:spcBef>
              <a:spcAft>
                <a:spcPts val="1600"/>
              </a:spcAft>
              <a:buClr>
                <a:srgbClr val="FF007F"/>
              </a:buClr>
              <a:buSzPts val="1400"/>
              <a:buChar char="■"/>
              <a:defRPr>
                <a:solidFill>
                  <a:srgbClr val="FF007F"/>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1">
  <p:cSld name="BIG_NUMBER_1">
    <p:bg>
      <p:bgPr>
        <a:solidFill>
          <a:srgbClr val="A3F9ED"/>
        </a:solidFill>
        <a:effectLst/>
      </p:bgPr>
    </p:bg>
    <p:spTree>
      <p:nvGrpSpPr>
        <p:cNvPr id="1" name="Shape 83"/>
        <p:cNvGrpSpPr/>
        <p:nvPr/>
      </p:nvGrpSpPr>
      <p:grpSpPr>
        <a:xfrm>
          <a:off x="0" y="0"/>
          <a:ext cx="0" cy="0"/>
          <a:chOff x="0" y="0"/>
          <a:chExt cx="0" cy="0"/>
        </a:xfrm>
      </p:grpSpPr>
      <p:sp>
        <p:nvSpPr>
          <p:cNvPr id="84" name="Google Shape;84;p16"/>
          <p:cNvSpPr/>
          <p:nvPr/>
        </p:nvSpPr>
        <p:spPr>
          <a:xfrm>
            <a:off x="490250" y="488250"/>
            <a:ext cx="8163900" cy="4207500"/>
          </a:xfrm>
          <a:prstGeom prst="rect">
            <a:avLst/>
          </a:prstGeom>
          <a:solidFill>
            <a:srgbClr val="FFFFFF"/>
          </a:solidFill>
          <a:ln w="38100" cap="flat" cmpd="sng">
            <a:solidFill>
              <a:srgbClr val="3EC5E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7F"/>
              </a:solidFill>
              <a:latin typeface="Arial"/>
              <a:ea typeface="Arial"/>
              <a:cs typeface="Arial"/>
              <a:sym typeface="Arial"/>
            </a:endParaRPr>
          </a:p>
        </p:txBody>
      </p:sp>
      <p:sp>
        <p:nvSpPr>
          <p:cNvPr id="85" name="Google Shape;85;p16"/>
          <p:cNvSpPr txBox="1">
            <a:spLocks noGrp="1"/>
          </p:cNvSpPr>
          <p:nvPr>
            <p:ph type="title"/>
          </p:nvPr>
        </p:nvSpPr>
        <p:spPr>
          <a:xfrm>
            <a:off x="475500" y="1258525"/>
            <a:ext cx="82221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FF007F"/>
              </a:buClr>
              <a:buSzPts val="12000"/>
              <a:buFont typeface="Montserrat Black"/>
              <a:buNone/>
              <a:defRPr sz="12000">
                <a:solidFill>
                  <a:srgbClr val="FF007F"/>
                </a:solidFill>
                <a:latin typeface="Montserrat Black"/>
                <a:ea typeface="Montserrat Black"/>
                <a:cs typeface="Montserrat Black"/>
                <a:sym typeface="Montserrat Black"/>
              </a:defRPr>
            </a:lvl1pPr>
            <a:lvl2pPr lvl="1" algn="ctr">
              <a:lnSpc>
                <a:spcPct val="100000"/>
              </a:lnSpc>
              <a:spcBef>
                <a:spcPts val="0"/>
              </a:spcBef>
              <a:spcAft>
                <a:spcPts val="0"/>
              </a:spcAft>
              <a:buClr>
                <a:srgbClr val="FF007F"/>
              </a:buClr>
              <a:buSzPts val="12000"/>
              <a:buFont typeface="Montserrat Black"/>
              <a:buNone/>
              <a:defRPr sz="12000">
                <a:solidFill>
                  <a:srgbClr val="FF007F"/>
                </a:solidFill>
                <a:latin typeface="Montserrat Black"/>
                <a:ea typeface="Montserrat Black"/>
                <a:cs typeface="Montserrat Black"/>
                <a:sym typeface="Montserrat Black"/>
              </a:defRPr>
            </a:lvl2pPr>
            <a:lvl3pPr lvl="2" algn="ctr">
              <a:lnSpc>
                <a:spcPct val="100000"/>
              </a:lnSpc>
              <a:spcBef>
                <a:spcPts val="0"/>
              </a:spcBef>
              <a:spcAft>
                <a:spcPts val="0"/>
              </a:spcAft>
              <a:buClr>
                <a:srgbClr val="FF007F"/>
              </a:buClr>
              <a:buSzPts val="12000"/>
              <a:buFont typeface="Montserrat Black"/>
              <a:buNone/>
              <a:defRPr sz="12000">
                <a:solidFill>
                  <a:srgbClr val="FF007F"/>
                </a:solidFill>
                <a:latin typeface="Montserrat Black"/>
                <a:ea typeface="Montserrat Black"/>
                <a:cs typeface="Montserrat Black"/>
                <a:sym typeface="Montserrat Black"/>
              </a:defRPr>
            </a:lvl3pPr>
            <a:lvl4pPr lvl="3" algn="ctr">
              <a:lnSpc>
                <a:spcPct val="100000"/>
              </a:lnSpc>
              <a:spcBef>
                <a:spcPts val="0"/>
              </a:spcBef>
              <a:spcAft>
                <a:spcPts val="0"/>
              </a:spcAft>
              <a:buClr>
                <a:srgbClr val="FF007F"/>
              </a:buClr>
              <a:buSzPts val="12000"/>
              <a:buFont typeface="Montserrat Black"/>
              <a:buNone/>
              <a:defRPr sz="12000">
                <a:solidFill>
                  <a:srgbClr val="FF007F"/>
                </a:solidFill>
                <a:latin typeface="Montserrat Black"/>
                <a:ea typeface="Montserrat Black"/>
                <a:cs typeface="Montserrat Black"/>
                <a:sym typeface="Montserrat Black"/>
              </a:defRPr>
            </a:lvl4pPr>
            <a:lvl5pPr lvl="4" algn="ctr">
              <a:lnSpc>
                <a:spcPct val="100000"/>
              </a:lnSpc>
              <a:spcBef>
                <a:spcPts val="0"/>
              </a:spcBef>
              <a:spcAft>
                <a:spcPts val="0"/>
              </a:spcAft>
              <a:buClr>
                <a:srgbClr val="FF007F"/>
              </a:buClr>
              <a:buSzPts val="12000"/>
              <a:buFont typeface="Montserrat Black"/>
              <a:buNone/>
              <a:defRPr sz="12000">
                <a:solidFill>
                  <a:srgbClr val="FF007F"/>
                </a:solidFill>
                <a:latin typeface="Montserrat Black"/>
                <a:ea typeface="Montserrat Black"/>
                <a:cs typeface="Montserrat Black"/>
                <a:sym typeface="Montserrat Black"/>
              </a:defRPr>
            </a:lvl5pPr>
            <a:lvl6pPr lvl="5" algn="ctr">
              <a:lnSpc>
                <a:spcPct val="100000"/>
              </a:lnSpc>
              <a:spcBef>
                <a:spcPts val="0"/>
              </a:spcBef>
              <a:spcAft>
                <a:spcPts val="0"/>
              </a:spcAft>
              <a:buClr>
                <a:srgbClr val="FF007F"/>
              </a:buClr>
              <a:buSzPts val="12000"/>
              <a:buFont typeface="Montserrat Black"/>
              <a:buNone/>
              <a:defRPr sz="12000">
                <a:solidFill>
                  <a:srgbClr val="FF007F"/>
                </a:solidFill>
                <a:latin typeface="Montserrat Black"/>
                <a:ea typeface="Montserrat Black"/>
                <a:cs typeface="Montserrat Black"/>
                <a:sym typeface="Montserrat Black"/>
              </a:defRPr>
            </a:lvl6pPr>
            <a:lvl7pPr lvl="6" algn="ctr">
              <a:lnSpc>
                <a:spcPct val="100000"/>
              </a:lnSpc>
              <a:spcBef>
                <a:spcPts val="0"/>
              </a:spcBef>
              <a:spcAft>
                <a:spcPts val="0"/>
              </a:spcAft>
              <a:buClr>
                <a:srgbClr val="FF007F"/>
              </a:buClr>
              <a:buSzPts val="12000"/>
              <a:buFont typeface="Montserrat Black"/>
              <a:buNone/>
              <a:defRPr sz="12000">
                <a:solidFill>
                  <a:srgbClr val="FF007F"/>
                </a:solidFill>
                <a:latin typeface="Montserrat Black"/>
                <a:ea typeface="Montserrat Black"/>
                <a:cs typeface="Montserrat Black"/>
                <a:sym typeface="Montserrat Black"/>
              </a:defRPr>
            </a:lvl7pPr>
            <a:lvl8pPr lvl="7" algn="ctr">
              <a:lnSpc>
                <a:spcPct val="100000"/>
              </a:lnSpc>
              <a:spcBef>
                <a:spcPts val="0"/>
              </a:spcBef>
              <a:spcAft>
                <a:spcPts val="0"/>
              </a:spcAft>
              <a:buClr>
                <a:srgbClr val="FF007F"/>
              </a:buClr>
              <a:buSzPts val="12000"/>
              <a:buFont typeface="Montserrat Black"/>
              <a:buNone/>
              <a:defRPr sz="12000">
                <a:solidFill>
                  <a:srgbClr val="FF007F"/>
                </a:solidFill>
                <a:latin typeface="Montserrat Black"/>
                <a:ea typeface="Montserrat Black"/>
                <a:cs typeface="Montserrat Black"/>
                <a:sym typeface="Montserrat Black"/>
              </a:defRPr>
            </a:lvl8pPr>
            <a:lvl9pPr lvl="8" algn="ctr">
              <a:lnSpc>
                <a:spcPct val="100000"/>
              </a:lnSpc>
              <a:spcBef>
                <a:spcPts val="0"/>
              </a:spcBef>
              <a:spcAft>
                <a:spcPts val="0"/>
              </a:spcAft>
              <a:buClr>
                <a:srgbClr val="FF007F"/>
              </a:buClr>
              <a:buSzPts val="12000"/>
              <a:buFont typeface="Montserrat Black"/>
              <a:buNone/>
              <a:defRPr sz="12000">
                <a:solidFill>
                  <a:srgbClr val="FF007F"/>
                </a:solidFill>
                <a:latin typeface="Montserrat Black"/>
                <a:ea typeface="Montserrat Black"/>
                <a:cs typeface="Montserrat Black"/>
                <a:sym typeface="Montserrat Black"/>
              </a:defRPr>
            </a:lvl9pPr>
          </a:lstStyle>
          <a:p>
            <a:endParaRPr/>
          </a:p>
        </p:txBody>
      </p:sp>
      <p:sp>
        <p:nvSpPr>
          <p:cNvPr id="86" name="Google Shape;86;p1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87" name="Google Shape;87;p16"/>
          <p:cNvPicPr preferRelativeResize="0"/>
          <p:nvPr/>
        </p:nvPicPr>
        <p:blipFill rotWithShape="1">
          <a:blip r:embed="rId2">
            <a:alphaModFix/>
          </a:blip>
          <a:srcRect l="38557" t="32041" r="38041" b="36145"/>
          <a:stretch/>
        </p:blipFill>
        <p:spPr>
          <a:xfrm>
            <a:off x="8097950" y="4345550"/>
            <a:ext cx="914676" cy="699449"/>
          </a:xfrm>
          <a:prstGeom prst="rect">
            <a:avLst/>
          </a:prstGeom>
          <a:noFill/>
          <a:ln>
            <a:noFill/>
          </a:ln>
        </p:spPr>
      </p:pic>
      <p:sp>
        <p:nvSpPr>
          <p:cNvPr id="88" name="Google Shape;88;p16"/>
          <p:cNvSpPr txBox="1">
            <a:spLocks noGrp="1"/>
          </p:cNvSpPr>
          <p:nvPr>
            <p:ph type="body" idx="1"/>
          </p:nvPr>
        </p:nvSpPr>
        <p:spPr>
          <a:xfrm>
            <a:off x="475500" y="3304625"/>
            <a:ext cx="82221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Clr>
                <a:srgbClr val="FF007F"/>
              </a:buClr>
              <a:buSzPts val="1800"/>
              <a:buChar char="●"/>
              <a:defRPr>
                <a:solidFill>
                  <a:srgbClr val="FF007F"/>
                </a:solidFill>
              </a:defRPr>
            </a:lvl1pPr>
            <a:lvl2pPr marL="914400" lvl="1" indent="-317500" algn="ctr">
              <a:lnSpc>
                <a:spcPct val="115000"/>
              </a:lnSpc>
              <a:spcBef>
                <a:spcPts val="1600"/>
              </a:spcBef>
              <a:spcAft>
                <a:spcPts val="0"/>
              </a:spcAft>
              <a:buClr>
                <a:srgbClr val="FF007F"/>
              </a:buClr>
              <a:buSzPts val="1400"/>
              <a:buChar char="○"/>
              <a:defRPr>
                <a:solidFill>
                  <a:srgbClr val="FF007F"/>
                </a:solidFill>
              </a:defRPr>
            </a:lvl2pPr>
            <a:lvl3pPr marL="1371600" lvl="2" indent="-317500" algn="ctr">
              <a:lnSpc>
                <a:spcPct val="115000"/>
              </a:lnSpc>
              <a:spcBef>
                <a:spcPts val="1600"/>
              </a:spcBef>
              <a:spcAft>
                <a:spcPts val="0"/>
              </a:spcAft>
              <a:buClr>
                <a:srgbClr val="FF007F"/>
              </a:buClr>
              <a:buSzPts val="1400"/>
              <a:buChar char="■"/>
              <a:defRPr>
                <a:solidFill>
                  <a:srgbClr val="FF007F"/>
                </a:solidFill>
              </a:defRPr>
            </a:lvl3pPr>
            <a:lvl4pPr marL="1828800" lvl="3" indent="-317500" algn="ctr">
              <a:lnSpc>
                <a:spcPct val="115000"/>
              </a:lnSpc>
              <a:spcBef>
                <a:spcPts val="1600"/>
              </a:spcBef>
              <a:spcAft>
                <a:spcPts val="0"/>
              </a:spcAft>
              <a:buClr>
                <a:srgbClr val="FF007F"/>
              </a:buClr>
              <a:buSzPts val="1400"/>
              <a:buChar char="●"/>
              <a:defRPr>
                <a:solidFill>
                  <a:srgbClr val="FF007F"/>
                </a:solidFill>
              </a:defRPr>
            </a:lvl4pPr>
            <a:lvl5pPr marL="2286000" lvl="4" indent="-317500" algn="ctr">
              <a:lnSpc>
                <a:spcPct val="115000"/>
              </a:lnSpc>
              <a:spcBef>
                <a:spcPts val="1600"/>
              </a:spcBef>
              <a:spcAft>
                <a:spcPts val="0"/>
              </a:spcAft>
              <a:buClr>
                <a:srgbClr val="FF007F"/>
              </a:buClr>
              <a:buSzPts val="1400"/>
              <a:buChar char="○"/>
              <a:defRPr>
                <a:solidFill>
                  <a:srgbClr val="FF007F"/>
                </a:solidFill>
              </a:defRPr>
            </a:lvl5pPr>
            <a:lvl6pPr marL="2743200" lvl="5" indent="-317500" algn="ctr">
              <a:lnSpc>
                <a:spcPct val="115000"/>
              </a:lnSpc>
              <a:spcBef>
                <a:spcPts val="1600"/>
              </a:spcBef>
              <a:spcAft>
                <a:spcPts val="0"/>
              </a:spcAft>
              <a:buClr>
                <a:srgbClr val="FF007F"/>
              </a:buClr>
              <a:buSzPts val="1400"/>
              <a:buChar char="■"/>
              <a:defRPr>
                <a:solidFill>
                  <a:srgbClr val="FF007F"/>
                </a:solidFill>
              </a:defRPr>
            </a:lvl6pPr>
            <a:lvl7pPr marL="3200400" lvl="6" indent="-317500" algn="ctr">
              <a:lnSpc>
                <a:spcPct val="115000"/>
              </a:lnSpc>
              <a:spcBef>
                <a:spcPts val="1600"/>
              </a:spcBef>
              <a:spcAft>
                <a:spcPts val="0"/>
              </a:spcAft>
              <a:buClr>
                <a:srgbClr val="FF007F"/>
              </a:buClr>
              <a:buSzPts val="1400"/>
              <a:buChar char="●"/>
              <a:defRPr>
                <a:solidFill>
                  <a:srgbClr val="FF007F"/>
                </a:solidFill>
              </a:defRPr>
            </a:lvl7pPr>
            <a:lvl8pPr marL="3657600" lvl="7" indent="-317500" algn="ctr">
              <a:lnSpc>
                <a:spcPct val="115000"/>
              </a:lnSpc>
              <a:spcBef>
                <a:spcPts val="1600"/>
              </a:spcBef>
              <a:spcAft>
                <a:spcPts val="0"/>
              </a:spcAft>
              <a:buClr>
                <a:srgbClr val="FF007F"/>
              </a:buClr>
              <a:buSzPts val="1400"/>
              <a:buChar char="○"/>
              <a:defRPr>
                <a:solidFill>
                  <a:srgbClr val="FF007F"/>
                </a:solidFill>
              </a:defRPr>
            </a:lvl8pPr>
            <a:lvl9pPr marL="4114800" lvl="8" indent="-317500" algn="ctr">
              <a:lnSpc>
                <a:spcPct val="115000"/>
              </a:lnSpc>
              <a:spcBef>
                <a:spcPts val="1600"/>
              </a:spcBef>
              <a:spcAft>
                <a:spcPts val="1600"/>
              </a:spcAft>
              <a:buClr>
                <a:srgbClr val="FF007F"/>
              </a:buClr>
              <a:buSzPts val="1400"/>
              <a:buChar char="■"/>
              <a:defRPr>
                <a:solidFill>
                  <a:srgbClr val="FF007F"/>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3EC5E6"/>
        </a:solidFill>
        <a:effectLst/>
      </p:bgPr>
    </p:bg>
    <p:spTree>
      <p:nvGrpSpPr>
        <p:cNvPr id="1" name="Shape 89"/>
        <p:cNvGrpSpPr/>
        <p:nvPr/>
      </p:nvGrpSpPr>
      <p:grpSpPr>
        <a:xfrm>
          <a:off x="0" y="0"/>
          <a:ext cx="0" cy="0"/>
          <a:chOff x="0" y="0"/>
          <a:chExt cx="0" cy="0"/>
        </a:xfrm>
      </p:grpSpPr>
      <p:sp>
        <p:nvSpPr>
          <p:cNvPr id="90" name="Google Shape;90;p1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91" name="Google Shape;91;p17"/>
          <p:cNvPicPr preferRelativeResize="0"/>
          <p:nvPr/>
        </p:nvPicPr>
        <p:blipFill rotWithShape="1">
          <a:blip r:embed="rId2">
            <a:alphaModFix/>
          </a:blip>
          <a:srcRect l="38557" t="32041" r="38041" b="36145"/>
          <a:stretch/>
        </p:blipFill>
        <p:spPr>
          <a:xfrm>
            <a:off x="8097950" y="4345550"/>
            <a:ext cx="914676" cy="69944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92"/>
        <p:cNvGrpSpPr/>
        <p:nvPr/>
      </p:nvGrpSpPr>
      <p:grpSpPr>
        <a:xfrm>
          <a:off x="0" y="0"/>
          <a:ext cx="0" cy="0"/>
          <a:chOff x="0" y="0"/>
          <a:chExt cx="0" cy="0"/>
        </a:xfrm>
      </p:grpSpPr>
      <p:sp>
        <p:nvSpPr>
          <p:cNvPr id="93" name="Google Shape;93;p18"/>
          <p:cNvSpPr/>
          <p:nvPr/>
        </p:nvSpPr>
        <p:spPr>
          <a:xfrm flipH="1">
            <a:off x="4632000" y="3631150"/>
            <a:ext cx="4512000" cy="15123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8"/>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95" name="Google Shape;95;p18"/>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pic>
        <p:nvPicPr>
          <p:cNvPr id="96" name="Google Shape;96;p18" descr="TCF-Logo.png"/>
          <p:cNvPicPr preferRelativeResize="0"/>
          <p:nvPr/>
        </p:nvPicPr>
        <p:blipFill rotWithShape="1">
          <a:blip r:embed="rId2">
            <a:alphaModFix/>
          </a:blip>
          <a:srcRect/>
          <a:stretch/>
        </p:blipFill>
        <p:spPr>
          <a:xfrm>
            <a:off x="6684075" y="4312250"/>
            <a:ext cx="2244351" cy="6620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99" name="Google Shape;99;p19"/>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100" name="Google Shape;100;p19"/>
          <p:cNvSpPr/>
          <p:nvPr/>
        </p:nvSpPr>
        <p:spPr>
          <a:xfrm flipH="1">
            <a:off x="4632000" y="3631150"/>
            <a:ext cx="4512000" cy="15123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1" name="Google Shape;101;p19" descr="TCF-Logo.png"/>
          <p:cNvPicPr preferRelativeResize="0"/>
          <p:nvPr/>
        </p:nvPicPr>
        <p:blipFill rotWithShape="1">
          <a:blip r:embed="rId2">
            <a:alphaModFix/>
          </a:blip>
          <a:srcRect/>
          <a:stretch/>
        </p:blipFill>
        <p:spPr>
          <a:xfrm>
            <a:off x="6684075" y="4312250"/>
            <a:ext cx="2244351" cy="6620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Image">
  <p:cSld name="SECTION_TITLE_AND_DESCRIPTION">
    <p:spTree>
      <p:nvGrpSpPr>
        <p:cNvPr id="1" name="Shape 106"/>
        <p:cNvGrpSpPr/>
        <p:nvPr/>
      </p:nvGrpSpPr>
      <p:grpSpPr>
        <a:xfrm>
          <a:off x="0" y="0"/>
          <a:ext cx="0" cy="0"/>
          <a:chOff x="0" y="0"/>
          <a:chExt cx="0" cy="0"/>
        </a:xfrm>
      </p:grpSpPr>
      <p:sp>
        <p:nvSpPr>
          <p:cNvPr id="107" name="Google Shape;107;p21"/>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1"/>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1"/>
          <p:cNvSpPr txBox="1">
            <a:spLocks noGrp="1"/>
          </p:cNvSpPr>
          <p:nvPr>
            <p:ph type="title"/>
          </p:nvPr>
        </p:nvSpPr>
        <p:spPr>
          <a:xfrm>
            <a:off x="4839050" y="1830600"/>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FFFFFF"/>
              </a:buClr>
              <a:buSzPts val="4200"/>
              <a:buNone/>
              <a:defRPr sz="4200">
                <a:solidFill>
                  <a:srgbClr val="FFFFFF"/>
                </a:solidFill>
              </a:defRPr>
            </a:lvl1pPr>
            <a:lvl2pPr lvl="1" algn="ctr">
              <a:lnSpc>
                <a:spcPct val="100000"/>
              </a:lnSpc>
              <a:spcBef>
                <a:spcPts val="0"/>
              </a:spcBef>
              <a:spcAft>
                <a:spcPts val="0"/>
              </a:spcAft>
              <a:buClr>
                <a:srgbClr val="FFFFFF"/>
              </a:buClr>
              <a:buSzPts val="4200"/>
              <a:buNone/>
              <a:defRPr sz="4200">
                <a:solidFill>
                  <a:srgbClr val="FFFFFF"/>
                </a:solidFill>
              </a:defRPr>
            </a:lvl2pPr>
            <a:lvl3pPr lvl="2" algn="ctr">
              <a:lnSpc>
                <a:spcPct val="100000"/>
              </a:lnSpc>
              <a:spcBef>
                <a:spcPts val="0"/>
              </a:spcBef>
              <a:spcAft>
                <a:spcPts val="0"/>
              </a:spcAft>
              <a:buClr>
                <a:srgbClr val="FFFFFF"/>
              </a:buClr>
              <a:buSzPts val="4200"/>
              <a:buNone/>
              <a:defRPr sz="4200">
                <a:solidFill>
                  <a:srgbClr val="FFFFFF"/>
                </a:solidFill>
              </a:defRPr>
            </a:lvl3pPr>
            <a:lvl4pPr lvl="3" algn="ctr">
              <a:lnSpc>
                <a:spcPct val="100000"/>
              </a:lnSpc>
              <a:spcBef>
                <a:spcPts val="0"/>
              </a:spcBef>
              <a:spcAft>
                <a:spcPts val="0"/>
              </a:spcAft>
              <a:buClr>
                <a:srgbClr val="FFFFFF"/>
              </a:buClr>
              <a:buSzPts val="4200"/>
              <a:buNone/>
              <a:defRPr sz="4200">
                <a:solidFill>
                  <a:srgbClr val="FFFFFF"/>
                </a:solidFill>
              </a:defRPr>
            </a:lvl4pPr>
            <a:lvl5pPr lvl="4" algn="ctr">
              <a:lnSpc>
                <a:spcPct val="100000"/>
              </a:lnSpc>
              <a:spcBef>
                <a:spcPts val="0"/>
              </a:spcBef>
              <a:spcAft>
                <a:spcPts val="0"/>
              </a:spcAft>
              <a:buClr>
                <a:srgbClr val="FFFFFF"/>
              </a:buClr>
              <a:buSzPts val="4200"/>
              <a:buNone/>
              <a:defRPr sz="4200">
                <a:solidFill>
                  <a:srgbClr val="FFFFFF"/>
                </a:solidFill>
              </a:defRPr>
            </a:lvl5pPr>
            <a:lvl6pPr lvl="5" algn="ctr">
              <a:lnSpc>
                <a:spcPct val="100000"/>
              </a:lnSpc>
              <a:spcBef>
                <a:spcPts val="0"/>
              </a:spcBef>
              <a:spcAft>
                <a:spcPts val="0"/>
              </a:spcAft>
              <a:buClr>
                <a:srgbClr val="FFFFFF"/>
              </a:buClr>
              <a:buSzPts val="4200"/>
              <a:buNone/>
              <a:defRPr sz="4200">
                <a:solidFill>
                  <a:srgbClr val="FFFFFF"/>
                </a:solidFill>
              </a:defRPr>
            </a:lvl6pPr>
            <a:lvl7pPr lvl="6" algn="ctr">
              <a:lnSpc>
                <a:spcPct val="100000"/>
              </a:lnSpc>
              <a:spcBef>
                <a:spcPts val="0"/>
              </a:spcBef>
              <a:spcAft>
                <a:spcPts val="0"/>
              </a:spcAft>
              <a:buClr>
                <a:srgbClr val="FFFFFF"/>
              </a:buClr>
              <a:buSzPts val="4200"/>
              <a:buNone/>
              <a:defRPr sz="4200">
                <a:solidFill>
                  <a:srgbClr val="FFFFFF"/>
                </a:solidFill>
              </a:defRPr>
            </a:lvl7pPr>
            <a:lvl8pPr lvl="7" algn="ctr">
              <a:lnSpc>
                <a:spcPct val="100000"/>
              </a:lnSpc>
              <a:spcBef>
                <a:spcPts val="0"/>
              </a:spcBef>
              <a:spcAft>
                <a:spcPts val="0"/>
              </a:spcAft>
              <a:buClr>
                <a:srgbClr val="FFFFFF"/>
              </a:buClr>
              <a:buSzPts val="4200"/>
              <a:buNone/>
              <a:defRPr sz="4200">
                <a:solidFill>
                  <a:srgbClr val="FFFFFF"/>
                </a:solidFill>
              </a:defRPr>
            </a:lvl8pPr>
            <a:lvl9pPr lvl="8" algn="ctr">
              <a:lnSpc>
                <a:spcPct val="100000"/>
              </a:lnSpc>
              <a:spcBef>
                <a:spcPts val="0"/>
              </a:spcBef>
              <a:spcAft>
                <a:spcPts val="0"/>
              </a:spcAft>
              <a:buClr>
                <a:srgbClr val="FFFFFF"/>
              </a:buClr>
              <a:buSzPts val="4200"/>
              <a:buNone/>
              <a:defRPr sz="4200">
                <a:solidFill>
                  <a:srgbClr val="FFFFFF"/>
                </a:solidFill>
              </a:defRPr>
            </a:lvl9pPr>
          </a:lstStyle>
          <a:p>
            <a:endParaRPr/>
          </a:p>
        </p:txBody>
      </p:sp>
      <p:sp>
        <p:nvSpPr>
          <p:cNvPr id="110" name="Google Shape;110;p2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1">
  <p:cSld name="MAIN_POINT_1">
    <p:bg>
      <p:bgPr>
        <a:solidFill>
          <a:srgbClr val="A3F9ED"/>
        </a:solidFill>
        <a:effectLst/>
      </p:bgPr>
    </p:bg>
    <p:spTree>
      <p:nvGrpSpPr>
        <p:cNvPr id="1" name="Shape 15"/>
        <p:cNvGrpSpPr/>
        <p:nvPr/>
      </p:nvGrpSpPr>
      <p:grpSpPr>
        <a:xfrm>
          <a:off x="0" y="0"/>
          <a:ext cx="0" cy="0"/>
          <a:chOff x="0" y="0"/>
          <a:chExt cx="0" cy="0"/>
        </a:xfrm>
      </p:grpSpPr>
      <p:sp>
        <p:nvSpPr>
          <p:cNvPr id="16" name="Google Shape;16;p3"/>
          <p:cNvSpPr/>
          <p:nvPr/>
        </p:nvSpPr>
        <p:spPr>
          <a:xfrm>
            <a:off x="490250" y="488250"/>
            <a:ext cx="8163900" cy="4207500"/>
          </a:xfrm>
          <a:prstGeom prst="rect">
            <a:avLst/>
          </a:prstGeom>
          <a:solidFill>
            <a:srgbClr val="FFFFFF"/>
          </a:solidFill>
          <a:ln w="38100" cap="flat" cmpd="sng">
            <a:solidFill>
              <a:srgbClr val="3EC5E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7F"/>
              </a:solidFill>
              <a:latin typeface="Arial"/>
              <a:ea typeface="Arial"/>
              <a:cs typeface="Arial"/>
              <a:sym typeface="Arial"/>
            </a:endParaRPr>
          </a:p>
        </p:txBody>
      </p:sp>
      <p:sp>
        <p:nvSpPr>
          <p:cNvPr id="17" name="Google Shape;17;p3"/>
          <p:cNvSpPr txBox="1">
            <a:spLocks noGrp="1"/>
          </p:cNvSpPr>
          <p:nvPr>
            <p:ph type="title"/>
          </p:nvPr>
        </p:nvSpPr>
        <p:spPr>
          <a:xfrm>
            <a:off x="871250" y="488250"/>
            <a:ext cx="62271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007F"/>
              </a:buClr>
              <a:buSzPts val="6000"/>
              <a:buFont typeface="Montserrat Black"/>
              <a:buNone/>
              <a:defRPr sz="6000">
                <a:solidFill>
                  <a:srgbClr val="FF007F"/>
                </a:solidFill>
                <a:latin typeface="Montserrat Black"/>
                <a:ea typeface="Montserrat Black"/>
                <a:cs typeface="Montserrat Black"/>
                <a:sym typeface="Montserrat Black"/>
              </a:defRPr>
            </a:lvl1pPr>
            <a:lvl2pPr lvl="1"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2pPr>
            <a:lvl3pPr lvl="2"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3pPr>
            <a:lvl4pPr lvl="3"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4pPr>
            <a:lvl5pPr lvl="4"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5pPr>
            <a:lvl6pPr lvl="5"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6pPr>
            <a:lvl7pPr lvl="6"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7pPr>
            <a:lvl8pPr lvl="7"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8pPr>
            <a:lvl9pPr lvl="8"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9pPr>
          </a:lstStyle>
          <a:p>
            <a:endParaRPr/>
          </a:p>
        </p:txBody>
      </p:sp>
      <p:sp>
        <p:nvSpPr>
          <p:cNvPr id="18" name="Google Shape;18;p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3"/>
          <p:cNvPicPr preferRelativeResize="0"/>
          <p:nvPr/>
        </p:nvPicPr>
        <p:blipFill rotWithShape="1">
          <a:blip r:embed="rId2">
            <a:alphaModFix/>
          </a:blip>
          <a:srcRect l="38557" t="32041" r="38041" b="36145"/>
          <a:stretch/>
        </p:blipFill>
        <p:spPr>
          <a:xfrm>
            <a:off x="8097950" y="4345550"/>
            <a:ext cx="914676" cy="69944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1"/>
        <p:cNvGrpSpPr/>
        <p:nvPr/>
      </p:nvGrpSpPr>
      <p:grpSpPr>
        <a:xfrm>
          <a:off x="0" y="0"/>
          <a:ext cx="0" cy="0"/>
          <a:chOff x="0" y="0"/>
          <a:chExt cx="0" cy="0"/>
        </a:xfrm>
      </p:grpSpPr>
      <p:sp>
        <p:nvSpPr>
          <p:cNvPr id="112" name="Google Shape;112;p2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2"/>
          <p:cNvSpPr/>
          <p:nvPr/>
        </p:nvSpPr>
        <p:spPr>
          <a:xfrm flipH="1">
            <a:off x="8246400" y="4245875"/>
            <a:ext cx="897600" cy="897600"/>
          </a:xfrm>
          <a:prstGeom prst="round1Rect">
            <a:avLst>
              <a:gd name="adj" fmla="val 16667"/>
            </a:avLst>
          </a:prstGeom>
          <a:solidFill>
            <a:schemeClr val="lt1">
              <a:alpha val="6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2"/>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15" name="Google Shape;115;p22"/>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16" name="Google Shape;116;p2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119" name="Google Shape;119;p2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0"/>
        <p:cNvGrpSpPr/>
        <p:nvPr/>
      </p:nvGrpSpPr>
      <p:grpSpPr>
        <a:xfrm>
          <a:off x="0" y="0"/>
          <a:ext cx="0" cy="0"/>
          <a:chOff x="0" y="0"/>
          <a:chExt cx="0" cy="0"/>
        </a:xfrm>
      </p:grpSpPr>
      <p:sp>
        <p:nvSpPr>
          <p:cNvPr id="121" name="Google Shape;121;p2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4"/>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24" name="Google Shape;124;p24"/>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0000"/>
              </a:buClr>
              <a:buSzPts val="1800"/>
              <a:buChar char="●"/>
              <a:defRPr>
                <a:solidFill>
                  <a:srgbClr val="000000"/>
                </a:solidFill>
              </a:defRPr>
            </a:lvl1pPr>
            <a:lvl2pPr marL="914400" lvl="1" indent="-317500" algn="l">
              <a:lnSpc>
                <a:spcPct val="115000"/>
              </a:lnSpc>
              <a:spcBef>
                <a:spcPts val="1600"/>
              </a:spcBef>
              <a:spcAft>
                <a:spcPts val="0"/>
              </a:spcAft>
              <a:buClr>
                <a:srgbClr val="000000"/>
              </a:buClr>
              <a:buSzPts val="1400"/>
              <a:buChar char="○"/>
              <a:defRPr>
                <a:solidFill>
                  <a:srgbClr val="000000"/>
                </a:solidFill>
              </a:defRPr>
            </a:lvl2pPr>
            <a:lvl3pPr marL="1371600" lvl="2" indent="-317500" algn="l">
              <a:lnSpc>
                <a:spcPct val="115000"/>
              </a:lnSpc>
              <a:spcBef>
                <a:spcPts val="1600"/>
              </a:spcBef>
              <a:spcAft>
                <a:spcPts val="0"/>
              </a:spcAft>
              <a:buClr>
                <a:srgbClr val="000000"/>
              </a:buClr>
              <a:buSzPts val="1400"/>
              <a:buChar char="■"/>
              <a:defRPr>
                <a:solidFill>
                  <a:srgbClr val="000000"/>
                </a:solidFill>
              </a:defRPr>
            </a:lvl3pPr>
            <a:lvl4pPr marL="1828800" lvl="3" indent="-317500" algn="l">
              <a:lnSpc>
                <a:spcPct val="115000"/>
              </a:lnSpc>
              <a:spcBef>
                <a:spcPts val="1600"/>
              </a:spcBef>
              <a:spcAft>
                <a:spcPts val="0"/>
              </a:spcAft>
              <a:buClr>
                <a:srgbClr val="000000"/>
              </a:buClr>
              <a:buSzPts val="1400"/>
              <a:buChar char="●"/>
              <a:defRPr>
                <a:solidFill>
                  <a:srgbClr val="000000"/>
                </a:solidFill>
              </a:defRPr>
            </a:lvl4pPr>
            <a:lvl5pPr marL="2286000" lvl="4" indent="-317500" algn="l">
              <a:lnSpc>
                <a:spcPct val="115000"/>
              </a:lnSpc>
              <a:spcBef>
                <a:spcPts val="1600"/>
              </a:spcBef>
              <a:spcAft>
                <a:spcPts val="0"/>
              </a:spcAft>
              <a:buClr>
                <a:srgbClr val="000000"/>
              </a:buClr>
              <a:buSzPts val="1400"/>
              <a:buChar char="○"/>
              <a:defRPr>
                <a:solidFill>
                  <a:srgbClr val="000000"/>
                </a:solidFill>
              </a:defRPr>
            </a:lvl5pPr>
            <a:lvl6pPr marL="2743200" lvl="5" indent="-317500" algn="l">
              <a:lnSpc>
                <a:spcPct val="115000"/>
              </a:lnSpc>
              <a:spcBef>
                <a:spcPts val="1600"/>
              </a:spcBef>
              <a:spcAft>
                <a:spcPts val="0"/>
              </a:spcAft>
              <a:buClr>
                <a:srgbClr val="000000"/>
              </a:buClr>
              <a:buSzPts val="1400"/>
              <a:buChar char="■"/>
              <a:defRPr>
                <a:solidFill>
                  <a:srgbClr val="000000"/>
                </a:solidFill>
              </a:defRPr>
            </a:lvl6pPr>
            <a:lvl7pPr marL="3200400" lvl="6" indent="-317500" algn="l">
              <a:lnSpc>
                <a:spcPct val="115000"/>
              </a:lnSpc>
              <a:spcBef>
                <a:spcPts val="1600"/>
              </a:spcBef>
              <a:spcAft>
                <a:spcPts val="0"/>
              </a:spcAft>
              <a:buClr>
                <a:srgbClr val="000000"/>
              </a:buClr>
              <a:buSzPts val="1400"/>
              <a:buChar char="●"/>
              <a:defRPr>
                <a:solidFill>
                  <a:srgbClr val="000000"/>
                </a:solidFill>
              </a:defRPr>
            </a:lvl7pPr>
            <a:lvl8pPr marL="3657600" lvl="7" indent="-317500" algn="l">
              <a:lnSpc>
                <a:spcPct val="115000"/>
              </a:lnSpc>
              <a:spcBef>
                <a:spcPts val="1600"/>
              </a:spcBef>
              <a:spcAft>
                <a:spcPts val="0"/>
              </a:spcAft>
              <a:buClr>
                <a:srgbClr val="000000"/>
              </a:buClr>
              <a:buSzPts val="1400"/>
              <a:buChar char="○"/>
              <a:defRPr>
                <a:solidFill>
                  <a:srgbClr val="000000"/>
                </a:solidFill>
              </a:defRPr>
            </a:lvl8pPr>
            <a:lvl9pPr marL="4114800" lvl="8" indent="-317500" algn="l">
              <a:lnSpc>
                <a:spcPct val="115000"/>
              </a:lnSpc>
              <a:spcBef>
                <a:spcPts val="1600"/>
              </a:spcBef>
              <a:spcAft>
                <a:spcPts val="1600"/>
              </a:spcAft>
              <a:buClr>
                <a:srgbClr val="000000"/>
              </a:buClr>
              <a:buSzPts val="1400"/>
              <a:buChar char="■"/>
              <a:defRPr>
                <a:solidFill>
                  <a:srgbClr val="000000"/>
                </a:solidFill>
              </a:defRPr>
            </a:lvl9pPr>
          </a:lstStyle>
          <a:p>
            <a:endParaRPr/>
          </a:p>
        </p:txBody>
      </p:sp>
      <p:sp>
        <p:nvSpPr>
          <p:cNvPr id="125" name="Google Shape;125;p2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6"/>
        <p:cNvGrpSpPr/>
        <p:nvPr/>
      </p:nvGrpSpPr>
      <p:grpSpPr>
        <a:xfrm>
          <a:off x="0" y="0"/>
          <a:ext cx="0" cy="0"/>
          <a:chOff x="0" y="0"/>
          <a:chExt cx="0" cy="0"/>
        </a:xfrm>
      </p:grpSpPr>
      <p:sp>
        <p:nvSpPr>
          <p:cNvPr id="127" name="Google Shape;127;p2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5"/>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30" name="Google Shape;130;p25"/>
          <p:cNvSpPr txBox="1">
            <a:spLocks noGrp="1"/>
          </p:cNvSpPr>
          <p:nvPr>
            <p:ph type="body" idx="1"/>
          </p:nvPr>
        </p:nvSpPr>
        <p:spPr>
          <a:xfrm>
            <a:off x="47190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000000"/>
              </a:buClr>
              <a:buSzPts val="1400"/>
              <a:buChar char="●"/>
              <a:defRPr sz="1400">
                <a:solidFill>
                  <a:srgbClr val="000000"/>
                </a:solidFill>
              </a:defRPr>
            </a:lvl1pPr>
            <a:lvl2pPr marL="914400" lvl="1" indent="-304800" algn="l">
              <a:lnSpc>
                <a:spcPct val="115000"/>
              </a:lnSpc>
              <a:spcBef>
                <a:spcPts val="1600"/>
              </a:spcBef>
              <a:spcAft>
                <a:spcPts val="0"/>
              </a:spcAft>
              <a:buClr>
                <a:srgbClr val="000000"/>
              </a:buClr>
              <a:buSzPts val="1200"/>
              <a:buChar char="○"/>
              <a:defRPr sz="1200">
                <a:solidFill>
                  <a:srgbClr val="000000"/>
                </a:solidFill>
              </a:defRPr>
            </a:lvl2pPr>
            <a:lvl3pPr marL="1371600" lvl="2" indent="-304800" algn="l">
              <a:lnSpc>
                <a:spcPct val="115000"/>
              </a:lnSpc>
              <a:spcBef>
                <a:spcPts val="1600"/>
              </a:spcBef>
              <a:spcAft>
                <a:spcPts val="0"/>
              </a:spcAft>
              <a:buClr>
                <a:srgbClr val="000000"/>
              </a:buClr>
              <a:buSzPts val="1200"/>
              <a:buChar char="■"/>
              <a:defRPr sz="1200">
                <a:solidFill>
                  <a:srgbClr val="000000"/>
                </a:solidFill>
              </a:defRPr>
            </a:lvl3pPr>
            <a:lvl4pPr marL="1828800" lvl="3" indent="-304800" algn="l">
              <a:lnSpc>
                <a:spcPct val="115000"/>
              </a:lnSpc>
              <a:spcBef>
                <a:spcPts val="1600"/>
              </a:spcBef>
              <a:spcAft>
                <a:spcPts val="0"/>
              </a:spcAft>
              <a:buClr>
                <a:srgbClr val="000000"/>
              </a:buClr>
              <a:buSzPts val="1200"/>
              <a:buChar char="●"/>
              <a:defRPr sz="1200">
                <a:solidFill>
                  <a:srgbClr val="000000"/>
                </a:solidFill>
              </a:defRPr>
            </a:lvl4pPr>
            <a:lvl5pPr marL="2286000" lvl="4" indent="-304800" algn="l">
              <a:lnSpc>
                <a:spcPct val="115000"/>
              </a:lnSpc>
              <a:spcBef>
                <a:spcPts val="1600"/>
              </a:spcBef>
              <a:spcAft>
                <a:spcPts val="0"/>
              </a:spcAft>
              <a:buClr>
                <a:srgbClr val="000000"/>
              </a:buClr>
              <a:buSzPts val="1200"/>
              <a:buChar char="○"/>
              <a:defRPr sz="1200">
                <a:solidFill>
                  <a:srgbClr val="000000"/>
                </a:solidFill>
              </a:defRPr>
            </a:lvl5pPr>
            <a:lvl6pPr marL="2743200" lvl="5" indent="-304800" algn="l">
              <a:lnSpc>
                <a:spcPct val="115000"/>
              </a:lnSpc>
              <a:spcBef>
                <a:spcPts val="1600"/>
              </a:spcBef>
              <a:spcAft>
                <a:spcPts val="0"/>
              </a:spcAft>
              <a:buClr>
                <a:srgbClr val="000000"/>
              </a:buClr>
              <a:buSzPts val="1200"/>
              <a:buChar char="■"/>
              <a:defRPr sz="1200">
                <a:solidFill>
                  <a:srgbClr val="000000"/>
                </a:solidFill>
              </a:defRPr>
            </a:lvl6pPr>
            <a:lvl7pPr marL="3200400" lvl="6" indent="-304800" algn="l">
              <a:lnSpc>
                <a:spcPct val="115000"/>
              </a:lnSpc>
              <a:spcBef>
                <a:spcPts val="1600"/>
              </a:spcBef>
              <a:spcAft>
                <a:spcPts val="0"/>
              </a:spcAft>
              <a:buClr>
                <a:srgbClr val="000000"/>
              </a:buClr>
              <a:buSzPts val="1200"/>
              <a:buChar char="●"/>
              <a:defRPr sz="1200">
                <a:solidFill>
                  <a:srgbClr val="000000"/>
                </a:solidFill>
              </a:defRPr>
            </a:lvl7pPr>
            <a:lvl8pPr marL="3657600" lvl="7" indent="-304800" algn="l">
              <a:lnSpc>
                <a:spcPct val="115000"/>
              </a:lnSpc>
              <a:spcBef>
                <a:spcPts val="1600"/>
              </a:spcBef>
              <a:spcAft>
                <a:spcPts val="0"/>
              </a:spcAft>
              <a:buClr>
                <a:srgbClr val="000000"/>
              </a:buClr>
              <a:buSzPts val="1200"/>
              <a:buChar char="○"/>
              <a:defRPr sz="1200">
                <a:solidFill>
                  <a:srgbClr val="000000"/>
                </a:solidFill>
              </a:defRPr>
            </a:lvl8pPr>
            <a:lvl9pPr marL="4114800" lvl="8" indent="-304800" algn="l">
              <a:lnSpc>
                <a:spcPct val="115000"/>
              </a:lnSpc>
              <a:spcBef>
                <a:spcPts val="1600"/>
              </a:spcBef>
              <a:spcAft>
                <a:spcPts val="1600"/>
              </a:spcAft>
              <a:buClr>
                <a:srgbClr val="000000"/>
              </a:buClr>
              <a:buSzPts val="1200"/>
              <a:buChar char="■"/>
              <a:defRPr sz="1200">
                <a:solidFill>
                  <a:srgbClr val="000000"/>
                </a:solidFill>
              </a:defRPr>
            </a:lvl9pPr>
          </a:lstStyle>
          <a:p>
            <a:endParaRPr/>
          </a:p>
        </p:txBody>
      </p:sp>
      <p:sp>
        <p:nvSpPr>
          <p:cNvPr id="131" name="Google Shape;131;p25"/>
          <p:cNvSpPr txBox="1">
            <a:spLocks noGrp="1"/>
          </p:cNvSpPr>
          <p:nvPr>
            <p:ph type="body" idx="2"/>
          </p:nvPr>
        </p:nvSpPr>
        <p:spPr>
          <a:xfrm>
            <a:off x="469425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32" name="Google Shape;132;p2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3"/>
        <p:cNvGrpSpPr/>
        <p:nvPr/>
      </p:nvGrpSpPr>
      <p:grpSpPr>
        <a:xfrm>
          <a:off x="0" y="0"/>
          <a:ext cx="0" cy="0"/>
          <a:chOff x="0" y="0"/>
          <a:chExt cx="0" cy="0"/>
        </a:xfrm>
      </p:grpSpPr>
      <p:sp>
        <p:nvSpPr>
          <p:cNvPr id="134" name="Google Shape;134;p2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2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6"/>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37" name="Google Shape;137;p2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8"/>
        <p:cNvGrpSpPr/>
        <p:nvPr/>
      </p:nvGrpSpPr>
      <p:grpSpPr>
        <a:xfrm>
          <a:off x="0" y="0"/>
          <a:ext cx="0" cy="0"/>
          <a:chOff x="0" y="0"/>
          <a:chExt cx="0" cy="0"/>
        </a:xfrm>
      </p:grpSpPr>
      <p:sp>
        <p:nvSpPr>
          <p:cNvPr id="139" name="Google Shape;139;p2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7"/>
          <p:cNvSpPr txBox="1">
            <a:spLocks noGrp="1"/>
          </p:cNvSpPr>
          <p:nvPr>
            <p:ph type="title"/>
          </p:nvPr>
        </p:nvSpPr>
        <p:spPr>
          <a:xfrm>
            <a:off x="226078" y="357800"/>
            <a:ext cx="2808000" cy="953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42" name="Google Shape;142;p27"/>
          <p:cNvSpPr txBox="1">
            <a:spLocks noGrp="1"/>
          </p:cNvSpPr>
          <p:nvPr>
            <p:ph type="body" idx="1"/>
          </p:nvPr>
        </p:nvSpPr>
        <p:spPr>
          <a:xfrm>
            <a:off x="226075" y="1465800"/>
            <a:ext cx="2808000" cy="3163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lt1"/>
              </a:buClr>
              <a:buSzPts val="1200"/>
              <a:buChar char="●"/>
              <a:defRPr sz="12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143" name="Google Shape;143;p2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xfrm>
            <a:off x="490250" y="488250"/>
            <a:ext cx="62271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a:endParaRPr/>
          </a:p>
        </p:txBody>
      </p:sp>
      <p:sp>
        <p:nvSpPr>
          <p:cNvPr id="146" name="Google Shape;146;p2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spTree>
      <p:nvGrpSpPr>
        <p:cNvPr id="1" name="Shape 147"/>
        <p:cNvGrpSpPr/>
        <p:nvPr/>
      </p:nvGrpSpPr>
      <p:grpSpPr>
        <a:xfrm>
          <a:off x="0" y="0"/>
          <a:ext cx="0" cy="0"/>
          <a:chOff x="0" y="0"/>
          <a:chExt cx="0" cy="0"/>
        </a:xfrm>
      </p:grpSpPr>
      <p:sp>
        <p:nvSpPr>
          <p:cNvPr id="148" name="Google Shape;148;p2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2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151" name="Google Shape;151;p29"/>
          <p:cNvSpPr txBox="1">
            <a:spLocks noGrp="1"/>
          </p:cNvSpPr>
          <p:nvPr>
            <p:ph type="subTitle" idx="1"/>
          </p:nvPr>
        </p:nvSpPr>
        <p:spPr>
          <a:xfrm>
            <a:off x="265500" y="2779467"/>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52" name="Google Shape;152;p2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153" name="Google Shape;153;p29"/>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4"/>
        <p:cNvGrpSpPr/>
        <p:nvPr/>
      </p:nvGrpSpPr>
      <p:grpSpPr>
        <a:xfrm>
          <a:off x="0" y="0"/>
          <a:ext cx="0" cy="0"/>
          <a:chOff x="0" y="0"/>
          <a:chExt cx="0" cy="0"/>
        </a:xfrm>
      </p:grpSpPr>
      <p:sp>
        <p:nvSpPr>
          <p:cNvPr id="155" name="Google Shape;155;p3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3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30"/>
          <p:cNvSpPr txBox="1">
            <a:spLocks noGrp="1"/>
          </p:cNvSpPr>
          <p:nvPr>
            <p:ph type="body" idx="1"/>
          </p:nvPr>
        </p:nvSpPr>
        <p:spPr>
          <a:xfrm>
            <a:off x="57150" y="4696825"/>
            <a:ext cx="8382000" cy="44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158" name="Google Shape;158;p3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159"/>
        <p:cNvGrpSpPr/>
        <p:nvPr/>
      </p:nvGrpSpPr>
      <p:grpSpPr>
        <a:xfrm>
          <a:off x="0" y="0"/>
          <a:ext cx="0" cy="0"/>
          <a:chOff x="0" y="0"/>
          <a:chExt cx="0" cy="0"/>
        </a:xfrm>
      </p:grpSpPr>
      <p:sp>
        <p:nvSpPr>
          <p:cNvPr id="160" name="Google Shape;160;p31"/>
          <p:cNvSpPr txBox="1">
            <a:spLocks noGrp="1"/>
          </p:cNvSpPr>
          <p:nvPr>
            <p:ph type="title" hasCustomPrompt="1"/>
          </p:nvPr>
        </p:nvSpPr>
        <p:spPr>
          <a:xfrm>
            <a:off x="475500" y="1258525"/>
            <a:ext cx="82221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12000"/>
              <a:buNone/>
              <a:defRPr sz="120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161" name="Google Shape;161;p31"/>
          <p:cNvSpPr txBox="1">
            <a:spLocks noGrp="1"/>
          </p:cNvSpPr>
          <p:nvPr>
            <p:ph type="body" idx="1"/>
          </p:nvPr>
        </p:nvSpPr>
        <p:spPr>
          <a:xfrm>
            <a:off x="475500" y="3304625"/>
            <a:ext cx="82221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62" name="Google Shape;162;p3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rgbClr val="3EC5E6"/>
        </a:solidFill>
        <a:effectLst/>
      </p:bgPr>
    </p:bg>
    <p:spTree>
      <p:nvGrpSpPr>
        <p:cNvPr id="1" name="Shape 20"/>
        <p:cNvGrpSpPr/>
        <p:nvPr/>
      </p:nvGrpSpPr>
      <p:grpSpPr>
        <a:xfrm>
          <a:off x="0" y="0"/>
          <a:ext cx="0" cy="0"/>
          <a:chOff x="0" y="0"/>
          <a:chExt cx="0" cy="0"/>
        </a:xfrm>
      </p:grpSpPr>
      <p:sp>
        <p:nvSpPr>
          <p:cNvPr id="21" name="Google Shape;21;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4"/>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Font typeface="Montserrat ExtraBold"/>
              <a:buNone/>
              <a:defRPr>
                <a:latin typeface="Montserrat ExtraBold"/>
                <a:ea typeface="Montserrat ExtraBold"/>
                <a:cs typeface="Montserrat ExtraBold"/>
                <a:sym typeface="Montserrat ExtraBold"/>
              </a:defRPr>
            </a:lvl1pPr>
            <a:lvl2pPr lvl="1" algn="l">
              <a:lnSpc>
                <a:spcPct val="100000"/>
              </a:lnSpc>
              <a:spcBef>
                <a:spcPts val="0"/>
              </a:spcBef>
              <a:spcAft>
                <a:spcPts val="0"/>
              </a:spcAft>
              <a:buSzPts val="3200"/>
              <a:buNone/>
              <a:defRPr b="1"/>
            </a:lvl2pPr>
            <a:lvl3pPr lvl="2" algn="l">
              <a:lnSpc>
                <a:spcPct val="100000"/>
              </a:lnSpc>
              <a:spcBef>
                <a:spcPts val="0"/>
              </a:spcBef>
              <a:spcAft>
                <a:spcPts val="0"/>
              </a:spcAft>
              <a:buSzPts val="3200"/>
              <a:buNone/>
              <a:defRPr b="1"/>
            </a:lvl3pPr>
            <a:lvl4pPr lvl="3" algn="l">
              <a:lnSpc>
                <a:spcPct val="100000"/>
              </a:lnSpc>
              <a:spcBef>
                <a:spcPts val="0"/>
              </a:spcBef>
              <a:spcAft>
                <a:spcPts val="0"/>
              </a:spcAft>
              <a:buSzPts val="3200"/>
              <a:buNone/>
              <a:defRPr b="1"/>
            </a:lvl4pPr>
            <a:lvl5pPr lvl="4" algn="l">
              <a:lnSpc>
                <a:spcPct val="100000"/>
              </a:lnSpc>
              <a:spcBef>
                <a:spcPts val="0"/>
              </a:spcBef>
              <a:spcAft>
                <a:spcPts val="0"/>
              </a:spcAft>
              <a:buSzPts val="3200"/>
              <a:buNone/>
              <a:defRPr b="1"/>
            </a:lvl5pPr>
            <a:lvl6pPr lvl="5" algn="l">
              <a:lnSpc>
                <a:spcPct val="100000"/>
              </a:lnSpc>
              <a:spcBef>
                <a:spcPts val="0"/>
              </a:spcBef>
              <a:spcAft>
                <a:spcPts val="0"/>
              </a:spcAft>
              <a:buSzPts val="3200"/>
              <a:buNone/>
              <a:defRPr b="1"/>
            </a:lvl6pPr>
            <a:lvl7pPr lvl="6" algn="l">
              <a:lnSpc>
                <a:spcPct val="100000"/>
              </a:lnSpc>
              <a:spcBef>
                <a:spcPts val="0"/>
              </a:spcBef>
              <a:spcAft>
                <a:spcPts val="0"/>
              </a:spcAft>
              <a:buSzPts val="3200"/>
              <a:buNone/>
              <a:defRPr b="1"/>
            </a:lvl7pPr>
            <a:lvl8pPr lvl="7" algn="l">
              <a:lnSpc>
                <a:spcPct val="100000"/>
              </a:lnSpc>
              <a:spcBef>
                <a:spcPts val="0"/>
              </a:spcBef>
              <a:spcAft>
                <a:spcPts val="0"/>
              </a:spcAft>
              <a:buSzPts val="3200"/>
              <a:buNone/>
              <a:defRPr b="1"/>
            </a:lvl8pPr>
            <a:lvl9pPr lvl="8" algn="l">
              <a:lnSpc>
                <a:spcPct val="100000"/>
              </a:lnSpc>
              <a:spcBef>
                <a:spcPts val="0"/>
              </a:spcBef>
              <a:spcAft>
                <a:spcPts val="0"/>
              </a:spcAft>
              <a:buSzPts val="3200"/>
              <a:buNone/>
              <a:defRPr b="1"/>
            </a:lvl9pPr>
          </a:lstStyle>
          <a:p>
            <a:endParaRPr/>
          </a:p>
        </p:txBody>
      </p:sp>
      <p:sp>
        <p:nvSpPr>
          <p:cNvPr id="23" name="Google Shape;23;p4"/>
          <p:cNvSpPr txBox="1">
            <a:spLocks noGrp="1"/>
          </p:cNvSpPr>
          <p:nvPr>
            <p:ph type="body" idx="1"/>
          </p:nvPr>
        </p:nvSpPr>
        <p:spPr>
          <a:xfrm>
            <a:off x="47190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FF007F"/>
              </a:buClr>
              <a:buSzPts val="1400"/>
              <a:buFont typeface="Montserrat"/>
              <a:buChar char="●"/>
              <a:defRPr sz="1400">
                <a:solidFill>
                  <a:srgbClr val="FF007F"/>
                </a:solidFill>
                <a:latin typeface="Montserrat"/>
                <a:ea typeface="Montserrat"/>
                <a:cs typeface="Montserrat"/>
                <a:sym typeface="Montserrat"/>
              </a:defRPr>
            </a:lvl1pPr>
            <a:lvl2pPr marL="914400" lvl="1" indent="-304800" algn="l">
              <a:lnSpc>
                <a:spcPct val="115000"/>
              </a:lnSpc>
              <a:spcBef>
                <a:spcPts val="1600"/>
              </a:spcBef>
              <a:spcAft>
                <a:spcPts val="0"/>
              </a:spcAft>
              <a:buClr>
                <a:srgbClr val="FF007F"/>
              </a:buClr>
              <a:buSzPts val="1200"/>
              <a:buFont typeface="Montserrat"/>
              <a:buChar char="○"/>
              <a:defRPr sz="1200">
                <a:solidFill>
                  <a:srgbClr val="FF007F"/>
                </a:solidFill>
                <a:latin typeface="Montserrat"/>
                <a:ea typeface="Montserrat"/>
                <a:cs typeface="Montserrat"/>
                <a:sym typeface="Montserrat"/>
              </a:defRPr>
            </a:lvl2pPr>
            <a:lvl3pPr marL="1371600" lvl="2" indent="-304800" algn="l">
              <a:lnSpc>
                <a:spcPct val="115000"/>
              </a:lnSpc>
              <a:spcBef>
                <a:spcPts val="1600"/>
              </a:spcBef>
              <a:spcAft>
                <a:spcPts val="0"/>
              </a:spcAft>
              <a:buClr>
                <a:srgbClr val="FF007F"/>
              </a:buClr>
              <a:buSzPts val="1200"/>
              <a:buFont typeface="Montserrat"/>
              <a:buChar char="■"/>
              <a:defRPr sz="1200">
                <a:solidFill>
                  <a:srgbClr val="FF007F"/>
                </a:solidFill>
                <a:latin typeface="Montserrat"/>
                <a:ea typeface="Montserrat"/>
                <a:cs typeface="Montserrat"/>
                <a:sym typeface="Montserrat"/>
              </a:defRPr>
            </a:lvl3pPr>
            <a:lvl4pPr marL="1828800" lvl="3" indent="-304800" algn="l">
              <a:lnSpc>
                <a:spcPct val="115000"/>
              </a:lnSpc>
              <a:spcBef>
                <a:spcPts val="1600"/>
              </a:spcBef>
              <a:spcAft>
                <a:spcPts val="0"/>
              </a:spcAft>
              <a:buClr>
                <a:srgbClr val="FF007F"/>
              </a:buClr>
              <a:buSzPts val="1200"/>
              <a:buFont typeface="Montserrat"/>
              <a:buChar char="●"/>
              <a:defRPr sz="1200">
                <a:solidFill>
                  <a:srgbClr val="FF007F"/>
                </a:solidFill>
                <a:latin typeface="Montserrat"/>
                <a:ea typeface="Montserrat"/>
                <a:cs typeface="Montserrat"/>
                <a:sym typeface="Montserrat"/>
              </a:defRPr>
            </a:lvl4pPr>
            <a:lvl5pPr marL="2286000" lvl="4" indent="-304800" algn="l">
              <a:lnSpc>
                <a:spcPct val="115000"/>
              </a:lnSpc>
              <a:spcBef>
                <a:spcPts val="1600"/>
              </a:spcBef>
              <a:spcAft>
                <a:spcPts val="0"/>
              </a:spcAft>
              <a:buClr>
                <a:srgbClr val="FF007F"/>
              </a:buClr>
              <a:buSzPts val="1200"/>
              <a:buFont typeface="Montserrat"/>
              <a:buChar char="○"/>
              <a:defRPr sz="1200">
                <a:solidFill>
                  <a:srgbClr val="FF007F"/>
                </a:solidFill>
                <a:latin typeface="Montserrat"/>
                <a:ea typeface="Montserrat"/>
                <a:cs typeface="Montserrat"/>
                <a:sym typeface="Montserrat"/>
              </a:defRPr>
            </a:lvl5pPr>
            <a:lvl6pPr marL="2743200" lvl="5" indent="-304800" algn="l">
              <a:lnSpc>
                <a:spcPct val="115000"/>
              </a:lnSpc>
              <a:spcBef>
                <a:spcPts val="1600"/>
              </a:spcBef>
              <a:spcAft>
                <a:spcPts val="0"/>
              </a:spcAft>
              <a:buClr>
                <a:srgbClr val="FF007F"/>
              </a:buClr>
              <a:buSzPts val="1200"/>
              <a:buFont typeface="Montserrat"/>
              <a:buChar char="■"/>
              <a:defRPr sz="1200">
                <a:solidFill>
                  <a:srgbClr val="FF007F"/>
                </a:solidFill>
                <a:latin typeface="Montserrat"/>
                <a:ea typeface="Montserrat"/>
                <a:cs typeface="Montserrat"/>
                <a:sym typeface="Montserrat"/>
              </a:defRPr>
            </a:lvl6pPr>
            <a:lvl7pPr marL="3200400" lvl="6" indent="-304800" algn="l">
              <a:lnSpc>
                <a:spcPct val="115000"/>
              </a:lnSpc>
              <a:spcBef>
                <a:spcPts val="1600"/>
              </a:spcBef>
              <a:spcAft>
                <a:spcPts val="0"/>
              </a:spcAft>
              <a:buClr>
                <a:srgbClr val="FF007F"/>
              </a:buClr>
              <a:buSzPts val="1200"/>
              <a:buFont typeface="Montserrat"/>
              <a:buChar char="●"/>
              <a:defRPr sz="1200">
                <a:solidFill>
                  <a:srgbClr val="FF007F"/>
                </a:solidFill>
                <a:latin typeface="Montserrat"/>
                <a:ea typeface="Montserrat"/>
                <a:cs typeface="Montserrat"/>
                <a:sym typeface="Montserrat"/>
              </a:defRPr>
            </a:lvl7pPr>
            <a:lvl8pPr marL="3657600" lvl="7" indent="-304800" algn="l">
              <a:lnSpc>
                <a:spcPct val="115000"/>
              </a:lnSpc>
              <a:spcBef>
                <a:spcPts val="1600"/>
              </a:spcBef>
              <a:spcAft>
                <a:spcPts val="0"/>
              </a:spcAft>
              <a:buClr>
                <a:srgbClr val="FF007F"/>
              </a:buClr>
              <a:buSzPts val="1200"/>
              <a:buFont typeface="Montserrat"/>
              <a:buChar char="○"/>
              <a:defRPr sz="1200">
                <a:solidFill>
                  <a:srgbClr val="FF007F"/>
                </a:solidFill>
                <a:latin typeface="Montserrat"/>
                <a:ea typeface="Montserrat"/>
                <a:cs typeface="Montserrat"/>
                <a:sym typeface="Montserrat"/>
              </a:defRPr>
            </a:lvl8pPr>
            <a:lvl9pPr marL="4114800" lvl="8" indent="-304800" algn="l">
              <a:lnSpc>
                <a:spcPct val="115000"/>
              </a:lnSpc>
              <a:spcBef>
                <a:spcPts val="1600"/>
              </a:spcBef>
              <a:spcAft>
                <a:spcPts val="1600"/>
              </a:spcAft>
              <a:buClr>
                <a:srgbClr val="FF007F"/>
              </a:buClr>
              <a:buSzPts val="1200"/>
              <a:buFont typeface="Montserrat"/>
              <a:buChar char="■"/>
              <a:defRPr sz="1200">
                <a:solidFill>
                  <a:srgbClr val="FF007F"/>
                </a:solidFill>
                <a:latin typeface="Montserrat"/>
                <a:ea typeface="Montserrat"/>
                <a:cs typeface="Montserrat"/>
                <a:sym typeface="Montserrat"/>
              </a:defRPr>
            </a:lvl9pPr>
          </a:lstStyle>
          <a:p>
            <a:endParaRPr/>
          </a:p>
        </p:txBody>
      </p:sp>
      <p:sp>
        <p:nvSpPr>
          <p:cNvPr id="24" name="Google Shape;24;p4"/>
          <p:cNvSpPr txBox="1">
            <a:spLocks noGrp="1"/>
          </p:cNvSpPr>
          <p:nvPr>
            <p:ph type="body" idx="2"/>
          </p:nvPr>
        </p:nvSpPr>
        <p:spPr>
          <a:xfrm>
            <a:off x="469425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FF007F"/>
              </a:buClr>
              <a:buSzPts val="1400"/>
              <a:buFont typeface="Montserrat"/>
              <a:buChar char="●"/>
              <a:defRPr sz="1400">
                <a:solidFill>
                  <a:srgbClr val="FF007F"/>
                </a:solidFill>
                <a:latin typeface="Montserrat"/>
                <a:ea typeface="Montserrat"/>
                <a:cs typeface="Montserrat"/>
                <a:sym typeface="Montserrat"/>
              </a:defRPr>
            </a:lvl1pPr>
            <a:lvl2pPr marL="914400" lvl="1" indent="-304800" algn="l">
              <a:lnSpc>
                <a:spcPct val="115000"/>
              </a:lnSpc>
              <a:spcBef>
                <a:spcPts val="1600"/>
              </a:spcBef>
              <a:spcAft>
                <a:spcPts val="0"/>
              </a:spcAft>
              <a:buClr>
                <a:srgbClr val="FF007F"/>
              </a:buClr>
              <a:buSzPts val="1200"/>
              <a:buFont typeface="Montserrat"/>
              <a:buChar char="○"/>
              <a:defRPr sz="1200">
                <a:solidFill>
                  <a:srgbClr val="FF007F"/>
                </a:solidFill>
                <a:latin typeface="Montserrat"/>
                <a:ea typeface="Montserrat"/>
                <a:cs typeface="Montserrat"/>
                <a:sym typeface="Montserrat"/>
              </a:defRPr>
            </a:lvl2pPr>
            <a:lvl3pPr marL="1371600" lvl="2" indent="-304800" algn="l">
              <a:lnSpc>
                <a:spcPct val="115000"/>
              </a:lnSpc>
              <a:spcBef>
                <a:spcPts val="1600"/>
              </a:spcBef>
              <a:spcAft>
                <a:spcPts val="0"/>
              </a:spcAft>
              <a:buClr>
                <a:srgbClr val="FF007F"/>
              </a:buClr>
              <a:buSzPts val="1200"/>
              <a:buFont typeface="Montserrat"/>
              <a:buChar char="■"/>
              <a:defRPr sz="1200">
                <a:solidFill>
                  <a:srgbClr val="FF007F"/>
                </a:solidFill>
                <a:latin typeface="Montserrat"/>
                <a:ea typeface="Montserrat"/>
                <a:cs typeface="Montserrat"/>
                <a:sym typeface="Montserrat"/>
              </a:defRPr>
            </a:lvl3pPr>
            <a:lvl4pPr marL="1828800" lvl="3" indent="-304800" algn="l">
              <a:lnSpc>
                <a:spcPct val="115000"/>
              </a:lnSpc>
              <a:spcBef>
                <a:spcPts val="1600"/>
              </a:spcBef>
              <a:spcAft>
                <a:spcPts val="0"/>
              </a:spcAft>
              <a:buClr>
                <a:srgbClr val="FF007F"/>
              </a:buClr>
              <a:buSzPts val="1200"/>
              <a:buFont typeface="Montserrat"/>
              <a:buChar char="●"/>
              <a:defRPr sz="1200">
                <a:solidFill>
                  <a:srgbClr val="FF007F"/>
                </a:solidFill>
                <a:latin typeface="Montserrat"/>
                <a:ea typeface="Montserrat"/>
                <a:cs typeface="Montserrat"/>
                <a:sym typeface="Montserrat"/>
              </a:defRPr>
            </a:lvl4pPr>
            <a:lvl5pPr marL="2286000" lvl="4" indent="-304800" algn="l">
              <a:lnSpc>
                <a:spcPct val="115000"/>
              </a:lnSpc>
              <a:spcBef>
                <a:spcPts val="1600"/>
              </a:spcBef>
              <a:spcAft>
                <a:spcPts val="0"/>
              </a:spcAft>
              <a:buClr>
                <a:srgbClr val="FF007F"/>
              </a:buClr>
              <a:buSzPts val="1200"/>
              <a:buFont typeface="Montserrat"/>
              <a:buChar char="○"/>
              <a:defRPr sz="1200">
                <a:solidFill>
                  <a:srgbClr val="FF007F"/>
                </a:solidFill>
                <a:latin typeface="Montserrat"/>
                <a:ea typeface="Montserrat"/>
                <a:cs typeface="Montserrat"/>
                <a:sym typeface="Montserrat"/>
              </a:defRPr>
            </a:lvl5pPr>
            <a:lvl6pPr marL="2743200" lvl="5" indent="-304800" algn="l">
              <a:lnSpc>
                <a:spcPct val="115000"/>
              </a:lnSpc>
              <a:spcBef>
                <a:spcPts val="1600"/>
              </a:spcBef>
              <a:spcAft>
                <a:spcPts val="0"/>
              </a:spcAft>
              <a:buClr>
                <a:srgbClr val="FF007F"/>
              </a:buClr>
              <a:buSzPts val="1200"/>
              <a:buFont typeface="Montserrat"/>
              <a:buChar char="■"/>
              <a:defRPr sz="1200">
                <a:solidFill>
                  <a:srgbClr val="FF007F"/>
                </a:solidFill>
                <a:latin typeface="Montserrat"/>
                <a:ea typeface="Montserrat"/>
                <a:cs typeface="Montserrat"/>
                <a:sym typeface="Montserrat"/>
              </a:defRPr>
            </a:lvl6pPr>
            <a:lvl7pPr marL="3200400" lvl="6" indent="-304800" algn="l">
              <a:lnSpc>
                <a:spcPct val="115000"/>
              </a:lnSpc>
              <a:spcBef>
                <a:spcPts val="1600"/>
              </a:spcBef>
              <a:spcAft>
                <a:spcPts val="0"/>
              </a:spcAft>
              <a:buClr>
                <a:srgbClr val="FF007F"/>
              </a:buClr>
              <a:buSzPts val="1200"/>
              <a:buFont typeface="Montserrat"/>
              <a:buChar char="●"/>
              <a:defRPr sz="1200">
                <a:solidFill>
                  <a:srgbClr val="FF007F"/>
                </a:solidFill>
                <a:latin typeface="Montserrat"/>
                <a:ea typeface="Montserrat"/>
                <a:cs typeface="Montserrat"/>
                <a:sym typeface="Montserrat"/>
              </a:defRPr>
            </a:lvl7pPr>
            <a:lvl8pPr marL="3657600" lvl="7" indent="-304800" algn="l">
              <a:lnSpc>
                <a:spcPct val="115000"/>
              </a:lnSpc>
              <a:spcBef>
                <a:spcPts val="1600"/>
              </a:spcBef>
              <a:spcAft>
                <a:spcPts val="0"/>
              </a:spcAft>
              <a:buClr>
                <a:srgbClr val="FF007F"/>
              </a:buClr>
              <a:buSzPts val="1200"/>
              <a:buFont typeface="Montserrat"/>
              <a:buChar char="○"/>
              <a:defRPr sz="1200">
                <a:solidFill>
                  <a:srgbClr val="FF007F"/>
                </a:solidFill>
                <a:latin typeface="Montserrat"/>
                <a:ea typeface="Montserrat"/>
                <a:cs typeface="Montserrat"/>
                <a:sym typeface="Montserrat"/>
              </a:defRPr>
            </a:lvl8pPr>
            <a:lvl9pPr marL="4114800" lvl="8" indent="-304800" algn="l">
              <a:lnSpc>
                <a:spcPct val="115000"/>
              </a:lnSpc>
              <a:spcBef>
                <a:spcPts val="1600"/>
              </a:spcBef>
              <a:spcAft>
                <a:spcPts val="1600"/>
              </a:spcAft>
              <a:buClr>
                <a:srgbClr val="FF007F"/>
              </a:buClr>
              <a:buSzPts val="1200"/>
              <a:buFont typeface="Montserrat"/>
              <a:buChar char="■"/>
              <a:defRPr sz="1200">
                <a:solidFill>
                  <a:srgbClr val="FF007F"/>
                </a:solidFill>
                <a:latin typeface="Montserrat"/>
                <a:ea typeface="Montserrat"/>
                <a:cs typeface="Montserrat"/>
                <a:sym typeface="Montserrat"/>
              </a:defRPr>
            </a:lvl9pPr>
          </a:lstStyle>
          <a:p>
            <a:endParaRPr/>
          </a:p>
        </p:txBody>
      </p:sp>
      <p:sp>
        <p:nvSpPr>
          <p:cNvPr id="25" name="Google Shape;25;p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26" name="Google Shape;26;p4"/>
          <p:cNvPicPr preferRelativeResize="0"/>
          <p:nvPr/>
        </p:nvPicPr>
        <p:blipFill rotWithShape="1">
          <a:blip r:embed="rId2">
            <a:alphaModFix/>
          </a:blip>
          <a:srcRect l="38557" t="32041" r="38041" b="36145"/>
          <a:stretch/>
        </p:blipFill>
        <p:spPr>
          <a:xfrm>
            <a:off x="8097950" y="4345550"/>
            <a:ext cx="914676" cy="699449"/>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163"/>
        <p:cNvGrpSpPr/>
        <p:nvPr/>
      </p:nvGrpSpPr>
      <p:grpSpPr>
        <a:xfrm>
          <a:off x="0" y="0"/>
          <a:ext cx="0" cy="0"/>
          <a:chOff x="0" y="0"/>
          <a:chExt cx="0" cy="0"/>
        </a:xfrm>
      </p:grpSpPr>
      <p:sp>
        <p:nvSpPr>
          <p:cNvPr id="164" name="Google Shape;164;p3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logo">
  <p:cSld name="TITLE_1">
    <p:bg>
      <p:bgPr>
        <a:solidFill>
          <a:srgbClr val="27A9E1"/>
        </a:solidFill>
        <a:effectLst/>
      </p:bgPr>
    </p:bg>
    <p:spTree>
      <p:nvGrpSpPr>
        <p:cNvPr id="1" name="Shape 165"/>
        <p:cNvGrpSpPr/>
        <p:nvPr/>
      </p:nvGrpSpPr>
      <p:grpSpPr>
        <a:xfrm>
          <a:off x="0" y="0"/>
          <a:ext cx="0" cy="0"/>
          <a:chOff x="0" y="0"/>
          <a:chExt cx="0" cy="0"/>
        </a:xfrm>
      </p:grpSpPr>
      <p:sp>
        <p:nvSpPr>
          <p:cNvPr id="166" name="Google Shape;166;p33"/>
          <p:cNvSpPr/>
          <p:nvPr/>
        </p:nvSpPr>
        <p:spPr>
          <a:xfrm flipH="1">
            <a:off x="4684800" y="3562250"/>
            <a:ext cx="4459200" cy="15813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33"/>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68" name="Google Shape;168;p33"/>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pic>
        <p:nvPicPr>
          <p:cNvPr id="169" name="Google Shape;169;p33" descr="TCF-Logo.png"/>
          <p:cNvPicPr preferRelativeResize="0"/>
          <p:nvPr/>
        </p:nvPicPr>
        <p:blipFill rotWithShape="1">
          <a:blip r:embed="rId2">
            <a:alphaModFix/>
          </a:blip>
          <a:srcRect/>
          <a:stretch/>
        </p:blipFill>
        <p:spPr>
          <a:xfrm>
            <a:off x="7103675" y="4355625"/>
            <a:ext cx="1759350" cy="5190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bg>
      <p:bgPr>
        <a:solidFill>
          <a:srgbClr val="27A9E1"/>
        </a:solidFill>
        <a:effectLst/>
      </p:bgPr>
    </p:bg>
    <p:spTree>
      <p:nvGrpSpPr>
        <p:cNvPr id="1" name="Shape 170"/>
        <p:cNvGrpSpPr/>
        <p:nvPr/>
      </p:nvGrpSpPr>
      <p:grpSpPr>
        <a:xfrm>
          <a:off x="0" y="0"/>
          <a:ext cx="0" cy="0"/>
          <a:chOff x="0" y="0"/>
          <a:chExt cx="0" cy="0"/>
        </a:xfrm>
      </p:grpSpPr>
      <p:sp>
        <p:nvSpPr>
          <p:cNvPr id="171" name="Google Shape;171;p34"/>
          <p:cNvSpPr txBox="1">
            <a:spLocks noGrp="1"/>
          </p:cNvSpPr>
          <p:nvPr>
            <p:ph type="body" idx="1"/>
          </p:nvPr>
        </p:nvSpPr>
        <p:spPr>
          <a:xfrm>
            <a:off x="609600" y="1200151"/>
            <a:ext cx="3467100" cy="3394500"/>
          </a:xfrm>
          <a:prstGeom prst="rect">
            <a:avLst/>
          </a:prstGeom>
          <a:noFill/>
          <a:ln>
            <a:noFill/>
          </a:ln>
        </p:spPr>
        <p:txBody>
          <a:bodyPr spcFirstLastPara="1" wrap="square" lIns="68575" tIns="68575" rIns="68575" bIns="68575" anchor="t" anchorCtr="0">
            <a:noAutofit/>
          </a:bodyPr>
          <a:lstStyle>
            <a:lvl1pPr marL="457200" marR="0" lvl="0" indent="-323850" algn="l">
              <a:lnSpc>
                <a:spcPct val="130000"/>
              </a:lnSpc>
              <a:spcBef>
                <a:spcPts val="300"/>
              </a:spcBef>
              <a:spcAft>
                <a:spcPts val="0"/>
              </a:spcAft>
              <a:buSzPts val="1500"/>
              <a:buChar char="•"/>
              <a:defRPr sz="1500" i="0" u="none" strike="noStrike" cap="none"/>
            </a:lvl1pPr>
            <a:lvl2pPr marL="914400" marR="0" lvl="1" indent="-323850" algn="l">
              <a:lnSpc>
                <a:spcPct val="110000"/>
              </a:lnSpc>
              <a:spcBef>
                <a:spcPts val="300"/>
              </a:spcBef>
              <a:spcAft>
                <a:spcPts val="0"/>
              </a:spcAft>
              <a:buSzPts val="1500"/>
              <a:buChar char="–"/>
              <a:defRPr sz="1500" i="0" u="none" strike="noStrike" cap="none"/>
            </a:lvl2pPr>
            <a:lvl3pPr marL="1371600" marR="0" lvl="2" indent="-323850" algn="l">
              <a:lnSpc>
                <a:spcPct val="115000"/>
              </a:lnSpc>
              <a:spcBef>
                <a:spcPts val="300"/>
              </a:spcBef>
              <a:spcAft>
                <a:spcPts val="0"/>
              </a:spcAft>
              <a:buSzPts val="1500"/>
              <a:buChar char="•"/>
              <a:defRPr sz="1500" i="0" u="none" strike="noStrike" cap="none"/>
            </a:lvl3pPr>
            <a:lvl4pPr marL="1828800" marR="0" lvl="3" indent="-323850" algn="l">
              <a:lnSpc>
                <a:spcPct val="115000"/>
              </a:lnSpc>
              <a:spcBef>
                <a:spcPts val="300"/>
              </a:spcBef>
              <a:spcAft>
                <a:spcPts val="0"/>
              </a:spcAft>
              <a:buSzPts val="1500"/>
              <a:buChar char="–"/>
              <a:defRPr sz="1500" i="0" u="none" strike="noStrike" cap="none"/>
            </a:lvl4pPr>
            <a:lvl5pPr marL="2286000" marR="0" lvl="4" indent="-323850" algn="l">
              <a:lnSpc>
                <a:spcPct val="115000"/>
              </a:lnSpc>
              <a:spcBef>
                <a:spcPts val="300"/>
              </a:spcBef>
              <a:spcAft>
                <a:spcPts val="0"/>
              </a:spcAft>
              <a:buSzPts val="1500"/>
              <a:buChar char="»"/>
              <a:defRPr sz="1500" i="0" u="none" strike="noStrike" cap="none"/>
            </a:lvl5pPr>
            <a:lvl6pPr marL="2743200" marR="0" lvl="5" indent="-323850" algn="l">
              <a:lnSpc>
                <a:spcPct val="115000"/>
              </a:lnSpc>
              <a:spcBef>
                <a:spcPts val="300"/>
              </a:spcBef>
              <a:spcAft>
                <a:spcPts val="0"/>
              </a:spcAft>
              <a:buSzPts val="1500"/>
              <a:buChar char="»"/>
              <a:defRPr sz="1500" i="0" u="none" strike="noStrike" cap="none"/>
            </a:lvl6pPr>
            <a:lvl7pPr marL="3200400" marR="0" lvl="6" indent="-323850" algn="l">
              <a:lnSpc>
                <a:spcPct val="115000"/>
              </a:lnSpc>
              <a:spcBef>
                <a:spcPts val="300"/>
              </a:spcBef>
              <a:spcAft>
                <a:spcPts val="0"/>
              </a:spcAft>
              <a:buSzPts val="1500"/>
              <a:buChar char="»"/>
              <a:defRPr sz="1500" i="0" u="none" strike="noStrike" cap="none"/>
            </a:lvl7pPr>
            <a:lvl8pPr marL="3657600" marR="0" lvl="7" indent="-323850" algn="l">
              <a:lnSpc>
                <a:spcPct val="115000"/>
              </a:lnSpc>
              <a:spcBef>
                <a:spcPts val="300"/>
              </a:spcBef>
              <a:spcAft>
                <a:spcPts val="0"/>
              </a:spcAft>
              <a:buSzPts val="1500"/>
              <a:buChar char="»"/>
              <a:defRPr sz="1500" i="0" u="none" strike="noStrike" cap="none"/>
            </a:lvl8pPr>
            <a:lvl9pPr marL="4114800" marR="0" lvl="8" indent="-323850" algn="l">
              <a:lnSpc>
                <a:spcPct val="115000"/>
              </a:lnSpc>
              <a:spcBef>
                <a:spcPts val="300"/>
              </a:spcBef>
              <a:spcAft>
                <a:spcPts val="0"/>
              </a:spcAft>
              <a:buSzPts val="1500"/>
              <a:buChar char="»"/>
              <a:defRPr sz="1500" i="0" u="none" strike="noStrike" cap="none"/>
            </a:lvl9pPr>
          </a:lstStyle>
          <a:p>
            <a:endParaRPr/>
          </a:p>
        </p:txBody>
      </p:sp>
      <p:sp>
        <p:nvSpPr>
          <p:cNvPr id="172" name="Google Shape;172;p34"/>
          <p:cNvSpPr txBox="1">
            <a:spLocks noGrp="1"/>
          </p:cNvSpPr>
          <p:nvPr>
            <p:ph type="body" idx="2"/>
          </p:nvPr>
        </p:nvSpPr>
        <p:spPr>
          <a:xfrm>
            <a:off x="4838700" y="1200151"/>
            <a:ext cx="3467100" cy="3394500"/>
          </a:xfrm>
          <a:prstGeom prst="rect">
            <a:avLst/>
          </a:prstGeom>
          <a:noFill/>
          <a:ln>
            <a:noFill/>
          </a:ln>
        </p:spPr>
        <p:txBody>
          <a:bodyPr spcFirstLastPara="1" wrap="square" lIns="68575" tIns="68575" rIns="68575" bIns="68575" anchor="t" anchorCtr="0">
            <a:noAutofit/>
          </a:bodyPr>
          <a:lstStyle>
            <a:lvl1pPr marL="457200" marR="0" lvl="0" indent="-323850" algn="l">
              <a:lnSpc>
                <a:spcPct val="130000"/>
              </a:lnSpc>
              <a:spcBef>
                <a:spcPts val="300"/>
              </a:spcBef>
              <a:spcAft>
                <a:spcPts val="0"/>
              </a:spcAft>
              <a:buSzPts val="1500"/>
              <a:buChar char="•"/>
              <a:defRPr sz="1500" i="0" u="none" strike="noStrike" cap="none"/>
            </a:lvl1pPr>
            <a:lvl2pPr marL="914400" marR="0" lvl="1" indent="-323850" algn="l">
              <a:lnSpc>
                <a:spcPct val="110000"/>
              </a:lnSpc>
              <a:spcBef>
                <a:spcPts val="300"/>
              </a:spcBef>
              <a:spcAft>
                <a:spcPts val="0"/>
              </a:spcAft>
              <a:buSzPts val="1500"/>
              <a:buChar char="–"/>
              <a:defRPr sz="1500" i="0" u="none" strike="noStrike" cap="none"/>
            </a:lvl2pPr>
            <a:lvl3pPr marL="1371600" marR="0" lvl="2" indent="-323850" algn="l">
              <a:lnSpc>
                <a:spcPct val="115000"/>
              </a:lnSpc>
              <a:spcBef>
                <a:spcPts val="300"/>
              </a:spcBef>
              <a:spcAft>
                <a:spcPts val="0"/>
              </a:spcAft>
              <a:buSzPts val="1500"/>
              <a:buChar char="•"/>
              <a:defRPr sz="1500" i="0" u="none" strike="noStrike" cap="none"/>
            </a:lvl3pPr>
            <a:lvl4pPr marL="1828800" marR="0" lvl="3" indent="-323850" algn="l">
              <a:lnSpc>
                <a:spcPct val="115000"/>
              </a:lnSpc>
              <a:spcBef>
                <a:spcPts val="300"/>
              </a:spcBef>
              <a:spcAft>
                <a:spcPts val="0"/>
              </a:spcAft>
              <a:buSzPts val="1500"/>
              <a:buChar char="–"/>
              <a:defRPr sz="1500" i="0" u="none" strike="noStrike" cap="none"/>
            </a:lvl4pPr>
            <a:lvl5pPr marL="2286000" marR="0" lvl="4" indent="-323850" algn="l">
              <a:lnSpc>
                <a:spcPct val="115000"/>
              </a:lnSpc>
              <a:spcBef>
                <a:spcPts val="300"/>
              </a:spcBef>
              <a:spcAft>
                <a:spcPts val="0"/>
              </a:spcAft>
              <a:buSzPts val="1500"/>
              <a:buChar char="»"/>
              <a:defRPr sz="1500" i="0" u="none" strike="noStrike" cap="none"/>
            </a:lvl5pPr>
            <a:lvl6pPr marL="2743200" marR="0" lvl="5" indent="-323850" algn="l">
              <a:lnSpc>
                <a:spcPct val="115000"/>
              </a:lnSpc>
              <a:spcBef>
                <a:spcPts val="300"/>
              </a:spcBef>
              <a:spcAft>
                <a:spcPts val="0"/>
              </a:spcAft>
              <a:buSzPts val="1500"/>
              <a:buChar char="»"/>
              <a:defRPr sz="1500" i="0" u="none" strike="noStrike" cap="none"/>
            </a:lvl6pPr>
            <a:lvl7pPr marL="3200400" marR="0" lvl="6" indent="-323850" algn="l">
              <a:lnSpc>
                <a:spcPct val="115000"/>
              </a:lnSpc>
              <a:spcBef>
                <a:spcPts val="300"/>
              </a:spcBef>
              <a:spcAft>
                <a:spcPts val="0"/>
              </a:spcAft>
              <a:buSzPts val="1500"/>
              <a:buChar char="»"/>
              <a:defRPr sz="1500" i="0" u="none" strike="noStrike" cap="none"/>
            </a:lvl7pPr>
            <a:lvl8pPr marL="3657600" marR="0" lvl="7" indent="-323850" algn="l">
              <a:lnSpc>
                <a:spcPct val="115000"/>
              </a:lnSpc>
              <a:spcBef>
                <a:spcPts val="300"/>
              </a:spcBef>
              <a:spcAft>
                <a:spcPts val="0"/>
              </a:spcAft>
              <a:buSzPts val="1500"/>
              <a:buChar char="»"/>
              <a:defRPr sz="1500" i="0" u="none" strike="noStrike" cap="none"/>
            </a:lvl8pPr>
            <a:lvl9pPr marL="4114800" marR="0" lvl="8" indent="-323850" algn="l">
              <a:lnSpc>
                <a:spcPct val="115000"/>
              </a:lnSpc>
              <a:spcBef>
                <a:spcPts val="300"/>
              </a:spcBef>
              <a:spcAft>
                <a:spcPts val="0"/>
              </a:spcAft>
              <a:buSzPts val="1500"/>
              <a:buChar char="»"/>
              <a:defRPr sz="1500" i="0" u="none" strike="noStrike" cap="none"/>
            </a:lvl9pPr>
          </a:lstStyle>
          <a:p>
            <a:endParaRPr/>
          </a:p>
        </p:txBody>
      </p:sp>
      <p:sp>
        <p:nvSpPr>
          <p:cNvPr id="173" name="Google Shape;173;p34"/>
          <p:cNvSpPr txBox="1">
            <a:spLocks noGrp="1"/>
          </p:cNvSpPr>
          <p:nvPr>
            <p:ph type="sldNum" idx="12"/>
          </p:nvPr>
        </p:nvSpPr>
        <p:spPr>
          <a:xfrm>
            <a:off x="0" y="4800601"/>
            <a:ext cx="1219200" cy="2406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174" name="Google Shape;174;p34"/>
          <p:cNvSpPr txBox="1">
            <a:spLocks noGrp="1"/>
          </p:cNvSpPr>
          <p:nvPr>
            <p:ph type="title"/>
          </p:nvPr>
        </p:nvSpPr>
        <p:spPr>
          <a:xfrm>
            <a:off x="471900" y="129125"/>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_TITLE_AND_DESCRIPTION_2">
  <p:cSld name="SECTION_TITLE_AND_DESCRIPTION_2">
    <p:spTree>
      <p:nvGrpSpPr>
        <p:cNvPr id="1" name="Shape 175"/>
        <p:cNvGrpSpPr/>
        <p:nvPr/>
      </p:nvGrpSpPr>
      <p:grpSpPr>
        <a:xfrm>
          <a:off x="0" y="0"/>
          <a:ext cx="0" cy="0"/>
          <a:chOff x="0" y="0"/>
          <a:chExt cx="0" cy="0"/>
        </a:xfrm>
      </p:grpSpPr>
      <p:sp>
        <p:nvSpPr>
          <p:cNvPr id="176" name="Google Shape;176;p35"/>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35"/>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179" name="Google Shape;179;p35"/>
          <p:cNvSpPr txBox="1">
            <a:spLocks noGrp="1"/>
          </p:cNvSpPr>
          <p:nvPr>
            <p:ph type="subTitle" idx="1"/>
          </p:nvPr>
        </p:nvSpPr>
        <p:spPr>
          <a:xfrm>
            <a:off x="265500" y="2779467"/>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80" name="Google Shape;180;p3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181" name="Google Shape;181;p3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ain point 1 1">
  <p:cSld name="MAIN_POINT_1_1">
    <p:bg>
      <p:bgPr>
        <a:solidFill>
          <a:srgbClr val="FF007F"/>
        </a:solidFill>
        <a:effectLst/>
      </p:bgPr>
    </p:bg>
    <p:spTree>
      <p:nvGrpSpPr>
        <p:cNvPr id="1" name="Shape 182"/>
        <p:cNvGrpSpPr/>
        <p:nvPr/>
      </p:nvGrpSpPr>
      <p:grpSpPr>
        <a:xfrm>
          <a:off x="0" y="0"/>
          <a:ext cx="0" cy="0"/>
          <a:chOff x="0" y="0"/>
          <a:chExt cx="0" cy="0"/>
        </a:xfrm>
      </p:grpSpPr>
      <p:sp>
        <p:nvSpPr>
          <p:cNvPr id="183" name="Google Shape;183;p36"/>
          <p:cNvSpPr/>
          <p:nvPr/>
        </p:nvSpPr>
        <p:spPr>
          <a:xfrm>
            <a:off x="490250" y="488250"/>
            <a:ext cx="8163900" cy="4207500"/>
          </a:xfrm>
          <a:prstGeom prst="rect">
            <a:avLst/>
          </a:prstGeom>
          <a:solidFill>
            <a:srgbClr val="FFFFFF"/>
          </a:solidFill>
          <a:ln w="38100" cap="flat" cmpd="sng">
            <a:solidFill>
              <a:srgbClr val="3EC5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7F"/>
              </a:solidFill>
            </a:endParaRPr>
          </a:p>
        </p:txBody>
      </p:sp>
      <p:sp>
        <p:nvSpPr>
          <p:cNvPr id="184" name="Google Shape;184;p36"/>
          <p:cNvSpPr txBox="1">
            <a:spLocks noGrp="1"/>
          </p:cNvSpPr>
          <p:nvPr>
            <p:ph type="title"/>
          </p:nvPr>
        </p:nvSpPr>
        <p:spPr>
          <a:xfrm>
            <a:off x="871250" y="488250"/>
            <a:ext cx="62271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007F"/>
              </a:buClr>
              <a:buSzPts val="6000"/>
              <a:buFont typeface="Montserrat Black"/>
              <a:buNone/>
              <a:defRPr sz="6000">
                <a:solidFill>
                  <a:srgbClr val="FF007F"/>
                </a:solidFill>
                <a:latin typeface="Montserrat Black"/>
                <a:ea typeface="Montserrat Black"/>
                <a:cs typeface="Montserrat Black"/>
                <a:sym typeface="Montserrat Black"/>
              </a:defRPr>
            </a:lvl1pPr>
            <a:lvl2pPr lvl="1" rtl="0">
              <a:spcBef>
                <a:spcPts val="0"/>
              </a:spcBef>
              <a:spcAft>
                <a:spcPts val="0"/>
              </a:spcAft>
              <a:buSzPts val="6000"/>
              <a:buFont typeface="Montserrat Black"/>
              <a:buNone/>
              <a:defRPr sz="6000">
                <a:latin typeface="Montserrat Black"/>
                <a:ea typeface="Montserrat Black"/>
                <a:cs typeface="Montserrat Black"/>
                <a:sym typeface="Montserrat Black"/>
              </a:defRPr>
            </a:lvl2pPr>
            <a:lvl3pPr lvl="2" rtl="0">
              <a:spcBef>
                <a:spcPts val="0"/>
              </a:spcBef>
              <a:spcAft>
                <a:spcPts val="0"/>
              </a:spcAft>
              <a:buSzPts val="6000"/>
              <a:buFont typeface="Montserrat Black"/>
              <a:buNone/>
              <a:defRPr sz="6000">
                <a:latin typeface="Montserrat Black"/>
                <a:ea typeface="Montserrat Black"/>
                <a:cs typeface="Montserrat Black"/>
                <a:sym typeface="Montserrat Black"/>
              </a:defRPr>
            </a:lvl3pPr>
            <a:lvl4pPr lvl="3" rtl="0">
              <a:spcBef>
                <a:spcPts val="0"/>
              </a:spcBef>
              <a:spcAft>
                <a:spcPts val="0"/>
              </a:spcAft>
              <a:buSzPts val="6000"/>
              <a:buFont typeface="Montserrat Black"/>
              <a:buNone/>
              <a:defRPr sz="6000">
                <a:latin typeface="Montserrat Black"/>
                <a:ea typeface="Montserrat Black"/>
                <a:cs typeface="Montserrat Black"/>
                <a:sym typeface="Montserrat Black"/>
              </a:defRPr>
            </a:lvl4pPr>
            <a:lvl5pPr lvl="4" rtl="0">
              <a:spcBef>
                <a:spcPts val="0"/>
              </a:spcBef>
              <a:spcAft>
                <a:spcPts val="0"/>
              </a:spcAft>
              <a:buSzPts val="6000"/>
              <a:buFont typeface="Montserrat Black"/>
              <a:buNone/>
              <a:defRPr sz="6000">
                <a:latin typeface="Montserrat Black"/>
                <a:ea typeface="Montserrat Black"/>
                <a:cs typeface="Montserrat Black"/>
                <a:sym typeface="Montserrat Black"/>
              </a:defRPr>
            </a:lvl5pPr>
            <a:lvl6pPr lvl="5" rtl="0">
              <a:spcBef>
                <a:spcPts val="0"/>
              </a:spcBef>
              <a:spcAft>
                <a:spcPts val="0"/>
              </a:spcAft>
              <a:buSzPts val="6000"/>
              <a:buFont typeface="Montserrat Black"/>
              <a:buNone/>
              <a:defRPr sz="6000">
                <a:latin typeface="Montserrat Black"/>
                <a:ea typeface="Montserrat Black"/>
                <a:cs typeface="Montserrat Black"/>
                <a:sym typeface="Montserrat Black"/>
              </a:defRPr>
            </a:lvl6pPr>
            <a:lvl7pPr lvl="6" rtl="0">
              <a:spcBef>
                <a:spcPts val="0"/>
              </a:spcBef>
              <a:spcAft>
                <a:spcPts val="0"/>
              </a:spcAft>
              <a:buSzPts val="6000"/>
              <a:buFont typeface="Montserrat Black"/>
              <a:buNone/>
              <a:defRPr sz="6000">
                <a:latin typeface="Montserrat Black"/>
                <a:ea typeface="Montserrat Black"/>
                <a:cs typeface="Montserrat Black"/>
                <a:sym typeface="Montserrat Black"/>
              </a:defRPr>
            </a:lvl7pPr>
            <a:lvl8pPr lvl="7" rtl="0">
              <a:spcBef>
                <a:spcPts val="0"/>
              </a:spcBef>
              <a:spcAft>
                <a:spcPts val="0"/>
              </a:spcAft>
              <a:buSzPts val="6000"/>
              <a:buFont typeface="Montserrat Black"/>
              <a:buNone/>
              <a:defRPr sz="6000">
                <a:latin typeface="Montserrat Black"/>
                <a:ea typeface="Montserrat Black"/>
                <a:cs typeface="Montserrat Black"/>
                <a:sym typeface="Montserrat Black"/>
              </a:defRPr>
            </a:lvl8pPr>
            <a:lvl9pPr lvl="8" rtl="0">
              <a:spcBef>
                <a:spcPts val="0"/>
              </a:spcBef>
              <a:spcAft>
                <a:spcPts val="0"/>
              </a:spcAft>
              <a:buSzPts val="6000"/>
              <a:buFont typeface="Montserrat Black"/>
              <a:buNone/>
              <a:defRPr sz="6000">
                <a:latin typeface="Montserrat Black"/>
                <a:ea typeface="Montserrat Black"/>
                <a:cs typeface="Montserrat Black"/>
                <a:sym typeface="Montserrat Black"/>
              </a:defRPr>
            </a:lvl9pPr>
          </a:lstStyle>
          <a:p>
            <a:endParaRPr/>
          </a:p>
        </p:txBody>
      </p:sp>
      <p:sp>
        <p:nvSpPr>
          <p:cNvPr id="185" name="Google Shape;185;p3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86" name="Google Shape;186;p36"/>
          <p:cNvPicPr preferRelativeResize="0"/>
          <p:nvPr/>
        </p:nvPicPr>
        <p:blipFill rotWithShape="1">
          <a:blip r:embed="rId2">
            <a:alphaModFix/>
          </a:blip>
          <a:srcRect l="38557" t="32041" r="38042" b="36145"/>
          <a:stretch/>
        </p:blipFill>
        <p:spPr>
          <a:xfrm>
            <a:off x="8097950" y="4345550"/>
            <a:ext cx="914676" cy="69944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_TITLE_AND_DESCRIPTION_3">
  <p:cSld name="SECTION_TITLE_AND_DESCRIPTION_3">
    <p:bg>
      <p:bgPr>
        <a:solidFill>
          <a:srgbClr val="3EC5E6"/>
        </a:solidFill>
        <a:effectLst/>
      </p:bgPr>
    </p:bg>
    <p:spTree>
      <p:nvGrpSpPr>
        <p:cNvPr id="1" name="Shape 187"/>
        <p:cNvGrpSpPr/>
        <p:nvPr/>
      </p:nvGrpSpPr>
      <p:grpSpPr>
        <a:xfrm>
          <a:off x="0" y="0"/>
          <a:ext cx="0" cy="0"/>
          <a:chOff x="0" y="0"/>
          <a:chExt cx="0" cy="0"/>
        </a:xfrm>
      </p:grpSpPr>
      <p:sp>
        <p:nvSpPr>
          <p:cNvPr id="188" name="Google Shape;188;p37"/>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007F"/>
              </a:buClr>
              <a:buSzPts val="4200"/>
              <a:buFont typeface="Montserrat Black"/>
              <a:buNone/>
              <a:defRPr sz="4200">
                <a:solidFill>
                  <a:srgbClr val="FF007F"/>
                </a:solidFill>
                <a:latin typeface="Montserrat Black"/>
                <a:ea typeface="Montserrat Black"/>
                <a:cs typeface="Montserrat Black"/>
                <a:sym typeface="Montserrat Black"/>
              </a:defRPr>
            </a:lvl1pPr>
            <a:lvl2pPr lvl="1" algn="ctr" rtl="0">
              <a:spcBef>
                <a:spcPts val="0"/>
              </a:spcBef>
              <a:spcAft>
                <a:spcPts val="0"/>
              </a:spcAft>
              <a:buClr>
                <a:srgbClr val="FF007F"/>
              </a:buClr>
              <a:buSzPts val="4200"/>
              <a:buFont typeface="Montserrat Black"/>
              <a:buNone/>
              <a:defRPr sz="4200">
                <a:solidFill>
                  <a:srgbClr val="FF007F"/>
                </a:solidFill>
                <a:latin typeface="Montserrat Black"/>
                <a:ea typeface="Montserrat Black"/>
                <a:cs typeface="Montserrat Black"/>
                <a:sym typeface="Montserrat Black"/>
              </a:defRPr>
            </a:lvl2pPr>
            <a:lvl3pPr lvl="2" algn="ctr" rtl="0">
              <a:spcBef>
                <a:spcPts val="0"/>
              </a:spcBef>
              <a:spcAft>
                <a:spcPts val="0"/>
              </a:spcAft>
              <a:buClr>
                <a:srgbClr val="FF007F"/>
              </a:buClr>
              <a:buSzPts val="4200"/>
              <a:buFont typeface="Montserrat Black"/>
              <a:buNone/>
              <a:defRPr sz="4200">
                <a:solidFill>
                  <a:srgbClr val="FF007F"/>
                </a:solidFill>
                <a:latin typeface="Montserrat Black"/>
                <a:ea typeface="Montserrat Black"/>
                <a:cs typeface="Montserrat Black"/>
                <a:sym typeface="Montserrat Black"/>
              </a:defRPr>
            </a:lvl3pPr>
            <a:lvl4pPr lvl="3" algn="ctr" rtl="0">
              <a:spcBef>
                <a:spcPts val="0"/>
              </a:spcBef>
              <a:spcAft>
                <a:spcPts val="0"/>
              </a:spcAft>
              <a:buClr>
                <a:srgbClr val="FF007F"/>
              </a:buClr>
              <a:buSzPts val="4200"/>
              <a:buFont typeface="Montserrat Black"/>
              <a:buNone/>
              <a:defRPr sz="4200">
                <a:solidFill>
                  <a:srgbClr val="FF007F"/>
                </a:solidFill>
                <a:latin typeface="Montserrat Black"/>
                <a:ea typeface="Montserrat Black"/>
                <a:cs typeface="Montserrat Black"/>
                <a:sym typeface="Montserrat Black"/>
              </a:defRPr>
            </a:lvl4pPr>
            <a:lvl5pPr lvl="4" algn="ctr" rtl="0">
              <a:spcBef>
                <a:spcPts val="0"/>
              </a:spcBef>
              <a:spcAft>
                <a:spcPts val="0"/>
              </a:spcAft>
              <a:buClr>
                <a:srgbClr val="FF007F"/>
              </a:buClr>
              <a:buSzPts val="4200"/>
              <a:buFont typeface="Montserrat Black"/>
              <a:buNone/>
              <a:defRPr sz="4200">
                <a:solidFill>
                  <a:srgbClr val="FF007F"/>
                </a:solidFill>
                <a:latin typeface="Montserrat Black"/>
                <a:ea typeface="Montserrat Black"/>
                <a:cs typeface="Montserrat Black"/>
                <a:sym typeface="Montserrat Black"/>
              </a:defRPr>
            </a:lvl5pPr>
            <a:lvl6pPr lvl="5" algn="ctr" rtl="0">
              <a:spcBef>
                <a:spcPts val="0"/>
              </a:spcBef>
              <a:spcAft>
                <a:spcPts val="0"/>
              </a:spcAft>
              <a:buClr>
                <a:srgbClr val="FF007F"/>
              </a:buClr>
              <a:buSzPts val="4200"/>
              <a:buFont typeface="Montserrat Black"/>
              <a:buNone/>
              <a:defRPr sz="4200">
                <a:solidFill>
                  <a:srgbClr val="FF007F"/>
                </a:solidFill>
                <a:latin typeface="Montserrat Black"/>
                <a:ea typeface="Montserrat Black"/>
                <a:cs typeface="Montserrat Black"/>
                <a:sym typeface="Montserrat Black"/>
              </a:defRPr>
            </a:lvl6pPr>
            <a:lvl7pPr lvl="6" algn="ctr" rtl="0">
              <a:spcBef>
                <a:spcPts val="0"/>
              </a:spcBef>
              <a:spcAft>
                <a:spcPts val="0"/>
              </a:spcAft>
              <a:buClr>
                <a:srgbClr val="FF007F"/>
              </a:buClr>
              <a:buSzPts val="4200"/>
              <a:buFont typeface="Montserrat Black"/>
              <a:buNone/>
              <a:defRPr sz="4200">
                <a:solidFill>
                  <a:srgbClr val="FF007F"/>
                </a:solidFill>
                <a:latin typeface="Montserrat Black"/>
                <a:ea typeface="Montserrat Black"/>
                <a:cs typeface="Montserrat Black"/>
                <a:sym typeface="Montserrat Black"/>
              </a:defRPr>
            </a:lvl7pPr>
            <a:lvl8pPr lvl="7" algn="ctr" rtl="0">
              <a:spcBef>
                <a:spcPts val="0"/>
              </a:spcBef>
              <a:spcAft>
                <a:spcPts val="0"/>
              </a:spcAft>
              <a:buClr>
                <a:srgbClr val="FF007F"/>
              </a:buClr>
              <a:buSzPts val="4200"/>
              <a:buFont typeface="Montserrat Black"/>
              <a:buNone/>
              <a:defRPr sz="4200">
                <a:solidFill>
                  <a:srgbClr val="FF007F"/>
                </a:solidFill>
                <a:latin typeface="Montserrat Black"/>
                <a:ea typeface="Montserrat Black"/>
                <a:cs typeface="Montserrat Black"/>
                <a:sym typeface="Montserrat Black"/>
              </a:defRPr>
            </a:lvl8pPr>
            <a:lvl9pPr lvl="8" algn="ctr" rtl="0">
              <a:spcBef>
                <a:spcPts val="0"/>
              </a:spcBef>
              <a:spcAft>
                <a:spcPts val="0"/>
              </a:spcAft>
              <a:buClr>
                <a:srgbClr val="FF007F"/>
              </a:buClr>
              <a:buSzPts val="4200"/>
              <a:buFont typeface="Montserrat Black"/>
              <a:buNone/>
              <a:defRPr sz="4200">
                <a:solidFill>
                  <a:srgbClr val="FF007F"/>
                </a:solidFill>
                <a:latin typeface="Montserrat Black"/>
                <a:ea typeface="Montserrat Black"/>
                <a:cs typeface="Montserrat Black"/>
                <a:sym typeface="Montserrat Black"/>
              </a:defRPr>
            </a:lvl9pPr>
          </a:lstStyle>
          <a:p>
            <a:endParaRPr/>
          </a:p>
        </p:txBody>
      </p:sp>
      <p:sp>
        <p:nvSpPr>
          <p:cNvPr id="190" name="Google Shape;190;p37"/>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007F"/>
              </a:buClr>
              <a:buSzPts val="2100"/>
              <a:buFont typeface="Montserrat"/>
              <a:buNone/>
              <a:defRPr sz="2100">
                <a:solidFill>
                  <a:srgbClr val="FF007F"/>
                </a:solidFill>
                <a:latin typeface="Montserrat"/>
                <a:ea typeface="Montserrat"/>
                <a:cs typeface="Montserrat"/>
                <a:sym typeface="Montserrat"/>
              </a:defRPr>
            </a:lvl1pPr>
            <a:lvl2pPr lvl="1" algn="ctr" rtl="0">
              <a:lnSpc>
                <a:spcPct val="100000"/>
              </a:lnSpc>
              <a:spcBef>
                <a:spcPts val="1600"/>
              </a:spcBef>
              <a:spcAft>
                <a:spcPts val="0"/>
              </a:spcAft>
              <a:buClr>
                <a:srgbClr val="FF007F"/>
              </a:buClr>
              <a:buSzPts val="2100"/>
              <a:buNone/>
              <a:defRPr sz="2100">
                <a:solidFill>
                  <a:srgbClr val="FF007F"/>
                </a:solidFill>
              </a:defRPr>
            </a:lvl2pPr>
            <a:lvl3pPr lvl="2" algn="ctr" rtl="0">
              <a:lnSpc>
                <a:spcPct val="100000"/>
              </a:lnSpc>
              <a:spcBef>
                <a:spcPts val="1600"/>
              </a:spcBef>
              <a:spcAft>
                <a:spcPts val="0"/>
              </a:spcAft>
              <a:buClr>
                <a:srgbClr val="FF007F"/>
              </a:buClr>
              <a:buSzPts val="2100"/>
              <a:buNone/>
              <a:defRPr sz="2100">
                <a:solidFill>
                  <a:srgbClr val="FF007F"/>
                </a:solidFill>
              </a:defRPr>
            </a:lvl3pPr>
            <a:lvl4pPr lvl="3" algn="ctr" rtl="0">
              <a:lnSpc>
                <a:spcPct val="100000"/>
              </a:lnSpc>
              <a:spcBef>
                <a:spcPts val="1600"/>
              </a:spcBef>
              <a:spcAft>
                <a:spcPts val="0"/>
              </a:spcAft>
              <a:buClr>
                <a:srgbClr val="FF007F"/>
              </a:buClr>
              <a:buSzPts val="2100"/>
              <a:buNone/>
              <a:defRPr sz="2100">
                <a:solidFill>
                  <a:srgbClr val="FF007F"/>
                </a:solidFill>
              </a:defRPr>
            </a:lvl4pPr>
            <a:lvl5pPr lvl="4" algn="ctr" rtl="0">
              <a:lnSpc>
                <a:spcPct val="100000"/>
              </a:lnSpc>
              <a:spcBef>
                <a:spcPts val="1600"/>
              </a:spcBef>
              <a:spcAft>
                <a:spcPts val="0"/>
              </a:spcAft>
              <a:buClr>
                <a:srgbClr val="FF007F"/>
              </a:buClr>
              <a:buSzPts val="2100"/>
              <a:buNone/>
              <a:defRPr sz="2100">
                <a:solidFill>
                  <a:srgbClr val="FF007F"/>
                </a:solidFill>
              </a:defRPr>
            </a:lvl5pPr>
            <a:lvl6pPr lvl="5" algn="ctr" rtl="0">
              <a:lnSpc>
                <a:spcPct val="100000"/>
              </a:lnSpc>
              <a:spcBef>
                <a:spcPts val="1600"/>
              </a:spcBef>
              <a:spcAft>
                <a:spcPts val="0"/>
              </a:spcAft>
              <a:buClr>
                <a:srgbClr val="FF007F"/>
              </a:buClr>
              <a:buSzPts val="2100"/>
              <a:buNone/>
              <a:defRPr sz="2100">
                <a:solidFill>
                  <a:srgbClr val="FF007F"/>
                </a:solidFill>
              </a:defRPr>
            </a:lvl6pPr>
            <a:lvl7pPr lvl="6" algn="ctr" rtl="0">
              <a:lnSpc>
                <a:spcPct val="100000"/>
              </a:lnSpc>
              <a:spcBef>
                <a:spcPts val="1600"/>
              </a:spcBef>
              <a:spcAft>
                <a:spcPts val="0"/>
              </a:spcAft>
              <a:buClr>
                <a:srgbClr val="FF007F"/>
              </a:buClr>
              <a:buSzPts val="2100"/>
              <a:buNone/>
              <a:defRPr sz="2100">
                <a:solidFill>
                  <a:srgbClr val="FF007F"/>
                </a:solidFill>
              </a:defRPr>
            </a:lvl7pPr>
            <a:lvl8pPr lvl="7" algn="ctr" rtl="0">
              <a:lnSpc>
                <a:spcPct val="100000"/>
              </a:lnSpc>
              <a:spcBef>
                <a:spcPts val="1600"/>
              </a:spcBef>
              <a:spcAft>
                <a:spcPts val="0"/>
              </a:spcAft>
              <a:buClr>
                <a:srgbClr val="FF007F"/>
              </a:buClr>
              <a:buSzPts val="2100"/>
              <a:buNone/>
              <a:defRPr sz="2100">
                <a:solidFill>
                  <a:srgbClr val="FF007F"/>
                </a:solidFill>
              </a:defRPr>
            </a:lvl8pPr>
            <a:lvl9pPr lvl="8" algn="ctr" rtl="0">
              <a:lnSpc>
                <a:spcPct val="100000"/>
              </a:lnSpc>
              <a:spcBef>
                <a:spcPts val="1600"/>
              </a:spcBef>
              <a:spcAft>
                <a:spcPts val="0"/>
              </a:spcAft>
              <a:buClr>
                <a:srgbClr val="FF007F"/>
              </a:buClr>
              <a:buSzPts val="2100"/>
              <a:buNone/>
              <a:defRPr sz="2100">
                <a:solidFill>
                  <a:srgbClr val="FF007F"/>
                </a:solidFill>
              </a:defRPr>
            </a:lvl9pPr>
          </a:lstStyle>
          <a:p>
            <a:endParaRPr/>
          </a:p>
        </p:txBody>
      </p:sp>
      <p:sp>
        <p:nvSpPr>
          <p:cNvPr id="191" name="Google Shape;191;p3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Font typeface="Montserrat"/>
              <a:buChar char="●"/>
              <a:defRPr>
                <a:latin typeface="Montserrat"/>
                <a:ea typeface="Montserrat"/>
                <a:cs typeface="Montserrat"/>
                <a:sym typeface="Montserrat"/>
              </a:defRPr>
            </a:lvl1pPr>
            <a:lvl2pPr marL="914400" lvl="1" indent="-317500" rtl="0">
              <a:spcBef>
                <a:spcPts val="1600"/>
              </a:spcBef>
              <a:spcAft>
                <a:spcPts val="0"/>
              </a:spcAft>
              <a:buSzPts val="1400"/>
              <a:buFont typeface="Montserrat"/>
              <a:buChar char="○"/>
              <a:defRPr>
                <a:latin typeface="Montserrat"/>
                <a:ea typeface="Montserrat"/>
                <a:cs typeface="Montserrat"/>
                <a:sym typeface="Montserrat"/>
              </a:defRPr>
            </a:lvl2pPr>
            <a:lvl3pPr marL="1371600" lvl="2" indent="-317500" rtl="0">
              <a:spcBef>
                <a:spcPts val="1600"/>
              </a:spcBef>
              <a:spcAft>
                <a:spcPts val="0"/>
              </a:spcAft>
              <a:buSzPts val="1400"/>
              <a:buFont typeface="Montserrat"/>
              <a:buChar char="■"/>
              <a:defRPr>
                <a:latin typeface="Montserrat"/>
                <a:ea typeface="Montserrat"/>
                <a:cs typeface="Montserrat"/>
                <a:sym typeface="Montserrat"/>
              </a:defRPr>
            </a:lvl3pPr>
            <a:lvl4pPr marL="1828800" lvl="3" indent="-317500" rtl="0">
              <a:spcBef>
                <a:spcPts val="1600"/>
              </a:spcBef>
              <a:spcAft>
                <a:spcPts val="0"/>
              </a:spcAft>
              <a:buSzPts val="1400"/>
              <a:buFont typeface="Montserrat"/>
              <a:buChar char="●"/>
              <a:defRPr>
                <a:latin typeface="Montserrat"/>
                <a:ea typeface="Montserrat"/>
                <a:cs typeface="Montserrat"/>
                <a:sym typeface="Montserrat"/>
              </a:defRPr>
            </a:lvl4pPr>
            <a:lvl5pPr marL="2286000" lvl="4" indent="-317500" rtl="0">
              <a:spcBef>
                <a:spcPts val="1600"/>
              </a:spcBef>
              <a:spcAft>
                <a:spcPts val="0"/>
              </a:spcAft>
              <a:buSzPts val="1400"/>
              <a:buFont typeface="Montserrat"/>
              <a:buChar char="○"/>
              <a:defRPr>
                <a:latin typeface="Montserrat"/>
                <a:ea typeface="Montserrat"/>
                <a:cs typeface="Montserrat"/>
                <a:sym typeface="Montserrat"/>
              </a:defRPr>
            </a:lvl5pPr>
            <a:lvl6pPr marL="2743200" lvl="5" indent="-317500" rtl="0">
              <a:spcBef>
                <a:spcPts val="1600"/>
              </a:spcBef>
              <a:spcAft>
                <a:spcPts val="0"/>
              </a:spcAft>
              <a:buSzPts val="1400"/>
              <a:buFont typeface="Montserrat"/>
              <a:buChar char="■"/>
              <a:defRPr>
                <a:latin typeface="Montserrat"/>
                <a:ea typeface="Montserrat"/>
                <a:cs typeface="Montserrat"/>
                <a:sym typeface="Montserrat"/>
              </a:defRPr>
            </a:lvl6pPr>
            <a:lvl7pPr marL="3200400" lvl="6" indent="-317500" rtl="0">
              <a:spcBef>
                <a:spcPts val="1600"/>
              </a:spcBef>
              <a:spcAft>
                <a:spcPts val="0"/>
              </a:spcAft>
              <a:buSzPts val="1400"/>
              <a:buFont typeface="Montserrat"/>
              <a:buChar char="●"/>
              <a:defRPr>
                <a:latin typeface="Montserrat"/>
                <a:ea typeface="Montserrat"/>
                <a:cs typeface="Montserrat"/>
                <a:sym typeface="Montserrat"/>
              </a:defRPr>
            </a:lvl7pPr>
            <a:lvl8pPr marL="3657600" lvl="7" indent="-317500" rtl="0">
              <a:spcBef>
                <a:spcPts val="1600"/>
              </a:spcBef>
              <a:spcAft>
                <a:spcPts val="0"/>
              </a:spcAft>
              <a:buSzPts val="1400"/>
              <a:buFont typeface="Montserrat"/>
              <a:buChar char="○"/>
              <a:defRPr>
                <a:latin typeface="Montserrat"/>
                <a:ea typeface="Montserrat"/>
                <a:cs typeface="Montserrat"/>
                <a:sym typeface="Montserrat"/>
              </a:defRPr>
            </a:lvl8pPr>
            <a:lvl9pPr marL="4114800" lvl="8" indent="-317500" rtl="0">
              <a:spcBef>
                <a:spcPts val="1600"/>
              </a:spcBef>
              <a:spcAft>
                <a:spcPts val="1600"/>
              </a:spcAft>
              <a:buSzPts val="1400"/>
              <a:buFont typeface="Montserrat"/>
              <a:buChar char="■"/>
              <a:defRPr>
                <a:latin typeface="Montserrat"/>
                <a:ea typeface="Montserrat"/>
                <a:cs typeface="Montserrat"/>
                <a:sym typeface="Montserrat"/>
              </a:defRPr>
            </a:lvl9pPr>
          </a:lstStyle>
          <a:p>
            <a:endParaRPr/>
          </a:p>
        </p:txBody>
      </p:sp>
      <p:sp>
        <p:nvSpPr>
          <p:cNvPr id="192" name="Google Shape;192;p3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93" name="Google Shape;193;p37"/>
          <p:cNvPicPr preferRelativeResize="0"/>
          <p:nvPr/>
        </p:nvPicPr>
        <p:blipFill rotWithShape="1">
          <a:blip r:embed="rId2">
            <a:alphaModFix/>
          </a:blip>
          <a:srcRect l="38557" t="32041" r="38042" b="36145"/>
          <a:stretch/>
        </p:blipFill>
        <p:spPr>
          <a:xfrm>
            <a:off x="8097950" y="4345550"/>
            <a:ext cx="914676" cy="69944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rgbClr val="3EC5E6"/>
        </a:solidFill>
        <a:effectLst/>
      </p:bgPr>
    </p:bg>
    <p:spTree>
      <p:nvGrpSpPr>
        <p:cNvPr id="1" name="Shape 27"/>
        <p:cNvGrpSpPr/>
        <p:nvPr/>
      </p:nvGrpSpPr>
      <p:grpSpPr>
        <a:xfrm>
          <a:off x="0" y="0"/>
          <a:ext cx="0" cy="0"/>
          <a:chOff x="0" y="0"/>
          <a:chExt cx="0" cy="0"/>
        </a:xfrm>
      </p:grpSpPr>
      <p:sp>
        <p:nvSpPr>
          <p:cNvPr id="28" name="Google Shape;28;p5"/>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FF007F"/>
              </a:buClr>
              <a:buSzPts val="4200"/>
              <a:buFont typeface="Montserrat Black"/>
              <a:buNone/>
              <a:defRPr sz="4200">
                <a:solidFill>
                  <a:srgbClr val="FF007F"/>
                </a:solidFill>
                <a:latin typeface="Montserrat Black"/>
                <a:ea typeface="Montserrat Black"/>
                <a:cs typeface="Montserrat Black"/>
                <a:sym typeface="Montserrat Black"/>
              </a:defRPr>
            </a:lvl1pPr>
            <a:lvl2pPr lvl="1" algn="ctr">
              <a:lnSpc>
                <a:spcPct val="100000"/>
              </a:lnSpc>
              <a:spcBef>
                <a:spcPts val="0"/>
              </a:spcBef>
              <a:spcAft>
                <a:spcPts val="0"/>
              </a:spcAft>
              <a:buClr>
                <a:srgbClr val="FF007F"/>
              </a:buClr>
              <a:buSzPts val="4200"/>
              <a:buFont typeface="Montserrat Black"/>
              <a:buNone/>
              <a:defRPr sz="4200">
                <a:solidFill>
                  <a:srgbClr val="FF007F"/>
                </a:solidFill>
                <a:latin typeface="Montserrat Black"/>
                <a:ea typeface="Montserrat Black"/>
                <a:cs typeface="Montserrat Black"/>
                <a:sym typeface="Montserrat Black"/>
              </a:defRPr>
            </a:lvl2pPr>
            <a:lvl3pPr lvl="2" algn="ctr">
              <a:lnSpc>
                <a:spcPct val="100000"/>
              </a:lnSpc>
              <a:spcBef>
                <a:spcPts val="0"/>
              </a:spcBef>
              <a:spcAft>
                <a:spcPts val="0"/>
              </a:spcAft>
              <a:buClr>
                <a:srgbClr val="FF007F"/>
              </a:buClr>
              <a:buSzPts val="4200"/>
              <a:buFont typeface="Montserrat Black"/>
              <a:buNone/>
              <a:defRPr sz="4200">
                <a:solidFill>
                  <a:srgbClr val="FF007F"/>
                </a:solidFill>
                <a:latin typeface="Montserrat Black"/>
                <a:ea typeface="Montserrat Black"/>
                <a:cs typeface="Montserrat Black"/>
                <a:sym typeface="Montserrat Black"/>
              </a:defRPr>
            </a:lvl3pPr>
            <a:lvl4pPr lvl="3" algn="ctr">
              <a:lnSpc>
                <a:spcPct val="100000"/>
              </a:lnSpc>
              <a:spcBef>
                <a:spcPts val="0"/>
              </a:spcBef>
              <a:spcAft>
                <a:spcPts val="0"/>
              </a:spcAft>
              <a:buClr>
                <a:srgbClr val="FF007F"/>
              </a:buClr>
              <a:buSzPts val="4200"/>
              <a:buFont typeface="Montserrat Black"/>
              <a:buNone/>
              <a:defRPr sz="4200">
                <a:solidFill>
                  <a:srgbClr val="FF007F"/>
                </a:solidFill>
                <a:latin typeface="Montserrat Black"/>
                <a:ea typeface="Montserrat Black"/>
                <a:cs typeface="Montserrat Black"/>
                <a:sym typeface="Montserrat Black"/>
              </a:defRPr>
            </a:lvl4pPr>
            <a:lvl5pPr lvl="4" algn="ctr">
              <a:lnSpc>
                <a:spcPct val="100000"/>
              </a:lnSpc>
              <a:spcBef>
                <a:spcPts val="0"/>
              </a:spcBef>
              <a:spcAft>
                <a:spcPts val="0"/>
              </a:spcAft>
              <a:buClr>
                <a:srgbClr val="FF007F"/>
              </a:buClr>
              <a:buSzPts val="4200"/>
              <a:buFont typeface="Montserrat Black"/>
              <a:buNone/>
              <a:defRPr sz="4200">
                <a:solidFill>
                  <a:srgbClr val="FF007F"/>
                </a:solidFill>
                <a:latin typeface="Montserrat Black"/>
                <a:ea typeface="Montserrat Black"/>
                <a:cs typeface="Montserrat Black"/>
                <a:sym typeface="Montserrat Black"/>
              </a:defRPr>
            </a:lvl5pPr>
            <a:lvl6pPr lvl="5" algn="ctr">
              <a:lnSpc>
                <a:spcPct val="100000"/>
              </a:lnSpc>
              <a:spcBef>
                <a:spcPts val="0"/>
              </a:spcBef>
              <a:spcAft>
                <a:spcPts val="0"/>
              </a:spcAft>
              <a:buClr>
                <a:srgbClr val="FF007F"/>
              </a:buClr>
              <a:buSzPts val="4200"/>
              <a:buFont typeface="Montserrat Black"/>
              <a:buNone/>
              <a:defRPr sz="4200">
                <a:solidFill>
                  <a:srgbClr val="FF007F"/>
                </a:solidFill>
                <a:latin typeface="Montserrat Black"/>
                <a:ea typeface="Montserrat Black"/>
                <a:cs typeface="Montserrat Black"/>
                <a:sym typeface="Montserrat Black"/>
              </a:defRPr>
            </a:lvl6pPr>
            <a:lvl7pPr lvl="6" algn="ctr">
              <a:lnSpc>
                <a:spcPct val="100000"/>
              </a:lnSpc>
              <a:spcBef>
                <a:spcPts val="0"/>
              </a:spcBef>
              <a:spcAft>
                <a:spcPts val="0"/>
              </a:spcAft>
              <a:buClr>
                <a:srgbClr val="FF007F"/>
              </a:buClr>
              <a:buSzPts val="4200"/>
              <a:buFont typeface="Montserrat Black"/>
              <a:buNone/>
              <a:defRPr sz="4200">
                <a:solidFill>
                  <a:srgbClr val="FF007F"/>
                </a:solidFill>
                <a:latin typeface="Montserrat Black"/>
                <a:ea typeface="Montserrat Black"/>
                <a:cs typeface="Montserrat Black"/>
                <a:sym typeface="Montserrat Black"/>
              </a:defRPr>
            </a:lvl7pPr>
            <a:lvl8pPr lvl="7" algn="ctr">
              <a:lnSpc>
                <a:spcPct val="100000"/>
              </a:lnSpc>
              <a:spcBef>
                <a:spcPts val="0"/>
              </a:spcBef>
              <a:spcAft>
                <a:spcPts val="0"/>
              </a:spcAft>
              <a:buClr>
                <a:srgbClr val="FF007F"/>
              </a:buClr>
              <a:buSzPts val="4200"/>
              <a:buFont typeface="Montserrat Black"/>
              <a:buNone/>
              <a:defRPr sz="4200">
                <a:solidFill>
                  <a:srgbClr val="FF007F"/>
                </a:solidFill>
                <a:latin typeface="Montserrat Black"/>
                <a:ea typeface="Montserrat Black"/>
                <a:cs typeface="Montserrat Black"/>
                <a:sym typeface="Montserrat Black"/>
              </a:defRPr>
            </a:lvl8pPr>
            <a:lvl9pPr lvl="8" algn="ctr">
              <a:lnSpc>
                <a:spcPct val="100000"/>
              </a:lnSpc>
              <a:spcBef>
                <a:spcPts val="0"/>
              </a:spcBef>
              <a:spcAft>
                <a:spcPts val="0"/>
              </a:spcAft>
              <a:buClr>
                <a:srgbClr val="FF007F"/>
              </a:buClr>
              <a:buSzPts val="4200"/>
              <a:buFont typeface="Montserrat Black"/>
              <a:buNone/>
              <a:defRPr sz="4200">
                <a:solidFill>
                  <a:srgbClr val="FF007F"/>
                </a:solidFill>
                <a:latin typeface="Montserrat Black"/>
                <a:ea typeface="Montserrat Black"/>
                <a:cs typeface="Montserrat Black"/>
                <a:sym typeface="Montserrat Black"/>
              </a:defRPr>
            </a:lvl9pPr>
          </a:lstStyle>
          <a:p>
            <a:endParaRPr/>
          </a:p>
        </p:txBody>
      </p:sp>
      <p:sp>
        <p:nvSpPr>
          <p:cNvPr id="30" name="Google Shape;30;p5"/>
          <p:cNvSpPr txBox="1">
            <a:spLocks noGrp="1"/>
          </p:cNvSpPr>
          <p:nvPr>
            <p:ph type="subTitle" idx="1"/>
          </p:nvPr>
        </p:nvSpPr>
        <p:spPr>
          <a:xfrm>
            <a:off x="265500" y="2779467"/>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007F"/>
              </a:buClr>
              <a:buSzPts val="2100"/>
              <a:buFont typeface="Montserrat"/>
              <a:buNone/>
              <a:defRPr sz="2100">
                <a:solidFill>
                  <a:srgbClr val="FF007F"/>
                </a:solidFill>
                <a:latin typeface="Montserrat"/>
                <a:ea typeface="Montserrat"/>
                <a:cs typeface="Montserrat"/>
                <a:sym typeface="Montserrat"/>
              </a:defRPr>
            </a:lvl1pPr>
            <a:lvl2pPr lvl="1" algn="ctr">
              <a:lnSpc>
                <a:spcPct val="100000"/>
              </a:lnSpc>
              <a:spcBef>
                <a:spcPts val="0"/>
              </a:spcBef>
              <a:spcAft>
                <a:spcPts val="0"/>
              </a:spcAft>
              <a:buClr>
                <a:srgbClr val="FF007F"/>
              </a:buClr>
              <a:buSzPts val="2100"/>
              <a:buNone/>
              <a:defRPr sz="2100">
                <a:solidFill>
                  <a:srgbClr val="FF007F"/>
                </a:solidFill>
              </a:defRPr>
            </a:lvl2pPr>
            <a:lvl3pPr lvl="2" algn="ctr">
              <a:lnSpc>
                <a:spcPct val="100000"/>
              </a:lnSpc>
              <a:spcBef>
                <a:spcPts val="0"/>
              </a:spcBef>
              <a:spcAft>
                <a:spcPts val="0"/>
              </a:spcAft>
              <a:buClr>
                <a:srgbClr val="FF007F"/>
              </a:buClr>
              <a:buSzPts val="2100"/>
              <a:buNone/>
              <a:defRPr sz="2100">
                <a:solidFill>
                  <a:srgbClr val="FF007F"/>
                </a:solidFill>
              </a:defRPr>
            </a:lvl3pPr>
            <a:lvl4pPr lvl="3" algn="ctr">
              <a:lnSpc>
                <a:spcPct val="100000"/>
              </a:lnSpc>
              <a:spcBef>
                <a:spcPts val="0"/>
              </a:spcBef>
              <a:spcAft>
                <a:spcPts val="0"/>
              </a:spcAft>
              <a:buClr>
                <a:srgbClr val="FF007F"/>
              </a:buClr>
              <a:buSzPts val="2100"/>
              <a:buNone/>
              <a:defRPr sz="2100">
                <a:solidFill>
                  <a:srgbClr val="FF007F"/>
                </a:solidFill>
              </a:defRPr>
            </a:lvl4pPr>
            <a:lvl5pPr lvl="4" algn="ctr">
              <a:lnSpc>
                <a:spcPct val="100000"/>
              </a:lnSpc>
              <a:spcBef>
                <a:spcPts val="0"/>
              </a:spcBef>
              <a:spcAft>
                <a:spcPts val="0"/>
              </a:spcAft>
              <a:buClr>
                <a:srgbClr val="FF007F"/>
              </a:buClr>
              <a:buSzPts val="2100"/>
              <a:buNone/>
              <a:defRPr sz="2100">
                <a:solidFill>
                  <a:srgbClr val="FF007F"/>
                </a:solidFill>
              </a:defRPr>
            </a:lvl5pPr>
            <a:lvl6pPr lvl="5" algn="ctr">
              <a:lnSpc>
                <a:spcPct val="100000"/>
              </a:lnSpc>
              <a:spcBef>
                <a:spcPts val="0"/>
              </a:spcBef>
              <a:spcAft>
                <a:spcPts val="0"/>
              </a:spcAft>
              <a:buClr>
                <a:srgbClr val="FF007F"/>
              </a:buClr>
              <a:buSzPts val="2100"/>
              <a:buNone/>
              <a:defRPr sz="2100">
                <a:solidFill>
                  <a:srgbClr val="FF007F"/>
                </a:solidFill>
              </a:defRPr>
            </a:lvl6pPr>
            <a:lvl7pPr lvl="6" algn="ctr">
              <a:lnSpc>
                <a:spcPct val="100000"/>
              </a:lnSpc>
              <a:spcBef>
                <a:spcPts val="0"/>
              </a:spcBef>
              <a:spcAft>
                <a:spcPts val="0"/>
              </a:spcAft>
              <a:buClr>
                <a:srgbClr val="FF007F"/>
              </a:buClr>
              <a:buSzPts val="2100"/>
              <a:buNone/>
              <a:defRPr sz="2100">
                <a:solidFill>
                  <a:srgbClr val="FF007F"/>
                </a:solidFill>
              </a:defRPr>
            </a:lvl7pPr>
            <a:lvl8pPr lvl="7" algn="ctr">
              <a:lnSpc>
                <a:spcPct val="100000"/>
              </a:lnSpc>
              <a:spcBef>
                <a:spcPts val="0"/>
              </a:spcBef>
              <a:spcAft>
                <a:spcPts val="0"/>
              </a:spcAft>
              <a:buClr>
                <a:srgbClr val="FF007F"/>
              </a:buClr>
              <a:buSzPts val="2100"/>
              <a:buNone/>
              <a:defRPr sz="2100">
                <a:solidFill>
                  <a:srgbClr val="FF007F"/>
                </a:solidFill>
              </a:defRPr>
            </a:lvl8pPr>
            <a:lvl9pPr lvl="8" algn="ctr">
              <a:lnSpc>
                <a:spcPct val="100000"/>
              </a:lnSpc>
              <a:spcBef>
                <a:spcPts val="0"/>
              </a:spcBef>
              <a:spcAft>
                <a:spcPts val="0"/>
              </a:spcAft>
              <a:buClr>
                <a:srgbClr val="FF007F"/>
              </a:buClr>
              <a:buSzPts val="2100"/>
              <a:buNone/>
              <a:defRPr sz="2100">
                <a:solidFill>
                  <a:srgbClr val="FF007F"/>
                </a:solidFill>
              </a:defRPr>
            </a:lvl9pPr>
          </a:lstStyle>
          <a:p>
            <a:endParaRPr/>
          </a:p>
        </p:txBody>
      </p:sp>
      <p:sp>
        <p:nvSpPr>
          <p:cNvPr id="31" name="Google Shape;31;p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Font typeface="Montserrat"/>
              <a:buChar char="●"/>
              <a:defRPr>
                <a:latin typeface="Montserrat"/>
                <a:ea typeface="Montserrat"/>
                <a:cs typeface="Montserrat"/>
                <a:sym typeface="Montserrat"/>
              </a:defRPr>
            </a:lvl1pPr>
            <a:lvl2pPr marL="914400" lvl="1" indent="-317500" algn="l">
              <a:lnSpc>
                <a:spcPct val="115000"/>
              </a:lnSpc>
              <a:spcBef>
                <a:spcPts val="1600"/>
              </a:spcBef>
              <a:spcAft>
                <a:spcPts val="0"/>
              </a:spcAft>
              <a:buSzPts val="1400"/>
              <a:buFont typeface="Montserrat"/>
              <a:buChar char="○"/>
              <a:defRPr>
                <a:latin typeface="Montserrat"/>
                <a:ea typeface="Montserrat"/>
                <a:cs typeface="Montserrat"/>
                <a:sym typeface="Montserrat"/>
              </a:defRPr>
            </a:lvl2pPr>
            <a:lvl3pPr marL="1371600" lvl="2" indent="-317500" algn="l">
              <a:lnSpc>
                <a:spcPct val="115000"/>
              </a:lnSpc>
              <a:spcBef>
                <a:spcPts val="1600"/>
              </a:spcBef>
              <a:spcAft>
                <a:spcPts val="0"/>
              </a:spcAft>
              <a:buSzPts val="1400"/>
              <a:buFont typeface="Montserrat"/>
              <a:buChar char="■"/>
              <a:defRPr>
                <a:latin typeface="Montserrat"/>
                <a:ea typeface="Montserrat"/>
                <a:cs typeface="Montserrat"/>
                <a:sym typeface="Montserrat"/>
              </a:defRPr>
            </a:lvl3pPr>
            <a:lvl4pPr marL="1828800" lvl="3" indent="-317500" algn="l">
              <a:lnSpc>
                <a:spcPct val="115000"/>
              </a:lnSpc>
              <a:spcBef>
                <a:spcPts val="1600"/>
              </a:spcBef>
              <a:spcAft>
                <a:spcPts val="0"/>
              </a:spcAft>
              <a:buSzPts val="1400"/>
              <a:buFont typeface="Montserrat"/>
              <a:buChar char="●"/>
              <a:defRPr>
                <a:latin typeface="Montserrat"/>
                <a:ea typeface="Montserrat"/>
                <a:cs typeface="Montserrat"/>
                <a:sym typeface="Montserrat"/>
              </a:defRPr>
            </a:lvl4pPr>
            <a:lvl5pPr marL="2286000" lvl="4" indent="-317500" algn="l">
              <a:lnSpc>
                <a:spcPct val="115000"/>
              </a:lnSpc>
              <a:spcBef>
                <a:spcPts val="1600"/>
              </a:spcBef>
              <a:spcAft>
                <a:spcPts val="0"/>
              </a:spcAft>
              <a:buSzPts val="1400"/>
              <a:buFont typeface="Montserrat"/>
              <a:buChar char="○"/>
              <a:defRPr>
                <a:latin typeface="Montserrat"/>
                <a:ea typeface="Montserrat"/>
                <a:cs typeface="Montserrat"/>
                <a:sym typeface="Montserrat"/>
              </a:defRPr>
            </a:lvl5pPr>
            <a:lvl6pPr marL="2743200" lvl="5" indent="-317500" algn="l">
              <a:lnSpc>
                <a:spcPct val="115000"/>
              </a:lnSpc>
              <a:spcBef>
                <a:spcPts val="1600"/>
              </a:spcBef>
              <a:spcAft>
                <a:spcPts val="0"/>
              </a:spcAft>
              <a:buSzPts val="1400"/>
              <a:buFont typeface="Montserrat"/>
              <a:buChar char="■"/>
              <a:defRPr>
                <a:latin typeface="Montserrat"/>
                <a:ea typeface="Montserrat"/>
                <a:cs typeface="Montserrat"/>
                <a:sym typeface="Montserrat"/>
              </a:defRPr>
            </a:lvl6pPr>
            <a:lvl7pPr marL="3200400" lvl="6" indent="-317500" algn="l">
              <a:lnSpc>
                <a:spcPct val="115000"/>
              </a:lnSpc>
              <a:spcBef>
                <a:spcPts val="1600"/>
              </a:spcBef>
              <a:spcAft>
                <a:spcPts val="0"/>
              </a:spcAft>
              <a:buSzPts val="1400"/>
              <a:buFont typeface="Montserrat"/>
              <a:buChar char="●"/>
              <a:defRPr>
                <a:latin typeface="Montserrat"/>
                <a:ea typeface="Montserrat"/>
                <a:cs typeface="Montserrat"/>
                <a:sym typeface="Montserrat"/>
              </a:defRPr>
            </a:lvl7pPr>
            <a:lvl8pPr marL="3657600" lvl="7" indent="-317500" algn="l">
              <a:lnSpc>
                <a:spcPct val="115000"/>
              </a:lnSpc>
              <a:spcBef>
                <a:spcPts val="1600"/>
              </a:spcBef>
              <a:spcAft>
                <a:spcPts val="0"/>
              </a:spcAft>
              <a:buSzPts val="1400"/>
              <a:buFont typeface="Montserrat"/>
              <a:buChar char="○"/>
              <a:defRPr>
                <a:latin typeface="Montserrat"/>
                <a:ea typeface="Montserrat"/>
                <a:cs typeface="Montserrat"/>
                <a:sym typeface="Montserrat"/>
              </a:defRPr>
            </a:lvl8pPr>
            <a:lvl9pPr marL="4114800" lvl="8" indent="-317500" algn="l">
              <a:lnSpc>
                <a:spcPct val="115000"/>
              </a:lnSpc>
              <a:spcBef>
                <a:spcPts val="1600"/>
              </a:spcBef>
              <a:spcAft>
                <a:spcPts val="1600"/>
              </a:spcAft>
              <a:buSzPts val="1400"/>
              <a:buFont typeface="Montserrat"/>
              <a:buChar char="■"/>
              <a:defRPr>
                <a:latin typeface="Montserrat"/>
                <a:ea typeface="Montserrat"/>
                <a:cs typeface="Montserrat"/>
                <a:sym typeface="Montserrat"/>
              </a:defRPr>
            </a:lvl9pPr>
          </a:lstStyle>
          <a:p>
            <a:endParaRPr/>
          </a:p>
        </p:txBody>
      </p:sp>
      <p:sp>
        <p:nvSpPr>
          <p:cNvPr id="32" name="Google Shape;32;p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33" name="Google Shape;33;p5"/>
          <p:cNvPicPr preferRelativeResize="0"/>
          <p:nvPr/>
        </p:nvPicPr>
        <p:blipFill rotWithShape="1">
          <a:blip r:embed="rId2">
            <a:alphaModFix/>
          </a:blip>
          <a:srcRect l="38557" t="32041" r="38041" b="36145"/>
          <a:stretch/>
        </p:blipFill>
        <p:spPr>
          <a:xfrm>
            <a:off x="8097950" y="4345550"/>
            <a:ext cx="914676" cy="69944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3EC5E6"/>
        </a:solidFill>
        <a:effectLst/>
      </p:bgPr>
    </p:bg>
    <p:spTree>
      <p:nvGrpSpPr>
        <p:cNvPr id="1" name="Shape 34"/>
        <p:cNvGrpSpPr/>
        <p:nvPr/>
      </p:nvGrpSpPr>
      <p:grpSpPr>
        <a:xfrm>
          <a:off x="0" y="0"/>
          <a:ext cx="0" cy="0"/>
          <a:chOff x="0" y="0"/>
          <a:chExt cx="0" cy="0"/>
        </a:xfrm>
      </p:grpSpPr>
      <p:sp>
        <p:nvSpPr>
          <p:cNvPr id="35" name="Google Shape;35;p6"/>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6"/>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b="1"/>
            </a:lvl1pPr>
            <a:lvl2pPr lvl="1" algn="l">
              <a:lnSpc>
                <a:spcPct val="100000"/>
              </a:lnSpc>
              <a:spcBef>
                <a:spcPts val="0"/>
              </a:spcBef>
              <a:spcAft>
                <a:spcPts val="0"/>
              </a:spcAft>
              <a:buSzPts val="3200"/>
              <a:buNone/>
              <a:defRPr b="1"/>
            </a:lvl2pPr>
            <a:lvl3pPr lvl="2" algn="l">
              <a:lnSpc>
                <a:spcPct val="100000"/>
              </a:lnSpc>
              <a:spcBef>
                <a:spcPts val="0"/>
              </a:spcBef>
              <a:spcAft>
                <a:spcPts val="0"/>
              </a:spcAft>
              <a:buSzPts val="3200"/>
              <a:buNone/>
              <a:defRPr b="1"/>
            </a:lvl3pPr>
            <a:lvl4pPr lvl="3" algn="l">
              <a:lnSpc>
                <a:spcPct val="100000"/>
              </a:lnSpc>
              <a:spcBef>
                <a:spcPts val="0"/>
              </a:spcBef>
              <a:spcAft>
                <a:spcPts val="0"/>
              </a:spcAft>
              <a:buSzPts val="3200"/>
              <a:buNone/>
              <a:defRPr b="1"/>
            </a:lvl4pPr>
            <a:lvl5pPr lvl="4" algn="l">
              <a:lnSpc>
                <a:spcPct val="100000"/>
              </a:lnSpc>
              <a:spcBef>
                <a:spcPts val="0"/>
              </a:spcBef>
              <a:spcAft>
                <a:spcPts val="0"/>
              </a:spcAft>
              <a:buSzPts val="3200"/>
              <a:buNone/>
              <a:defRPr b="1"/>
            </a:lvl5pPr>
            <a:lvl6pPr lvl="5" algn="l">
              <a:lnSpc>
                <a:spcPct val="100000"/>
              </a:lnSpc>
              <a:spcBef>
                <a:spcPts val="0"/>
              </a:spcBef>
              <a:spcAft>
                <a:spcPts val="0"/>
              </a:spcAft>
              <a:buSzPts val="3200"/>
              <a:buNone/>
              <a:defRPr b="1"/>
            </a:lvl6pPr>
            <a:lvl7pPr lvl="6" algn="l">
              <a:lnSpc>
                <a:spcPct val="100000"/>
              </a:lnSpc>
              <a:spcBef>
                <a:spcPts val="0"/>
              </a:spcBef>
              <a:spcAft>
                <a:spcPts val="0"/>
              </a:spcAft>
              <a:buSzPts val="3200"/>
              <a:buNone/>
              <a:defRPr b="1"/>
            </a:lvl7pPr>
            <a:lvl8pPr lvl="7" algn="l">
              <a:lnSpc>
                <a:spcPct val="100000"/>
              </a:lnSpc>
              <a:spcBef>
                <a:spcPts val="0"/>
              </a:spcBef>
              <a:spcAft>
                <a:spcPts val="0"/>
              </a:spcAft>
              <a:buSzPts val="3200"/>
              <a:buNone/>
              <a:defRPr b="1"/>
            </a:lvl8pPr>
            <a:lvl9pPr lvl="8" algn="l">
              <a:lnSpc>
                <a:spcPct val="100000"/>
              </a:lnSpc>
              <a:spcBef>
                <a:spcPts val="0"/>
              </a:spcBef>
              <a:spcAft>
                <a:spcPts val="0"/>
              </a:spcAft>
              <a:buSzPts val="3200"/>
              <a:buNone/>
              <a:defRPr b="1"/>
            </a:lvl9pPr>
          </a:lstStyle>
          <a:p>
            <a:endParaRPr/>
          </a:p>
        </p:txBody>
      </p:sp>
      <p:sp>
        <p:nvSpPr>
          <p:cNvPr id="37" name="Google Shape;37;p6"/>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FF007F"/>
              </a:buClr>
              <a:buSzPts val="1800"/>
              <a:buFont typeface="Montserrat"/>
              <a:buChar char="●"/>
              <a:defRPr>
                <a:solidFill>
                  <a:srgbClr val="FF007F"/>
                </a:solidFill>
                <a:latin typeface="Montserrat"/>
                <a:ea typeface="Montserrat"/>
                <a:cs typeface="Montserrat"/>
                <a:sym typeface="Montserrat"/>
              </a:defRPr>
            </a:lvl1pPr>
            <a:lvl2pPr marL="914400" lvl="1" indent="-317500" algn="l">
              <a:lnSpc>
                <a:spcPct val="115000"/>
              </a:lnSpc>
              <a:spcBef>
                <a:spcPts val="1600"/>
              </a:spcBef>
              <a:spcAft>
                <a:spcPts val="0"/>
              </a:spcAft>
              <a:buClr>
                <a:srgbClr val="FF007F"/>
              </a:buClr>
              <a:buSzPts val="1400"/>
              <a:buFont typeface="Montserrat"/>
              <a:buChar char="○"/>
              <a:defRPr>
                <a:solidFill>
                  <a:srgbClr val="FF007F"/>
                </a:solidFill>
                <a:latin typeface="Montserrat"/>
                <a:ea typeface="Montserrat"/>
                <a:cs typeface="Montserrat"/>
                <a:sym typeface="Montserrat"/>
              </a:defRPr>
            </a:lvl2pPr>
            <a:lvl3pPr marL="1371600" lvl="2" indent="-317500" algn="l">
              <a:lnSpc>
                <a:spcPct val="115000"/>
              </a:lnSpc>
              <a:spcBef>
                <a:spcPts val="1600"/>
              </a:spcBef>
              <a:spcAft>
                <a:spcPts val="0"/>
              </a:spcAft>
              <a:buClr>
                <a:srgbClr val="FF007F"/>
              </a:buClr>
              <a:buSzPts val="1400"/>
              <a:buFont typeface="Montserrat"/>
              <a:buChar char="■"/>
              <a:defRPr>
                <a:solidFill>
                  <a:srgbClr val="FF007F"/>
                </a:solidFill>
                <a:latin typeface="Montserrat"/>
                <a:ea typeface="Montserrat"/>
                <a:cs typeface="Montserrat"/>
                <a:sym typeface="Montserrat"/>
              </a:defRPr>
            </a:lvl3pPr>
            <a:lvl4pPr marL="1828800" lvl="3" indent="-317500" algn="l">
              <a:lnSpc>
                <a:spcPct val="115000"/>
              </a:lnSpc>
              <a:spcBef>
                <a:spcPts val="1600"/>
              </a:spcBef>
              <a:spcAft>
                <a:spcPts val="0"/>
              </a:spcAft>
              <a:buClr>
                <a:srgbClr val="FF007F"/>
              </a:buClr>
              <a:buSzPts val="1400"/>
              <a:buFont typeface="Montserrat"/>
              <a:buChar char="●"/>
              <a:defRPr>
                <a:solidFill>
                  <a:srgbClr val="FF007F"/>
                </a:solidFill>
                <a:latin typeface="Montserrat"/>
                <a:ea typeface="Montserrat"/>
                <a:cs typeface="Montserrat"/>
                <a:sym typeface="Montserrat"/>
              </a:defRPr>
            </a:lvl4pPr>
            <a:lvl5pPr marL="2286000" lvl="4" indent="-317500" algn="l">
              <a:lnSpc>
                <a:spcPct val="115000"/>
              </a:lnSpc>
              <a:spcBef>
                <a:spcPts val="1600"/>
              </a:spcBef>
              <a:spcAft>
                <a:spcPts val="0"/>
              </a:spcAft>
              <a:buClr>
                <a:srgbClr val="FF007F"/>
              </a:buClr>
              <a:buSzPts val="1400"/>
              <a:buFont typeface="Montserrat"/>
              <a:buChar char="○"/>
              <a:defRPr>
                <a:solidFill>
                  <a:srgbClr val="FF007F"/>
                </a:solidFill>
                <a:latin typeface="Montserrat"/>
                <a:ea typeface="Montserrat"/>
                <a:cs typeface="Montserrat"/>
                <a:sym typeface="Montserrat"/>
              </a:defRPr>
            </a:lvl5pPr>
            <a:lvl6pPr marL="2743200" lvl="5" indent="-317500" algn="l">
              <a:lnSpc>
                <a:spcPct val="115000"/>
              </a:lnSpc>
              <a:spcBef>
                <a:spcPts val="1600"/>
              </a:spcBef>
              <a:spcAft>
                <a:spcPts val="0"/>
              </a:spcAft>
              <a:buClr>
                <a:srgbClr val="FF007F"/>
              </a:buClr>
              <a:buSzPts val="1400"/>
              <a:buFont typeface="Montserrat"/>
              <a:buChar char="■"/>
              <a:defRPr>
                <a:solidFill>
                  <a:srgbClr val="FF007F"/>
                </a:solidFill>
                <a:latin typeface="Montserrat"/>
                <a:ea typeface="Montserrat"/>
                <a:cs typeface="Montserrat"/>
                <a:sym typeface="Montserrat"/>
              </a:defRPr>
            </a:lvl6pPr>
            <a:lvl7pPr marL="3200400" lvl="6" indent="-317500" algn="l">
              <a:lnSpc>
                <a:spcPct val="115000"/>
              </a:lnSpc>
              <a:spcBef>
                <a:spcPts val="1600"/>
              </a:spcBef>
              <a:spcAft>
                <a:spcPts val="0"/>
              </a:spcAft>
              <a:buClr>
                <a:srgbClr val="FF007F"/>
              </a:buClr>
              <a:buSzPts val="1400"/>
              <a:buFont typeface="Montserrat"/>
              <a:buChar char="●"/>
              <a:defRPr>
                <a:solidFill>
                  <a:srgbClr val="FF007F"/>
                </a:solidFill>
                <a:latin typeface="Montserrat"/>
                <a:ea typeface="Montserrat"/>
                <a:cs typeface="Montserrat"/>
                <a:sym typeface="Montserrat"/>
              </a:defRPr>
            </a:lvl7pPr>
            <a:lvl8pPr marL="3657600" lvl="7" indent="-317500" algn="l">
              <a:lnSpc>
                <a:spcPct val="115000"/>
              </a:lnSpc>
              <a:spcBef>
                <a:spcPts val="1600"/>
              </a:spcBef>
              <a:spcAft>
                <a:spcPts val="0"/>
              </a:spcAft>
              <a:buClr>
                <a:srgbClr val="FF007F"/>
              </a:buClr>
              <a:buSzPts val="1400"/>
              <a:buFont typeface="Montserrat"/>
              <a:buChar char="○"/>
              <a:defRPr>
                <a:solidFill>
                  <a:srgbClr val="FF007F"/>
                </a:solidFill>
                <a:latin typeface="Montserrat"/>
                <a:ea typeface="Montserrat"/>
                <a:cs typeface="Montserrat"/>
                <a:sym typeface="Montserrat"/>
              </a:defRPr>
            </a:lvl8pPr>
            <a:lvl9pPr marL="4114800" lvl="8" indent="-317500" algn="l">
              <a:lnSpc>
                <a:spcPct val="115000"/>
              </a:lnSpc>
              <a:spcBef>
                <a:spcPts val="1600"/>
              </a:spcBef>
              <a:spcAft>
                <a:spcPts val="1600"/>
              </a:spcAft>
              <a:buClr>
                <a:srgbClr val="FF007F"/>
              </a:buClr>
              <a:buSzPts val="1400"/>
              <a:buFont typeface="Montserrat"/>
              <a:buChar char="■"/>
              <a:defRPr>
                <a:solidFill>
                  <a:srgbClr val="FF007F"/>
                </a:solidFill>
                <a:latin typeface="Montserrat"/>
                <a:ea typeface="Montserrat"/>
                <a:cs typeface="Montserrat"/>
                <a:sym typeface="Montserrat"/>
              </a:defRPr>
            </a:lvl9pPr>
          </a:lstStyle>
          <a:p>
            <a:endParaRPr/>
          </a:p>
        </p:txBody>
      </p:sp>
      <p:sp>
        <p:nvSpPr>
          <p:cNvPr id="38" name="Google Shape;38;p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39" name="Google Shape;39;p6"/>
          <p:cNvPicPr preferRelativeResize="0"/>
          <p:nvPr/>
        </p:nvPicPr>
        <p:blipFill rotWithShape="1">
          <a:blip r:embed="rId2">
            <a:alphaModFix/>
          </a:blip>
          <a:srcRect l="38557" t="32041" r="38041" b="36145"/>
          <a:stretch/>
        </p:blipFill>
        <p:spPr>
          <a:xfrm>
            <a:off x="8097950" y="4345550"/>
            <a:ext cx="914676" cy="69944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1 1">
  <p:cSld name="MAIN_POINT_1_1">
    <p:bg>
      <p:bgPr>
        <a:solidFill>
          <a:srgbClr val="FF007F"/>
        </a:solidFill>
        <a:effectLst/>
      </p:bgPr>
    </p:bg>
    <p:spTree>
      <p:nvGrpSpPr>
        <p:cNvPr id="1" name="Shape 40"/>
        <p:cNvGrpSpPr/>
        <p:nvPr/>
      </p:nvGrpSpPr>
      <p:grpSpPr>
        <a:xfrm>
          <a:off x="0" y="0"/>
          <a:ext cx="0" cy="0"/>
          <a:chOff x="0" y="0"/>
          <a:chExt cx="0" cy="0"/>
        </a:xfrm>
      </p:grpSpPr>
      <p:sp>
        <p:nvSpPr>
          <p:cNvPr id="41" name="Google Shape;41;p7"/>
          <p:cNvSpPr/>
          <p:nvPr/>
        </p:nvSpPr>
        <p:spPr>
          <a:xfrm>
            <a:off x="490250" y="488250"/>
            <a:ext cx="8163900" cy="4207500"/>
          </a:xfrm>
          <a:prstGeom prst="rect">
            <a:avLst/>
          </a:prstGeom>
          <a:solidFill>
            <a:srgbClr val="FFFFFF"/>
          </a:solidFill>
          <a:ln w="38100" cap="flat" cmpd="sng">
            <a:solidFill>
              <a:srgbClr val="3EC5E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7F"/>
              </a:solidFill>
              <a:latin typeface="Arial"/>
              <a:ea typeface="Arial"/>
              <a:cs typeface="Arial"/>
              <a:sym typeface="Arial"/>
            </a:endParaRPr>
          </a:p>
        </p:txBody>
      </p:sp>
      <p:sp>
        <p:nvSpPr>
          <p:cNvPr id="42" name="Google Shape;42;p7"/>
          <p:cNvSpPr txBox="1">
            <a:spLocks noGrp="1"/>
          </p:cNvSpPr>
          <p:nvPr>
            <p:ph type="title"/>
          </p:nvPr>
        </p:nvSpPr>
        <p:spPr>
          <a:xfrm>
            <a:off x="871250" y="488250"/>
            <a:ext cx="62271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007F"/>
              </a:buClr>
              <a:buSzPts val="6000"/>
              <a:buFont typeface="Montserrat Black"/>
              <a:buNone/>
              <a:defRPr sz="6000">
                <a:solidFill>
                  <a:srgbClr val="FF007F"/>
                </a:solidFill>
                <a:latin typeface="Montserrat Black"/>
                <a:ea typeface="Montserrat Black"/>
                <a:cs typeface="Montserrat Black"/>
                <a:sym typeface="Montserrat Black"/>
              </a:defRPr>
            </a:lvl1pPr>
            <a:lvl2pPr lvl="1"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2pPr>
            <a:lvl3pPr lvl="2"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3pPr>
            <a:lvl4pPr lvl="3"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4pPr>
            <a:lvl5pPr lvl="4"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5pPr>
            <a:lvl6pPr lvl="5"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6pPr>
            <a:lvl7pPr lvl="6"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7pPr>
            <a:lvl8pPr lvl="7"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8pPr>
            <a:lvl9pPr lvl="8" algn="l">
              <a:lnSpc>
                <a:spcPct val="100000"/>
              </a:lnSpc>
              <a:spcBef>
                <a:spcPts val="0"/>
              </a:spcBef>
              <a:spcAft>
                <a:spcPts val="0"/>
              </a:spcAft>
              <a:buSzPts val="6000"/>
              <a:buFont typeface="Montserrat Black"/>
              <a:buNone/>
              <a:defRPr sz="6000">
                <a:latin typeface="Montserrat Black"/>
                <a:ea typeface="Montserrat Black"/>
                <a:cs typeface="Montserrat Black"/>
                <a:sym typeface="Montserrat Black"/>
              </a:defRPr>
            </a:lvl9pPr>
          </a:lstStyle>
          <a:p>
            <a:endParaRPr/>
          </a:p>
        </p:txBody>
      </p:sp>
      <p:sp>
        <p:nvSpPr>
          <p:cNvPr id="43" name="Google Shape;43;p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44" name="Google Shape;44;p7"/>
          <p:cNvPicPr preferRelativeResize="0"/>
          <p:nvPr/>
        </p:nvPicPr>
        <p:blipFill rotWithShape="1">
          <a:blip r:embed="rId2">
            <a:alphaModFix/>
          </a:blip>
          <a:srcRect l="38557" t="32041" r="38041" b="36145"/>
          <a:stretch/>
        </p:blipFill>
        <p:spPr>
          <a:xfrm>
            <a:off x="8097950" y="4345550"/>
            <a:ext cx="914676" cy="69944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3EC5E6"/>
        </a:solidFill>
        <a:effectLst/>
      </p:bgPr>
    </p:bg>
    <p:spTree>
      <p:nvGrpSpPr>
        <p:cNvPr id="1" name="Shape 45"/>
        <p:cNvGrpSpPr/>
        <p:nvPr/>
      </p:nvGrpSpPr>
      <p:grpSpPr>
        <a:xfrm>
          <a:off x="0" y="0"/>
          <a:ext cx="0" cy="0"/>
          <a:chOff x="0" y="0"/>
          <a:chExt cx="0" cy="0"/>
        </a:xfrm>
      </p:grpSpPr>
      <p:sp>
        <p:nvSpPr>
          <p:cNvPr id="46" name="Google Shape;46;p8"/>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Font typeface="Montserrat Black"/>
              <a:buNone/>
              <a:defRPr sz="4800">
                <a:latin typeface="Montserrat Black"/>
                <a:ea typeface="Montserrat Black"/>
                <a:cs typeface="Montserrat Black"/>
                <a:sym typeface="Montserrat Black"/>
              </a:defRPr>
            </a:lvl1pPr>
            <a:lvl2pPr lvl="1" algn="l">
              <a:lnSpc>
                <a:spcPct val="100000"/>
              </a:lnSpc>
              <a:spcBef>
                <a:spcPts val="0"/>
              </a:spcBef>
              <a:spcAft>
                <a:spcPts val="0"/>
              </a:spcAft>
              <a:buSzPts val="4800"/>
              <a:buFont typeface="Montserrat"/>
              <a:buNone/>
              <a:defRPr sz="4800">
                <a:latin typeface="Montserrat"/>
                <a:ea typeface="Montserrat"/>
                <a:cs typeface="Montserrat"/>
                <a:sym typeface="Montserrat"/>
              </a:defRPr>
            </a:lvl2pPr>
            <a:lvl3pPr lvl="2" algn="l">
              <a:lnSpc>
                <a:spcPct val="100000"/>
              </a:lnSpc>
              <a:spcBef>
                <a:spcPts val="0"/>
              </a:spcBef>
              <a:spcAft>
                <a:spcPts val="0"/>
              </a:spcAft>
              <a:buSzPts val="4800"/>
              <a:buFont typeface="Montserrat"/>
              <a:buNone/>
              <a:defRPr sz="4800">
                <a:latin typeface="Montserrat"/>
                <a:ea typeface="Montserrat"/>
                <a:cs typeface="Montserrat"/>
                <a:sym typeface="Montserrat"/>
              </a:defRPr>
            </a:lvl3pPr>
            <a:lvl4pPr lvl="3" algn="l">
              <a:lnSpc>
                <a:spcPct val="100000"/>
              </a:lnSpc>
              <a:spcBef>
                <a:spcPts val="0"/>
              </a:spcBef>
              <a:spcAft>
                <a:spcPts val="0"/>
              </a:spcAft>
              <a:buSzPts val="4800"/>
              <a:buFont typeface="Montserrat"/>
              <a:buNone/>
              <a:defRPr sz="4800">
                <a:latin typeface="Montserrat"/>
                <a:ea typeface="Montserrat"/>
                <a:cs typeface="Montserrat"/>
                <a:sym typeface="Montserrat"/>
              </a:defRPr>
            </a:lvl4pPr>
            <a:lvl5pPr lvl="4" algn="l">
              <a:lnSpc>
                <a:spcPct val="100000"/>
              </a:lnSpc>
              <a:spcBef>
                <a:spcPts val="0"/>
              </a:spcBef>
              <a:spcAft>
                <a:spcPts val="0"/>
              </a:spcAft>
              <a:buSzPts val="4800"/>
              <a:buFont typeface="Montserrat"/>
              <a:buNone/>
              <a:defRPr sz="4800">
                <a:latin typeface="Montserrat"/>
                <a:ea typeface="Montserrat"/>
                <a:cs typeface="Montserrat"/>
                <a:sym typeface="Montserrat"/>
              </a:defRPr>
            </a:lvl5pPr>
            <a:lvl6pPr lvl="5" algn="l">
              <a:lnSpc>
                <a:spcPct val="100000"/>
              </a:lnSpc>
              <a:spcBef>
                <a:spcPts val="0"/>
              </a:spcBef>
              <a:spcAft>
                <a:spcPts val="0"/>
              </a:spcAft>
              <a:buSzPts val="4800"/>
              <a:buFont typeface="Montserrat"/>
              <a:buNone/>
              <a:defRPr sz="4800">
                <a:latin typeface="Montserrat"/>
                <a:ea typeface="Montserrat"/>
                <a:cs typeface="Montserrat"/>
                <a:sym typeface="Montserrat"/>
              </a:defRPr>
            </a:lvl6pPr>
            <a:lvl7pPr lvl="6" algn="l">
              <a:lnSpc>
                <a:spcPct val="100000"/>
              </a:lnSpc>
              <a:spcBef>
                <a:spcPts val="0"/>
              </a:spcBef>
              <a:spcAft>
                <a:spcPts val="0"/>
              </a:spcAft>
              <a:buSzPts val="4800"/>
              <a:buFont typeface="Montserrat"/>
              <a:buNone/>
              <a:defRPr sz="4800">
                <a:latin typeface="Montserrat"/>
                <a:ea typeface="Montserrat"/>
                <a:cs typeface="Montserrat"/>
                <a:sym typeface="Montserrat"/>
              </a:defRPr>
            </a:lvl7pPr>
            <a:lvl8pPr lvl="7" algn="l">
              <a:lnSpc>
                <a:spcPct val="100000"/>
              </a:lnSpc>
              <a:spcBef>
                <a:spcPts val="0"/>
              </a:spcBef>
              <a:spcAft>
                <a:spcPts val="0"/>
              </a:spcAft>
              <a:buSzPts val="4800"/>
              <a:buFont typeface="Montserrat"/>
              <a:buNone/>
              <a:defRPr sz="4800">
                <a:latin typeface="Montserrat"/>
                <a:ea typeface="Montserrat"/>
                <a:cs typeface="Montserrat"/>
                <a:sym typeface="Montserrat"/>
              </a:defRPr>
            </a:lvl8pPr>
            <a:lvl9pPr lvl="8" algn="l">
              <a:lnSpc>
                <a:spcPct val="100000"/>
              </a:lnSpc>
              <a:spcBef>
                <a:spcPts val="0"/>
              </a:spcBef>
              <a:spcAft>
                <a:spcPts val="0"/>
              </a:spcAft>
              <a:buSzPts val="4800"/>
              <a:buFont typeface="Montserrat"/>
              <a:buNone/>
              <a:defRPr sz="4800">
                <a:latin typeface="Montserrat"/>
                <a:ea typeface="Montserrat"/>
                <a:cs typeface="Montserrat"/>
                <a:sym typeface="Montserrat"/>
              </a:defRPr>
            </a:lvl9pPr>
          </a:lstStyle>
          <a:p>
            <a:endParaRPr/>
          </a:p>
        </p:txBody>
      </p:sp>
      <p:sp>
        <p:nvSpPr>
          <p:cNvPr id="47" name="Google Shape;47;p8"/>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b="1"/>
            </a:lvl1pPr>
            <a:lvl2pPr lvl="1" algn="l">
              <a:lnSpc>
                <a:spcPct val="100000"/>
              </a:lnSpc>
              <a:spcBef>
                <a:spcPts val="0"/>
              </a:spcBef>
              <a:spcAft>
                <a:spcPts val="0"/>
              </a:spcAft>
              <a:buSzPts val="1800"/>
              <a:buNone/>
              <a:defRPr sz="1800" b="1"/>
            </a:lvl2pPr>
            <a:lvl3pPr lvl="2" algn="l">
              <a:lnSpc>
                <a:spcPct val="100000"/>
              </a:lnSpc>
              <a:spcBef>
                <a:spcPts val="0"/>
              </a:spcBef>
              <a:spcAft>
                <a:spcPts val="0"/>
              </a:spcAft>
              <a:buSzPts val="1800"/>
              <a:buNone/>
              <a:defRPr sz="1800" b="1"/>
            </a:lvl3pPr>
            <a:lvl4pPr lvl="3" algn="l">
              <a:lnSpc>
                <a:spcPct val="100000"/>
              </a:lnSpc>
              <a:spcBef>
                <a:spcPts val="0"/>
              </a:spcBef>
              <a:spcAft>
                <a:spcPts val="0"/>
              </a:spcAft>
              <a:buSzPts val="1800"/>
              <a:buNone/>
              <a:defRPr sz="1800" b="1"/>
            </a:lvl4pPr>
            <a:lvl5pPr lvl="4" algn="l">
              <a:lnSpc>
                <a:spcPct val="100000"/>
              </a:lnSpc>
              <a:spcBef>
                <a:spcPts val="0"/>
              </a:spcBef>
              <a:spcAft>
                <a:spcPts val="0"/>
              </a:spcAft>
              <a:buSzPts val="1800"/>
              <a:buNone/>
              <a:defRPr sz="1800" b="1"/>
            </a:lvl5pPr>
            <a:lvl6pPr lvl="5" algn="l">
              <a:lnSpc>
                <a:spcPct val="100000"/>
              </a:lnSpc>
              <a:spcBef>
                <a:spcPts val="0"/>
              </a:spcBef>
              <a:spcAft>
                <a:spcPts val="0"/>
              </a:spcAft>
              <a:buSzPts val="1800"/>
              <a:buNone/>
              <a:defRPr sz="1800" b="1"/>
            </a:lvl6pPr>
            <a:lvl7pPr lvl="6" algn="l">
              <a:lnSpc>
                <a:spcPct val="100000"/>
              </a:lnSpc>
              <a:spcBef>
                <a:spcPts val="0"/>
              </a:spcBef>
              <a:spcAft>
                <a:spcPts val="0"/>
              </a:spcAft>
              <a:buSzPts val="1800"/>
              <a:buNone/>
              <a:defRPr sz="1800" b="1"/>
            </a:lvl7pPr>
            <a:lvl8pPr lvl="7" algn="l">
              <a:lnSpc>
                <a:spcPct val="100000"/>
              </a:lnSpc>
              <a:spcBef>
                <a:spcPts val="0"/>
              </a:spcBef>
              <a:spcAft>
                <a:spcPts val="0"/>
              </a:spcAft>
              <a:buSzPts val="1800"/>
              <a:buNone/>
              <a:defRPr sz="1800" b="1"/>
            </a:lvl8pPr>
            <a:lvl9pPr lvl="8" algn="l">
              <a:lnSpc>
                <a:spcPct val="100000"/>
              </a:lnSpc>
              <a:spcBef>
                <a:spcPts val="0"/>
              </a:spcBef>
              <a:spcAft>
                <a:spcPts val="0"/>
              </a:spcAft>
              <a:buSzPts val="1800"/>
              <a:buNone/>
              <a:defRPr sz="1800" b="1"/>
            </a:lvl9pPr>
          </a:lstStyle>
          <a:p>
            <a:endParaRPr/>
          </a:p>
        </p:txBody>
      </p:sp>
      <p:pic>
        <p:nvPicPr>
          <p:cNvPr id="48" name="Google Shape;48;p8"/>
          <p:cNvPicPr preferRelativeResize="0"/>
          <p:nvPr/>
        </p:nvPicPr>
        <p:blipFill rotWithShape="1">
          <a:blip r:embed="rId2">
            <a:alphaModFix/>
          </a:blip>
          <a:srcRect l="38557" t="32041" r="38041" b="36145"/>
          <a:stretch/>
        </p:blipFill>
        <p:spPr>
          <a:xfrm>
            <a:off x="8097950" y="4345550"/>
            <a:ext cx="914676" cy="69944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3EC5E6"/>
        </a:solidFill>
        <a:effectLst/>
      </p:bgPr>
    </p:bg>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Font typeface="Montserrat Black"/>
              <a:buNone/>
              <a:defRPr sz="4200">
                <a:latin typeface="Montserrat Black"/>
                <a:ea typeface="Montserrat Black"/>
                <a:cs typeface="Montserrat Black"/>
                <a:sym typeface="Montserrat Black"/>
              </a:defRPr>
            </a:lvl1pPr>
            <a:lvl2pPr lvl="1" algn="l">
              <a:lnSpc>
                <a:spcPct val="100000"/>
              </a:lnSpc>
              <a:spcBef>
                <a:spcPts val="0"/>
              </a:spcBef>
              <a:spcAft>
                <a:spcPts val="0"/>
              </a:spcAft>
              <a:buSzPts val="4200"/>
              <a:buFont typeface="Montserrat Black"/>
              <a:buNone/>
              <a:defRPr sz="4200">
                <a:latin typeface="Montserrat Black"/>
                <a:ea typeface="Montserrat Black"/>
                <a:cs typeface="Montserrat Black"/>
                <a:sym typeface="Montserrat Black"/>
              </a:defRPr>
            </a:lvl2pPr>
            <a:lvl3pPr lvl="2" algn="l">
              <a:lnSpc>
                <a:spcPct val="100000"/>
              </a:lnSpc>
              <a:spcBef>
                <a:spcPts val="0"/>
              </a:spcBef>
              <a:spcAft>
                <a:spcPts val="0"/>
              </a:spcAft>
              <a:buSzPts val="4200"/>
              <a:buFont typeface="Montserrat Black"/>
              <a:buNone/>
              <a:defRPr sz="4200">
                <a:latin typeface="Montserrat Black"/>
                <a:ea typeface="Montserrat Black"/>
                <a:cs typeface="Montserrat Black"/>
                <a:sym typeface="Montserrat Black"/>
              </a:defRPr>
            </a:lvl3pPr>
            <a:lvl4pPr lvl="3" algn="l">
              <a:lnSpc>
                <a:spcPct val="100000"/>
              </a:lnSpc>
              <a:spcBef>
                <a:spcPts val="0"/>
              </a:spcBef>
              <a:spcAft>
                <a:spcPts val="0"/>
              </a:spcAft>
              <a:buSzPts val="4200"/>
              <a:buFont typeface="Montserrat Black"/>
              <a:buNone/>
              <a:defRPr sz="4200">
                <a:latin typeface="Montserrat Black"/>
                <a:ea typeface="Montserrat Black"/>
                <a:cs typeface="Montserrat Black"/>
                <a:sym typeface="Montserrat Black"/>
              </a:defRPr>
            </a:lvl4pPr>
            <a:lvl5pPr lvl="4" algn="l">
              <a:lnSpc>
                <a:spcPct val="100000"/>
              </a:lnSpc>
              <a:spcBef>
                <a:spcPts val="0"/>
              </a:spcBef>
              <a:spcAft>
                <a:spcPts val="0"/>
              </a:spcAft>
              <a:buSzPts val="4200"/>
              <a:buFont typeface="Montserrat Black"/>
              <a:buNone/>
              <a:defRPr sz="4200">
                <a:latin typeface="Montserrat Black"/>
                <a:ea typeface="Montserrat Black"/>
                <a:cs typeface="Montserrat Black"/>
                <a:sym typeface="Montserrat Black"/>
              </a:defRPr>
            </a:lvl5pPr>
            <a:lvl6pPr lvl="5" algn="l">
              <a:lnSpc>
                <a:spcPct val="100000"/>
              </a:lnSpc>
              <a:spcBef>
                <a:spcPts val="0"/>
              </a:spcBef>
              <a:spcAft>
                <a:spcPts val="0"/>
              </a:spcAft>
              <a:buSzPts val="4200"/>
              <a:buFont typeface="Montserrat Black"/>
              <a:buNone/>
              <a:defRPr sz="4200">
                <a:latin typeface="Montserrat Black"/>
                <a:ea typeface="Montserrat Black"/>
                <a:cs typeface="Montserrat Black"/>
                <a:sym typeface="Montserrat Black"/>
              </a:defRPr>
            </a:lvl6pPr>
            <a:lvl7pPr lvl="6" algn="l">
              <a:lnSpc>
                <a:spcPct val="100000"/>
              </a:lnSpc>
              <a:spcBef>
                <a:spcPts val="0"/>
              </a:spcBef>
              <a:spcAft>
                <a:spcPts val="0"/>
              </a:spcAft>
              <a:buSzPts val="4200"/>
              <a:buFont typeface="Montserrat Black"/>
              <a:buNone/>
              <a:defRPr sz="4200">
                <a:latin typeface="Montserrat Black"/>
                <a:ea typeface="Montserrat Black"/>
                <a:cs typeface="Montserrat Black"/>
                <a:sym typeface="Montserrat Black"/>
              </a:defRPr>
            </a:lvl7pPr>
            <a:lvl8pPr lvl="7" algn="l">
              <a:lnSpc>
                <a:spcPct val="100000"/>
              </a:lnSpc>
              <a:spcBef>
                <a:spcPts val="0"/>
              </a:spcBef>
              <a:spcAft>
                <a:spcPts val="0"/>
              </a:spcAft>
              <a:buSzPts val="4200"/>
              <a:buFont typeface="Montserrat Black"/>
              <a:buNone/>
              <a:defRPr sz="4200">
                <a:latin typeface="Montserrat Black"/>
                <a:ea typeface="Montserrat Black"/>
                <a:cs typeface="Montserrat Black"/>
                <a:sym typeface="Montserrat Black"/>
              </a:defRPr>
            </a:lvl8pPr>
            <a:lvl9pPr lvl="8" algn="l">
              <a:lnSpc>
                <a:spcPct val="100000"/>
              </a:lnSpc>
              <a:spcBef>
                <a:spcPts val="0"/>
              </a:spcBef>
              <a:spcAft>
                <a:spcPts val="0"/>
              </a:spcAft>
              <a:buSzPts val="4200"/>
              <a:buFont typeface="Montserrat Black"/>
              <a:buNone/>
              <a:defRPr sz="4200">
                <a:latin typeface="Montserrat Black"/>
                <a:ea typeface="Montserrat Black"/>
                <a:cs typeface="Montserrat Black"/>
                <a:sym typeface="Montserrat Black"/>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52" name="Google Shape;52;p9"/>
          <p:cNvPicPr preferRelativeResize="0"/>
          <p:nvPr/>
        </p:nvPicPr>
        <p:blipFill rotWithShape="1">
          <a:blip r:embed="rId2">
            <a:alphaModFix/>
          </a:blip>
          <a:srcRect l="38557" t="32041" r="38041" b="36145"/>
          <a:stretch/>
        </p:blipFill>
        <p:spPr>
          <a:xfrm>
            <a:off x="8097950" y="4345550"/>
            <a:ext cx="914676" cy="69944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3EC5E6"/>
        </a:solidFill>
        <a:effectLst/>
      </p:bgPr>
    </p:bg>
    <p:spTree>
      <p:nvGrpSpPr>
        <p:cNvPr id="1" name="Shape 53"/>
        <p:cNvGrpSpPr/>
        <p:nvPr/>
      </p:nvGrpSpPr>
      <p:grpSpPr>
        <a:xfrm>
          <a:off x="0" y="0"/>
          <a:ext cx="0" cy="0"/>
          <a:chOff x="0" y="0"/>
          <a:chExt cx="0" cy="0"/>
        </a:xfrm>
      </p:grpSpPr>
      <p:sp>
        <p:nvSpPr>
          <p:cNvPr id="54" name="Google Shape;54;p10"/>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0"/>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Font typeface="Montserrat"/>
              <a:buNone/>
              <a:defRPr sz="1800" b="1">
                <a:latin typeface="Montserrat"/>
                <a:ea typeface="Montserrat"/>
                <a:cs typeface="Montserrat"/>
                <a:sym typeface="Montserrat"/>
              </a:defRPr>
            </a:lvl1pPr>
            <a:lvl2pPr lvl="1" algn="l">
              <a:lnSpc>
                <a:spcPct val="100000"/>
              </a:lnSpc>
              <a:spcBef>
                <a:spcPts val="0"/>
              </a:spcBef>
              <a:spcAft>
                <a:spcPts val="0"/>
              </a:spcAft>
              <a:buSzPts val="1800"/>
              <a:buFont typeface="Montserrat"/>
              <a:buNone/>
              <a:defRPr sz="1800" b="1">
                <a:latin typeface="Montserrat"/>
                <a:ea typeface="Montserrat"/>
                <a:cs typeface="Montserrat"/>
                <a:sym typeface="Montserrat"/>
              </a:defRPr>
            </a:lvl2pPr>
            <a:lvl3pPr lvl="2" algn="l">
              <a:lnSpc>
                <a:spcPct val="100000"/>
              </a:lnSpc>
              <a:spcBef>
                <a:spcPts val="0"/>
              </a:spcBef>
              <a:spcAft>
                <a:spcPts val="0"/>
              </a:spcAft>
              <a:buSzPts val="1800"/>
              <a:buFont typeface="Montserrat"/>
              <a:buNone/>
              <a:defRPr sz="1800" b="1">
                <a:latin typeface="Montserrat"/>
                <a:ea typeface="Montserrat"/>
                <a:cs typeface="Montserrat"/>
                <a:sym typeface="Montserrat"/>
              </a:defRPr>
            </a:lvl3pPr>
            <a:lvl4pPr lvl="3" algn="l">
              <a:lnSpc>
                <a:spcPct val="100000"/>
              </a:lnSpc>
              <a:spcBef>
                <a:spcPts val="0"/>
              </a:spcBef>
              <a:spcAft>
                <a:spcPts val="0"/>
              </a:spcAft>
              <a:buSzPts val="1800"/>
              <a:buFont typeface="Montserrat"/>
              <a:buNone/>
              <a:defRPr sz="1800" b="1">
                <a:latin typeface="Montserrat"/>
                <a:ea typeface="Montserrat"/>
                <a:cs typeface="Montserrat"/>
                <a:sym typeface="Montserrat"/>
              </a:defRPr>
            </a:lvl4pPr>
            <a:lvl5pPr lvl="4" algn="l">
              <a:lnSpc>
                <a:spcPct val="100000"/>
              </a:lnSpc>
              <a:spcBef>
                <a:spcPts val="0"/>
              </a:spcBef>
              <a:spcAft>
                <a:spcPts val="0"/>
              </a:spcAft>
              <a:buSzPts val="1800"/>
              <a:buFont typeface="Montserrat"/>
              <a:buNone/>
              <a:defRPr sz="1800" b="1">
                <a:latin typeface="Montserrat"/>
                <a:ea typeface="Montserrat"/>
                <a:cs typeface="Montserrat"/>
                <a:sym typeface="Montserrat"/>
              </a:defRPr>
            </a:lvl5pPr>
            <a:lvl6pPr lvl="5" algn="l">
              <a:lnSpc>
                <a:spcPct val="100000"/>
              </a:lnSpc>
              <a:spcBef>
                <a:spcPts val="0"/>
              </a:spcBef>
              <a:spcAft>
                <a:spcPts val="0"/>
              </a:spcAft>
              <a:buSzPts val="1800"/>
              <a:buFont typeface="Montserrat"/>
              <a:buNone/>
              <a:defRPr sz="1800" b="1">
                <a:latin typeface="Montserrat"/>
                <a:ea typeface="Montserrat"/>
                <a:cs typeface="Montserrat"/>
                <a:sym typeface="Montserrat"/>
              </a:defRPr>
            </a:lvl6pPr>
            <a:lvl7pPr lvl="6" algn="l">
              <a:lnSpc>
                <a:spcPct val="100000"/>
              </a:lnSpc>
              <a:spcBef>
                <a:spcPts val="0"/>
              </a:spcBef>
              <a:spcAft>
                <a:spcPts val="0"/>
              </a:spcAft>
              <a:buSzPts val="1800"/>
              <a:buFont typeface="Montserrat"/>
              <a:buNone/>
              <a:defRPr sz="1800" b="1">
                <a:latin typeface="Montserrat"/>
                <a:ea typeface="Montserrat"/>
                <a:cs typeface="Montserrat"/>
                <a:sym typeface="Montserrat"/>
              </a:defRPr>
            </a:lvl7pPr>
            <a:lvl8pPr lvl="7" algn="l">
              <a:lnSpc>
                <a:spcPct val="100000"/>
              </a:lnSpc>
              <a:spcBef>
                <a:spcPts val="0"/>
              </a:spcBef>
              <a:spcAft>
                <a:spcPts val="0"/>
              </a:spcAft>
              <a:buSzPts val="1800"/>
              <a:buFont typeface="Montserrat"/>
              <a:buNone/>
              <a:defRPr sz="1800" b="1">
                <a:latin typeface="Montserrat"/>
                <a:ea typeface="Montserrat"/>
                <a:cs typeface="Montserrat"/>
                <a:sym typeface="Montserrat"/>
              </a:defRPr>
            </a:lvl8pPr>
            <a:lvl9pPr lvl="8" algn="l">
              <a:lnSpc>
                <a:spcPct val="100000"/>
              </a:lnSpc>
              <a:spcBef>
                <a:spcPts val="0"/>
              </a:spcBef>
              <a:spcAft>
                <a:spcPts val="0"/>
              </a:spcAft>
              <a:buSzPts val="1800"/>
              <a:buFont typeface="Montserrat"/>
              <a:buNone/>
              <a:defRPr sz="1800" b="1">
                <a:latin typeface="Montserrat"/>
                <a:ea typeface="Montserrat"/>
                <a:cs typeface="Montserrat"/>
                <a:sym typeface="Montserrat"/>
              </a:defRPr>
            </a:lvl9pPr>
          </a:lstStyle>
          <a:p>
            <a:endParaRPr/>
          </a:p>
        </p:txBody>
      </p:sp>
      <p:sp>
        <p:nvSpPr>
          <p:cNvPr id="56" name="Google Shape;56;p1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10"/>
          <p:cNvPicPr preferRelativeResize="0"/>
          <p:nvPr/>
        </p:nvPicPr>
        <p:blipFill rotWithShape="1">
          <a:blip r:embed="rId2">
            <a:alphaModFix/>
          </a:blip>
          <a:srcRect l="38557" t="32041" r="38041" b="36145"/>
          <a:stretch/>
        </p:blipFill>
        <p:spPr>
          <a:xfrm>
            <a:off x="8097950" y="4345550"/>
            <a:ext cx="914676" cy="69944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rgbClr val="3EC5E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FFFFFF"/>
              </a:buClr>
              <a:buSzPts val="3200"/>
              <a:buFont typeface="Montserrat ExtraBold"/>
              <a:buNone/>
              <a:defRPr sz="3200" b="0" i="0" u="none" strike="noStrike" cap="none">
                <a:solidFill>
                  <a:srgbClr val="FFFFFF"/>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FFFFFF"/>
              </a:buClr>
              <a:buSzPts val="3200"/>
              <a:buFont typeface="Montserrat ExtraBold"/>
              <a:buNone/>
              <a:defRPr sz="3200" b="0" i="0" u="none" strike="noStrike" cap="none">
                <a:solidFill>
                  <a:srgbClr val="FFFFFF"/>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rgbClr val="FFFFFF"/>
              </a:buClr>
              <a:buSzPts val="3200"/>
              <a:buFont typeface="Montserrat ExtraBold"/>
              <a:buNone/>
              <a:defRPr sz="3200" b="0" i="0" u="none" strike="noStrike" cap="none">
                <a:solidFill>
                  <a:srgbClr val="FFFFFF"/>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rgbClr val="FFFFFF"/>
              </a:buClr>
              <a:buSzPts val="3200"/>
              <a:buFont typeface="Montserrat ExtraBold"/>
              <a:buNone/>
              <a:defRPr sz="3200" b="0" i="0" u="none" strike="noStrike" cap="none">
                <a:solidFill>
                  <a:srgbClr val="FFFFFF"/>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rgbClr val="FFFFFF"/>
              </a:buClr>
              <a:buSzPts val="3200"/>
              <a:buFont typeface="Montserrat ExtraBold"/>
              <a:buNone/>
              <a:defRPr sz="3200" b="0" i="0" u="none" strike="noStrike" cap="none">
                <a:solidFill>
                  <a:srgbClr val="FFFFFF"/>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rgbClr val="FFFFFF"/>
              </a:buClr>
              <a:buSzPts val="3200"/>
              <a:buFont typeface="Montserrat ExtraBold"/>
              <a:buNone/>
              <a:defRPr sz="3200" b="0" i="0" u="none" strike="noStrike" cap="none">
                <a:solidFill>
                  <a:srgbClr val="FFFFFF"/>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rgbClr val="FFFFFF"/>
              </a:buClr>
              <a:buSzPts val="3200"/>
              <a:buFont typeface="Montserrat ExtraBold"/>
              <a:buNone/>
              <a:defRPr sz="3200" b="0" i="0" u="none" strike="noStrike" cap="none">
                <a:solidFill>
                  <a:srgbClr val="FFFFFF"/>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rgbClr val="FFFFFF"/>
              </a:buClr>
              <a:buSzPts val="3200"/>
              <a:buFont typeface="Montserrat ExtraBold"/>
              <a:buNone/>
              <a:defRPr sz="3200" b="0" i="0" u="none" strike="noStrike" cap="none">
                <a:solidFill>
                  <a:srgbClr val="FFFFFF"/>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rgbClr val="FFFFFF"/>
              </a:buClr>
              <a:buSzPts val="3200"/>
              <a:buFont typeface="Montserrat ExtraBold"/>
              <a:buNone/>
              <a:defRPr sz="3200" b="0" i="0" u="none" strike="noStrike" cap="none">
                <a:solidFill>
                  <a:srgbClr val="FFFFFF"/>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FFFFFF"/>
              </a:buClr>
              <a:buSzPts val="1800"/>
              <a:buFont typeface="Montserrat"/>
              <a:buChar char="●"/>
              <a:defRPr sz="1800" b="0" i="0" u="none" strike="noStrike" cap="none">
                <a:solidFill>
                  <a:srgbClr val="FFFFFF"/>
                </a:solidFill>
                <a:latin typeface="Montserrat"/>
                <a:ea typeface="Montserrat"/>
                <a:cs typeface="Montserrat"/>
                <a:sym typeface="Montserrat"/>
              </a:defRPr>
            </a:lvl1pPr>
            <a:lvl2pPr marL="914400" marR="0" lvl="1" indent="-317500" algn="l" rtl="0">
              <a:lnSpc>
                <a:spcPct val="115000"/>
              </a:lnSpc>
              <a:spcBef>
                <a:spcPts val="1600"/>
              </a:spcBef>
              <a:spcAft>
                <a:spcPts val="0"/>
              </a:spcAft>
              <a:buClr>
                <a:srgbClr val="FFFFFF"/>
              </a:buClr>
              <a:buSzPts val="1400"/>
              <a:buFont typeface="Montserrat"/>
              <a:buChar char="○"/>
              <a:defRPr sz="1400" b="0" i="0" u="none" strike="noStrike" cap="none">
                <a:solidFill>
                  <a:srgbClr val="FFFFFF"/>
                </a:solidFill>
                <a:latin typeface="Montserrat"/>
                <a:ea typeface="Montserrat"/>
                <a:cs typeface="Montserrat"/>
                <a:sym typeface="Montserrat"/>
              </a:defRPr>
            </a:lvl2pPr>
            <a:lvl3pPr marL="1371600" marR="0" lvl="2" indent="-317500" algn="l" rtl="0">
              <a:lnSpc>
                <a:spcPct val="115000"/>
              </a:lnSpc>
              <a:spcBef>
                <a:spcPts val="1600"/>
              </a:spcBef>
              <a:spcAft>
                <a:spcPts val="0"/>
              </a:spcAft>
              <a:buClr>
                <a:srgbClr val="FFFFFF"/>
              </a:buClr>
              <a:buSzPts val="1400"/>
              <a:buFont typeface="Montserrat"/>
              <a:buChar char="■"/>
              <a:defRPr sz="1400" b="0" i="0" u="none" strike="noStrike" cap="none">
                <a:solidFill>
                  <a:srgbClr val="FFFFFF"/>
                </a:solidFill>
                <a:latin typeface="Montserrat"/>
                <a:ea typeface="Montserrat"/>
                <a:cs typeface="Montserrat"/>
                <a:sym typeface="Montserrat"/>
              </a:defRPr>
            </a:lvl3pPr>
            <a:lvl4pPr marL="1828800" marR="0" lvl="3" indent="-317500" algn="l" rtl="0">
              <a:lnSpc>
                <a:spcPct val="115000"/>
              </a:lnSpc>
              <a:spcBef>
                <a:spcPts val="1600"/>
              </a:spcBef>
              <a:spcAft>
                <a:spcPts val="0"/>
              </a:spcAft>
              <a:buClr>
                <a:srgbClr val="FFFFFF"/>
              </a:buClr>
              <a:buSzPts val="1400"/>
              <a:buFont typeface="Montserrat"/>
              <a:buChar char="●"/>
              <a:defRPr sz="1400" b="0" i="0" u="none" strike="noStrike" cap="none">
                <a:solidFill>
                  <a:srgbClr val="FFFFFF"/>
                </a:solidFill>
                <a:latin typeface="Montserrat"/>
                <a:ea typeface="Montserrat"/>
                <a:cs typeface="Montserrat"/>
                <a:sym typeface="Montserrat"/>
              </a:defRPr>
            </a:lvl4pPr>
            <a:lvl5pPr marL="2286000" marR="0" lvl="4" indent="-317500" algn="l" rtl="0">
              <a:lnSpc>
                <a:spcPct val="115000"/>
              </a:lnSpc>
              <a:spcBef>
                <a:spcPts val="1600"/>
              </a:spcBef>
              <a:spcAft>
                <a:spcPts val="0"/>
              </a:spcAft>
              <a:buClr>
                <a:srgbClr val="FFFFFF"/>
              </a:buClr>
              <a:buSzPts val="1400"/>
              <a:buFont typeface="Montserrat"/>
              <a:buChar char="○"/>
              <a:defRPr sz="1400" b="0" i="0" u="none" strike="noStrike" cap="none">
                <a:solidFill>
                  <a:srgbClr val="FFFFFF"/>
                </a:solidFill>
                <a:latin typeface="Montserrat"/>
                <a:ea typeface="Montserrat"/>
                <a:cs typeface="Montserrat"/>
                <a:sym typeface="Montserrat"/>
              </a:defRPr>
            </a:lvl5pPr>
            <a:lvl6pPr marL="2743200" marR="0" lvl="5" indent="-317500" algn="l" rtl="0">
              <a:lnSpc>
                <a:spcPct val="115000"/>
              </a:lnSpc>
              <a:spcBef>
                <a:spcPts val="1600"/>
              </a:spcBef>
              <a:spcAft>
                <a:spcPts val="0"/>
              </a:spcAft>
              <a:buClr>
                <a:srgbClr val="FFFFFF"/>
              </a:buClr>
              <a:buSzPts val="1400"/>
              <a:buFont typeface="Montserrat"/>
              <a:buChar char="■"/>
              <a:defRPr sz="1400" b="0" i="0" u="none" strike="noStrike" cap="none">
                <a:solidFill>
                  <a:srgbClr val="FFFFFF"/>
                </a:solidFill>
                <a:latin typeface="Montserrat"/>
                <a:ea typeface="Montserrat"/>
                <a:cs typeface="Montserrat"/>
                <a:sym typeface="Montserrat"/>
              </a:defRPr>
            </a:lvl6pPr>
            <a:lvl7pPr marL="3200400" marR="0" lvl="6" indent="-317500" algn="l" rtl="0">
              <a:lnSpc>
                <a:spcPct val="115000"/>
              </a:lnSpc>
              <a:spcBef>
                <a:spcPts val="1600"/>
              </a:spcBef>
              <a:spcAft>
                <a:spcPts val="0"/>
              </a:spcAft>
              <a:buClr>
                <a:srgbClr val="FFFFFF"/>
              </a:buClr>
              <a:buSzPts val="1400"/>
              <a:buFont typeface="Montserrat"/>
              <a:buChar char="●"/>
              <a:defRPr sz="1400" b="0" i="0" u="none" strike="noStrike" cap="none">
                <a:solidFill>
                  <a:srgbClr val="FFFFFF"/>
                </a:solidFill>
                <a:latin typeface="Montserrat"/>
                <a:ea typeface="Montserrat"/>
                <a:cs typeface="Montserrat"/>
                <a:sym typeface="Montserrat"/>
              </a:defRPr>
            </a:lvl7pPr>
            <a:lvl8pPr marL="3657600" marR="0" lvl="7" indent="-317500" algn="l" rtl="0">
              <a:lnSpc>
                <a:spcPct val="115000"/>
              </a:lnSpc>
              <a:spcBef>
                <a:spcPts val="1600"/>
              </a:spcBef>
              <a:spcAft>
                <a:spcPts val="0"/>
              </a:spcAft>
              <a:buClr>
                <a:srgbClr val="FFFFFF"/>
              </a:buClr>
              <a:buSzPts val="1400"/>
              <a:buFont typeface="Montserrat"/>
              <a:buChar char="○"/>
              <a:defRPr sz="1400" b="0" i="0" u="none" strike="noStrike" cap="none">
                <a:solidFill>
                  <a:srgbClr val="FFFFFF"/>
                </a:solidFill>
                <a:latin typeface="Montserrat"/>
                <a:ea typeface="Montserrat"/>
                <a:cs typeface="Montserrat"/>
                <a:sym typeface="Montserrat"/>
              </a:defRPr>
            </a:lvl8pPr>
            <a:lvl9pPr marL="4114800" marR="0" lvl="8" indent="-317500" algn="l" rtl="0">
              <a:lnSpc>
                <a:spcPct val="115000"/>
              </a:lnSpc>
              <a:spcBef>
                <a:spcPts val="1600"/>
              </a:spcBef>
              <a:spcAft>
                <a:spcPts val="1600"/>
              </a:spcAft>
              <a:buClr>
                <a:srgbClr val="FFFFFF"/>
              </a:buClr>
              <a:buSzPts val="1400"/>
              <a:buFont typeface="Montserrat"/>
              <a:buChar char="■"/>
              <a:defRPr sz="1400" b="0" i="0" u="none" strike="noStrike" cap="none">
                <a:solidFill>
                  <a:srgbClr val="FFFFFF"/>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rotWithShape="1">
          <a:blip r:embed="rId20">
            <a:alphaModFix/>
          </a:blip>
          <a:srcRect l="38557" t="32041" r="38041" b="36145"/>
          <a:stretch/>
        </p:blipFill>
        <p:spPr>
          <a:xfrm>
            <a:off x="8097950" y="4345550"/>
            <a:ext cx="914676" cy="6994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terial">
    <p:bg>
      <p:bgPr>
        <a:solidFill>
          <a:srgbClr val="27A9E1"/>
        </a:solidFill>
        <a:effectLst/>
      </p:bgPr>
    </p:bg>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Proxima Nova"/>
              <a:buNone/>
              <a:defRPr sz="3200" b="0" i="0" u="none" strike="noStrike" cap="none">
                <a:solidFill>
                  <a:schemeClr val="lt1"/>
                </a:solidFill>
                <a:latin typeface="Proxima Nova"/>
                <a:ea typeface="Proxima Nova"/>
                <a:cs typeface="Proxima Nova"/>
                <a:sym typeface="Proxima Nova"/>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104" name="Google Shape;104;p20"/>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FFFFFF"/>
              </a:buClr>
              <a:buSzPts val="1800"/>
              <a:buFont typeface="Proxima Nova"/>
              <a:buChar char="●"/>
              <a:defRPr sz="1800" b="0" i="0" u="none" strike="noStrike" cap="none">
                <a:solidFill>
                  <a:srgbClr val="FFFFFF"/>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rgbClr val="FFFFFF"/>
              </a:buClr>
              <a:buSzPts val="1400"/>
              <a:buFont typeface="Proxima Nova"/>
              <a:buChar char="○"/>
              <a:defRPr sz="1400" b="0" i="0" u="none" strike="noStrike" cap="none">
                <a:solidFill>
                  <a:srgbClr val="FFFFFF"/>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rgbClr val="FFFFFF"/>
              </a:buClr>
              <a:buSzPts val="1400"/>
              <a:buFont typeface="Proxima Nova"/>
              <a:buChar char="■"/>
              <a:defRPr sz="1400" b="0" i="0" u="none" strike="noStrike" cap="none">
                <a:solidFill>
                  <a:srgbClr val="FFFFFF"/>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rgbClr val="FFFFFF"/>
              </a:buClr>
              <a:buSzPts val="1400"/>
              <a:buFont typeface="Proxima Nova"/>
              <a:buChar char="●"/>
              <a:defRPr sz="1400" b="0" i="0" u="none" strike="noStrike" cap="none">
                <a:solidFill>
                  <a:srgbClr val="FFFFFF"/>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rgbClr val="FFFFFF"/>
              </a:buClr>
              <a:buSzPts val="1400"/>
              <a:buFont typeface="Proxima Nova"/>
              <a:buChar char="○"/>
              <a:defRPr sz="1400" b="0" i="0" u="none" strike="noStrike" cap="none">
                <a:solidFill>
                  <a:srgbClr val="FFFFFF"/>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rgbClr val="FFFFFF"/>
              </a:buClr>
              <a:buSzPts val="1400"/>
              <a:buFont typeface="Proxima Nova"/>
              <a:buChar char="■"/>
              <a:defRPr sz="1400" b="0" i="0" u="none" strike="noStrike" cap="none">
                <a:solidFill>
                  <a:srgbClr val="FFFFFF"/>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rgbClr val="FFFFFF"/>
              </a:buClr>
              <a:buSzPts val="1400"/>
              <a:buFont typeface="Proxima Nova"/>
              <a:buChar char="●"/>
              <a:defRPr sz="1400" b="0" i="0" u="none" strike="noStrike" cap="none">
                <a:solidFill>
                  <a:srgbClr val="FFFFFF"/>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rgbClr val="FFFFFF"/>
              </a:buClr>
              <a:buSzPts val="1400"/>
              <a:buFont typeface="Proxima Nova"/>
              <a:buChar char="○"/>
              <a:defRPr sz="1400" b="0" i="0" u="none" strike="noStrike" cap="none">
                <a:solidFill>
                  <a:srgbClr val="FFFFFF"/>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rgbClr val="FFFFFF"/>
              </a:buClr>
              <a:buSzPts val="1400"/>
              <a:buFont typeface="Proxima Nova"/>
              <a:buChar char="■"/>
              <a:defRPr sz="1400" b="0" i="0" u="none" strike="noStrike" cap="none">
                <a:solidFill>
                  <a:srgbClr val="FFFFFF"/>
                </a:solidFill>
                <a:latin typeface="Proxima Nova"/>
                <a:ea typeface="Proxima Nova"/>
                <a:cs typeface="Proxima Nova"/>
                <a:sym typeface="Proxima Nova"/>
              </a:defRPr>
            </a:lvl9pPr>
          </a:lstStyle>
          <a:p>
            <a:endParaRPr/>
          </a:p>
        </p:txBody>
      </p:sp>
      <p:sp>
        <p:nvSpPr>
          <p:cNvPr id="105" name="Google Shape;105;p2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8"/>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6000"/>
              <a:buNone/>
            </a:pPr>
            <a:r>
              <a:rPr lang="en">
                <a:solidFill>
                  <a:schemeClr val="lt1"/>
                </a:solidFill>
              </a:rPr>
              <a:t>Youth Collaboration for Youth Homelessness Stakeholders </a:t>
            </a:r>
            <a:endParaRPr>
              <a:solidFill>
                <a:schemeClr val="lt1"/>
              </a:solidFill>
            </a:endParaRPr>
          </a:p>
          <a:p>
            <a:pPr marL="0" lvl="0" indent="0" algn="l" rtl="0">
              <a:lnSpc>
                <a:spcPct val="100000"/>
              </a:lnSpc>
              <a:spcBef>
                <a:spcPts val="0"/>
              </a:spcBef>
              <a:spcAft>
                <a:spcPts val="0"/>
              </a:spcAft>
              <a:buSzPts val="6000"/>
              <a:buNone/>
            </a:pPr>
            <a:endParaRPr/>
          </a:p>
          <a:p>
            <a:pPr marL="0" lvl="0" indent="0" algn="l" rtl="0">
              <a:lnSpc>
                <a:spcPct val="100000"/>
              </a:lnSpc>
              <a:spcBef>
                <a:spcPts val="0"/>
              </a:spcBef>
              <a:spcAft>
                <a:spcPts val="0"/>
              </a:spcAft>
              <a:buSzPts val="6000"/>
              <a:buNone/>
            </a:pPr>
            <a:r>
              <a:rPr lang="en" sz="1800">
                <a:solidFill>
                  <a:srgbClr val="FCED70"/>
                </a:solidFill>
              </a:rPr>
              <a:t>Dana White - Program Officer, Technical Assistance</a:t>
            </a:r>
            <a:endParaRPr sz="1800">
              <a:solidFill>
                <a:srgbClr val="FCED7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7"/>
          <p:cNvSpPr txBox="1">
            <a:spLocks noGrp="1"/>
          </p:cNvSpPr>
          <p:nvPr>
            <p:ph type="title"/>
          </p:nvPr>
        </p:nvSpPr>
        <p:spPr>
          <a:xfrm>
            <a:off x="871250" y="488250"/>
            <a:ext cx="62271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500"/>
              <a:t>Adultism</a:t>
            </a:r>
            <a:endParaRPr sz="5500"/>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EC5E6"/>
        </a:solidFill>
        <a:effectLst/>
      </p:bgPr>
    </p:bg>
    <p:spTree>
      <p:nvGrpSpPr>
        <p:cNvPr id="1" name="Shape 266"/>
        <p:cNvGrpSpPr/>
        <p:nvPr/>
      </p:nvGrpSpPr>
      <p:grpSpPr>
        <a:xfrm>
          <a:off x="0" y="0"/>
          <a:ext cx="0" cy="0"/>
          <a:chOff x="0" y="0"/>
          <a:chExt cx="0" cy="0"/>
        </a:xfrm>
      </p:grpSpPr>
      <p:sp>
        <p:nvSpPr>
          <p:cNvPr id="267" name="Google Shape;267;p48"/>
          <p:cNvSpPr txBox="1">
            <a:spLocks noGrp="1"/>
          </p:cNvSpPr>
          <p:nvPr>
            <p:ph type="title"/>
          </p:nvPr>
        </p:nvSpPr>
        <p:spPr>
          <a:xfrm>
            <a:off x="603825" y="604575"/>
            <a:ext cx="8037900" cy="68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3000"/>
          </a:p>
        </p:txBody>
      </p:sp>
      <p:sp>
        <p:nvSpPr>
          <p:cNvPr id="268" name="Google Shape;268;p48"/>
          <p:cNvSpPr txBox="1">
            <a:spLocks noGrp="1"/>
          </p:cNvSpPr>
          <p:nvPr>
            <p:ph type="title"/>
          </p:nvPr>
        </p:nvSpPr>
        <p:spPr>
          <a:xfrm>
            <a:off x="553050" y="1161750"/>
            <a:ext cx="8037900" cy="95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What is adultism?</a:t>
            </a:r>
            <a:endParaRPr sz="2400"/>
          </a:p>
        </p:txBody>
      </p:sp>
      <p:sp>
        <p:nvSpPr>
          <p:cNvPr id="269" name="Google Shape;269;p48"/>
          <p:cNvSpPr txBox="1">
            <a:spLocks noGrp="1"/>
          </p:cNvSpPr>
          <p:nvPr>
            <p:ph type="title"/>
          </p:nvPr>
        </p:nvSpPr>
        <p:spPr>
          <a:xfrm>
            <a:off x="603825" y="1836700"/>
            <a:ext cx="7930500" cy="277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222222"/>
                </a:solidFill>
                <a:latin typeface="Montserrat"/>
                <a:ea typeface="Montserrat"/>
                <a:cs typeface="Montserrat"/>
                <a:sym typeface="Montserrat"/>
              </a:rPr>
              <a:t>Adultism describes the systems of privileged attitudes and behaviors that adults have over those of young people.</a:t>
            </a:r>
            <a:endParaRPr sz="1800">
              <a:solidFill>
                <a:srgbClr val="222222"/>
              </a:solidFill>
              <a:latin typeface="Montserrat"/>
              <a:ea typeface="Montserrat"/>
              <a:cs typeface="Montserrat"/>
              <a:sym typeface="Montserrat"/>
            </a:endParaRPr>
          </a:p>
          <a:p>
            <a:pPr marL="0" lvl="0" indent="0" algn="l" rtl="0">
              <a:spcBef>
                <a:spcPts val="0"/>
              </a:spcBef>
              <a:spcAft>
                <a:spcPts val="0"/>
              </a:spcAft>
              <a:buNone/>
            </a:pPr>
            <a:endParaRPr sz="1800"/>
          </a:p>
          <a:p>
            <a:pPr marL="0" lvl="0" indent="0" algn="l" rtl="0">
              <a:spcBef>
                <a:spcPts val="0"/>
              </a:spcBef>
              <a:spcAft>
                <a:spcPts val="0"/>
              </a:spcAft>
              <a:buNone/>
            </a:pPr>
            <a:r>
              <a:rPr lang="en" sz="1800">
                <a:solidFill>
                  <a:srgbClr val="222222"/>
                </a:solidFill>
                <a:latin typeface="Montserrat"/>
                <a:ea typeface="Montserrat"/>
                <a:cs typeface="Montserrat"/>
                <a:sym typeface="Montserrat"/>
              </a:rPr>
              <a:t>Adultism is driven by behaviors and attitudes that are based on the assumption that adults are better than young people and therefore entitles them to act upon or on behalf of young people without their agreement.</a:t>
            </a:r>
            <a:endParaRPr sz="1800">
              <a:solidFill>
                <a:srgbClr val="222222"/>
              </a:solidFill>
              <a:latin typeface="Montserrat"/>
              <a:ea typeface="Montserrat"/>
              <a:cs typeface="Montserrat"/>
              <a:sym typeface="Montserrat"/>
            </a:endParaRPr>
          </a:p>
          <a:p>
            <a:pPr marL="0" lvl="0" indent="0" algn="l" rtl="0">
              <a:spcBef>
                <a:spcPts val="0"/>
              </a:spcBef>
              <a:spcAft>
                <a:spcPts val="0"/>
              </a:spcAft>
              <a:buNone/>
            </a:pP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EC5E6"/>
        </a:solidFill>
        <a:effectLst/>
      </p:bgPr>
    </p:bg>
    <p:spTree>
      <p:nvGrpSpPr>
        <p:cNvPr id="1" name="Shape 273"/>
        <p:cNvGrpSpPr/>
        <p:nvPr/>
      </p:nvGrpSpPr>
      <p:grpSpPr>
        <a:xfrm>
          <a:off x="0" y="0"/>
          <a:ext cx="0" cy="0"/>
          <a:chOff x="0" y="0"/>
          <a:chExt cx="0" cy="0"/>
        </a:xfrm>
      </p:grpSpPr>
      <p:sp>
        <p:nvSpPr>
          <p:cNvPr id="274" name="Google Shape;274;p49"/>
          <p:cNvSpPr txBox="1">
            <a:spLocks noGrp="1"/>
          </p:cNvSpPr>
          <p:nvPr>
            <p:ph type="title"/>
          </p:nvPr>
        </p:nvSpPr>
        <p:spPr>
          <a:xfrm>
            <a:off x="603825" y="1384900"/>
            <a:ext cx="7668600" cy="95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t>What’s the difference between ageism + adultism?</a:t>
            </a:r>
            <a:endParaRPr sz="3600"/>
          </a:p>
        </p:txBody>
      </p:sp>
      <p:sp>
        <p:nvSpPr>
          <p:cNvPr id="275" name="Google Shape;275;p49"/>
          <p:cNvSpPr txBox="1">
            <a:spLocks noGrp="1"/>
          </p:cNvSpPr>
          <p:nvPr>
            <p:ph type="title"/>
          </p:nvPr>
        </p:nvSpPr>
        <p:spPr>
          <a:xfrm>
            <a:off x="550125" y="2837325"/>
            <a:ext cx="7930500" cy="802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222222"/>
                </a:solidFill>
                <a:latin typeface="Montserrat"/>
                <a:ea typeface="Montserrat"/>
                <a:cs typeface="Montserrat"/>
                <a:sym typeface="Montserrat"/>
              </a:rPr>
              <a:t>Ageism describes the systems of privileged attitudes and behaviors that younger people have over elders.</a:t>
            </a:r>
            <a:endParaRPr sz="1800">
              <a:solidFill>
                <a:srgbClr val="222222"/>
              </a:solidFill>
              <a:latin typeface="Montserrat"/>
              <a:ea typeface="Montserrat"/>
              <a:cs typeface="Montserrat"/>
              <a:sym typeface="Montserrat"/>
            </a:endParaRPr>
          </a:p>
        </p:txBody>
      </p:sp>
      <p:sp>
        <p:nvSpPr>
          <p:cNvPr id="276" name="Google Shape;276;p49"/>
          <p:cNvSpPr txBox="1"/>
          <p:nvPr/>
        </p:nvSpPr>
        <p:spPr>
          <a:xfrm>
            <a:off x="603825" y="701950"/>
            <a:ext cx="7668600" cy="73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600">
              <a:solidFill>
                <a:srgbClr val="FF007F"/>
              </a:solidFill>
              <a:latin typeface="Montserrat Black"/>
              <a:ea typeface="Montserrat Black"/>
              <a:cs typeface="Montserrat Black"/>
              <a:sym typeface="Montserrat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Call It Out</a:t>
            </a:r>
            <a:endParaRPr/>
          </a:p>
        </p:txBody>
      </p:sp>
      <p:sp>
        <p:nvSpPr>
          <p:cNvPr id="282" name="Google Shape;282;p5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0" algn="l" rtl="0">
              <a:spcBef>
                <a:spcPts val="800"/>
              </a:spcBef>
              <a:spcAft>
                <a:spcPts val="0"/>
              </a:spcAft>
              <a:buNone/>
            </a:pPr>
            <a:r>
              <a:rPr lang="en" sz="1300" i="1">
                <a:solidFill>
                  <a:srgbClr val="666666"/>
                </a:solidFill>
              </a:rPr>
              <a:t>Calling out adultism whenever and wherever it shows up in working with young people is necessary for authentic youth collaboration, as it permeates housing systems and our culture. It often manifests in how meetings are planned and facilitated, as well as in designing and providing services to young people. Adultism is not only systemic but cultural and, like with other isms, adultism can be carried out through small or subtle ways, including microaggressions.</a:t>
            </a:r>
            <a:endParaRPr sz="1300" i="1">
              <a:solidFill>
                <a:srgbClr val="666666"/>
              </a:solidFill>
            </a:endParaRPr>
          </a:p>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Montserrat SemiBold"/>
                <a:ea typeface="Montserrat SemiBold"/>
                <a:cs typeface="Montserrat SemiBold"/>
                <a:sym typeface="Montserrat SemiBold"/>
              </a:rPr>
              <a:t>Listening Sessions</a:t>
            </a:r>
            <a:endParaRPr>
              <a:latin typeface="Montserrat SemiBold"/>
              <a:ea typeface="Montserrat SemiBold"/>
              <a:cs typeface="Montserrat SemiBold"/>
              <a:sym typeface="Montserrat SemiBold"/>
            </a:endParaRPr>
          </a:p>
        </p:txBody>
      </p:sp>
      <p:sp>
        <p:nvSpPr>
          <p:cNvPr id="288" name="Google Shape;288;p5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0" algn="l" rtl="0">
              <a:spcBef>
                <a:spcPts val="800"/>
              </a:spcBef>
              <a:spcAft>
                <a:spcPts val="0"/>
              </a:spcAft>
              <a:buNone/>
            </a:pPr>
            <a:r>
              <a:rPr lang="en" sz="1300" i="1">
                <a:solidFill>
                  <a:srgbClr val="666666"/>
                </a:solidFill>
                <a:latin typeface="Montserrat"/>
                <a:ea typeface="Montserrat"/>
                <a:cs typeface="Montserrat"/>
                <a:sym typeface="Montserrat"/>
              </a:rPr>
              <a:t>Listening Sessions are an effective way to ensure young people are providing necessary feedback to move your collaborative work forward in a way that is not adultist.</a:t>
            </a:r>
            <a:endParaRPr sz="1300" i="1">
              <a:solidFill>
                <a:srgbClr val="666666"/>
              </a:solidFill>
              <a:latin typeface="Montserrat"/>
              <a:ea typeface="Montserrat"/>
              <a:cs typeface="Montserrat"/>
              <a:sym typeface="Montserrat"/>
            </a:endParaRPr>
          </a:p>
          <a:p>
            <a:pPr marL="457200" lvl="0" indent="0" algn="l" rtl="0">
              <a:spcBef>
                <a:spcPts val="800"/>
              </a:spcBef>
              <a:spcAft>
                <a:spcPts val="0"/>
              </a:spcAft>
              <a:buNone/>
            </a:pPr>
            <a:endParaRPr sz="1300" i="1">
              <a:solidFill>
                <a:srgbClr val="666666"/>
              </a:solidFill>
              <a:latin typeface="Montserrat"/>
              <a:ea typeface="Montserrat"/>
              <a:cs typeface="Montserrat"/>
              <a:sym typeface="Montserrat"/>
            </a:endParaRPr>
          </a:p>
          <a:p>
            <a:pPr marL="457200" lvl="0" indent="0" algn="l" rtl="0">
              <a:spcBef>
                <a:spcPts val="800"/>
              </a:spcBef>
              <a:spcAft>
                <a:spcPts val="0"/>
              </a:spcAft>
              <a:buNone/>
            </a:pPr>
            <a:r>
              <a:rPr lang="en" sz="1300" i="1">
                <a:solidFill>
                  <a:srgbClr val="666666"/>
                </a:solidFill>
                <a:latin typeface="Montserrat"/>
                <a:ea typeface="Montserrat"/>
                <a:cs typeface="Montserrat"/>
                <a:sym typeface="Montserrat"/>
              </a:rPr>
              <a:t>For this to be most effective and worthwhile, here are some tips:</a:t>
            </a:r>
            <a:endParaRPr sz="1300" i="1">
              <a:solidFill>
                <a:srgbClr val="666666"/>
              </a:solidFill>
              <a:latin typeface="Montserrat"/>
              <a:ea typeface="Montserrat"/>
              <a:cs typeface="Montserrat"/>
              <a:sym typeface="Montserrat"/>
            </a:endParaRPr>
          </a:p>
          <a:p>
            <a:pPr marL="914400" lvl="0" indent="-311150" algn="l" rtl="0">
              <a:spcBef>
                <a:spcPts val="800"/>
              </a:spcBef>
              <a:spcAft>
                <a:spcPts val="0"/>
              </a:spcAft>
              <a:buClr>
                <a:srgbClr val="666666"/>
              </a:buClr>
              <a:buSzPts val="1300"/>
              <a:buFont typeface="Montserrat"/>
              <a:buChar char="●"/>
            </a:pPr>
            <a:r>
              <a:rPr lang="en" sz="1300" i="1">
                <a:solidFill>
                  <a:srgbClr val="666666"/>
                </a:solidFill>
                <a:latin typeface="Montserrat"/>
                <a:ea typeface="Montserrat"/>
                <a:cs typeface="Montserrat"/>
                <a:sym typeface="Montserrat"/>
              </a:rPr>
              <a:t>Be specific about the intention. Prior to engaging in a listening session with YYA, be sure they clearly understand your intentions and the potential outcomes.</a:t>
            </a:r>
            <a:endParaRPr sz="1300" i="1">
              <a:solidFill>
                <a:srgbClr val="666666"/>
              </a:solidFill>
              <a:latin typeface="Montserrat"/>
              <a:ea typeface="Montserrat"/>
              <a:cs typeface="Montserrat"/>
              <a:sym typeface="Montserrat"/>
            </a:endParaRPr>
          </a:p>
          <a:p>
            <a:pPr marL="914400" lvl="0" indent="-311150" algn="l" rtl="0">
              <a:spcBef>
                <a:spcPts val="0"/>
              </a:spcBef>
              <a:spcAft>
                <a:spcPts val="0"/>
              </a:spcAft>
              <a:buClr>
                <a:srgbClr val="666666"/>
              </a:buClr>
              <a:buSzPts val="1300"/>
              <a:buFont typeface="Montserrat"/>
              <a:buChar char="●"/>
            </a:pPr>
            <a:r>
              <a:rPr lang="en" sz="1300" i="1">
                <a:solidFill>
                  <a:srgbClr val="666666"/>
                </a:solidFill>
                <a:latin typeface="Montserrat"/>
                <a:ea typeface="Montserrat"/>
                <a:cs typeface="Montserrat"/>
                <a:sym typeface="Montserrat"/>
              </a:rPr>
              <a:t>Include YYA in the development of the questions/feedback forms.</a:t>
            </a:r>
            <a:endParaRPr sz="1300" i="1">
              <a:solidFill>
                <a:srgbClr val="666666"/>
              </a:solidFill>
              <a:latin typeface="Montserrat"/>
              <a:ea typeface="Montserrat"/>
              <a:cs typeface="Montserrat"/>
              <a:sym typeface="Montserrat"/>
            </a:endParaRPr>
          </a:p>
          <a:p>
            <a:pPr marL="914400" lvl="0" indent="-311150" algn="l" rtl="0">
              <a:spcBef>
                <a:spcPts val="0"/>
              </a:spcBef>
              <a:spcAft>
                <a:spcPts val="0"/>
              </a:spcAft>
              <a:buClr>
                <a:srgbClr val="666666"/>
              </a:buClr>
              <a:buSzPts val="1300"/>
              <a:buFont typeface="Montserrat"/>
              <a:buChar char="●"/>
            </a:pPr>
            <a:r>
              <a:rPr lang="en" sz="1300" i="1">
                <a:solidFill>
                  <a:srgbClr val="666666"/>
                </a:solidFill>
                <a:latin typeface="Montserrat"/>
                <a:ea typeface="Montserrat"/>
                <a:cs typeface="Montserrat"/>
                <a:sym typeface="Montserrat"/>
              </a:rPr>
              <a:t>Allow YYA to facilitate when/where applicable.</a:t>
            </a:r>
            <a:endParaRPr sz="1300" i="1">
              <a:solidFill>
                <a:srgbClr val="666666"/>
              </a:solidFill>
              <a:latin typeface="Montserrat"/>
              <a:ea typeface="Montserrat"/>
              <a:cs typeface="Montserrat"/>
              <a:sym typeface="Montserrat"/>
            </a:endParaRPr>
          </a:p>
          <a:p>
            <a:pPr marL="457200" lvl="0" indent="0" algn="l" rtl="0">
              <a:spcBef>
                <a:spcPts val="800"/>
              </a:spcBef>
              <a:spcAft>
                <a:spcPts val="0"/>
              </a:spcAft>
              <a:buNone/>
            </a:pPr>
            <a:endParaRPr sz="1300" i="1">
              <a:solidFill>
                <a:srgbClr val="666666"/>
              </a:solidFill>
              <a:latin typeface="Montserrat Light"/>
              <a:ea typeface="Montserrat Light"/>
              <a:cs typeface="Montserrat Light"/>
              <a:sym typeface="Montserrat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2"/>
          <p:cNvSpPr txBox="1">
            <a:spLocks noGrp="1"/>
          </p:cNvSpPr>
          <p:nvPr>
            <p:ph type="title"/>
          </p:nvPr>
        </p:nvSpPr>
        <p:spPr>
          <a:xfrm>
            <a:off x="280350" y="14824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Equity.</a:t>
            </a:r>
            <a:endParaRPr/>
          </a:p>
        </p:txBody>
      </p:sp>
      <p:sp>
        <p:nvSpPr>
          <p:cNvPr id="294" name="Google Shape;294;p5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500"/>
              <a:t>Equity is the fair treatment, access, opportunity, and advancement for all people, while at the same time striving to identify and eliminate barriers that have prevented the full participation of some groups. </a:t>
            </a:r>
            <a:endParaRPr sz="1500"/>
          </a:p>
          <a:p>
            <a:pPr marL="0" lvl="0" indent="0" algn="l" rtl="0">
              <a:spcBef>
                <a:spcPts val="0"/>
              </a:spcBef>
              <a:spcAft>
                <a:spcPts val="0"/>
              </a:spcAft>
              <a:buNone/>
            </a:pP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EC5E6"/>
        </a:solidFill>
        <a:effectLst/>
      </p:bgPr>
    </p:bg>
    <p:spTree>
      <p:nvGrpSpPr>
        <p:cNvPr id="1" name="Shape 298"/>
        <p:cNvGrpSpPr/>
        <p:nvPr/>
      </p:nvGrpSpPr>
      <p:grpSpPr>
        <a:xfrm>
          <a:off x="0" y="0"/>
          <a:ext cx="0" cy="0"/>
          <a:chOff x="0" y="0"/>
          <a:chExt cx="0" cy="0"/>
        </a:xfrm>
      </p:grpSpPr>
      <p:sp>
        <p:nvSpPr>
          <p:cNvPr id="299" name="Google Shape;299;p53"/>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t>Intersectionality.</a:t>
            </a:r>
            <a:endParaRPr sz="2000"/>
          </a:p>
        </p:txBody>
      </p:sp>
      <p:sp>
        <p:nvSpPr>
          <p:cNvPr id="300" name="Google Shape;300;p53"/>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Montserrat"/>
                <a:ea typeface="Montserrat"/>
                <a:cs typeface="Montserrat"/>
                <a:sym typeface="Montserrat"/>
              </a:rPr>
              <a:t>Dr. Kimberle’ Crenshaw</a:t>
            </a:r>
            <a:endParaRPr sz="1300">
              <a:latin typeface="Montserrat"/>
              <a:ea typeface="Montserrat"/>
              <a:cs typeface="Montserrat"/>
              <a:sym typeface="Montserrat"/>
            </a:endParaRPr>
          </a:p>
          <a:p>
            <a:pPr marL="0" lvl="0" indent="0" algn="l" rtl="0">
              <a:spcBef>
                <a:spcPts val="0"/>
              </a:spcBef>
              <a:spcAft>
                <a:spcPts val="0"/>
              </a:spcAft>
              <a:buNone/>
            </a:pPr>
            <a:r>
              <a:rPr lang="en" sz="1300">
                <a:latin typeface="Montserrat"/>
                <a:ea typeface="Montserrat"/>
                <a:cs typeface="Montserrat"/>
                <a:sym typeface="Montserrat"/>
              </a:rPr>
              <a:t>the interconnected nature of social categorizations such as race, class, and gender as they apply to a given individual or group, regarded as creating overlapping and interdependent systems of discrimination or disadvantage.</a:t>
            </a:r>
            <a:endParaRPr sz="1300">
              <a:latin typeface="Montserrat"/>
              <a:ea typeface="Montserrat"/>
              <a:cs typeface="Montserrat"/>
              <a:sym typeface="Montserrat"/>
            </a:endParaRPr>
          </a:p>
          <a:p>
            <a:pPr marL="0" lvl="0" indent="0" algn="l" rtl="0">
              <a:spcBef>
                <a:spcPts val="0"/>
              </a:spcBef>
              <a:spcAft>
                <a:spcPts val="0"/>
              </a:spcAft>
              <a:buNone/>
            </a:pPr>
            <a:endParaRPr/>
          </a:p>
        </p:txBody>
      </p:sp>
      <p:pic>
        <p:nvPicPr>
          <p:cNvPr id="301" name="Google Shape;301;p53"/>
          <p:cNvPicPr preferRelativeResize="0"/>
          <p:nvPr/>
        </p:nvPicPr>
        <p:blipFill>
          <a:blip r:embed="rId3">
            <a:alphaModFix/>
          </a:blip>
          <a:stretch>
            <a:fillRect/>
          </a:stretch>
        </p:blipFill>
        <p:spPr>
          <a:xfrm>
            <a:off x="3846700" y="513225"/>
            <a:ext cx="4855275" cy="3814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EC5E6"/>
        </a:solidFill>
        <a:effectLst/>
      </p:bgPr>
    </p:bg>
    <p:spTree>
      <p:nvGrpSpPr>
        <p:cNvPr id="1" name="Shape 305"/>
        <p:cNvGrpSpPr/>
        <p:nvPr/>
      </p:nvGrpSpPr>
      <p:grpSpPr>
        <a:xfrm>
          <a:off x="0" y="0"/>
          <a:ext cx="0" cy="0"/>
          <a:chOff x="0" y="0"/>
          <a:chExt cx="0" cy="0"/>
        </a:xfrm>
      </p:grpSpPr>
      <p:sp>
        <p:nvSpPr>
          <p:cNvPr id="306" name="Google Shape;306;p5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Montserrat SemiBold"/>
                <a:ea typeface="Montserrat SemiBold"/>
                <a:cs typeface="Montserrat SemiBold"/>
                <a:sym typeface="Montserrat SemiBold"/>
              </a:rPr>
              <a:t>Youth and Equity</a:t>
            </a:r>
            <a:endParaRPr>
              <a:latin typeface="Montserrat SemiBold"/>
              <a:ea typeface="Montserrat SemiBold"/>
              <a:cs typeface="Montserrat SemiBold"/>
              <a:sym typeface="Montserrat SemiBold"/>
            </a:endParaRPr>
          </a:p>
        </p:txBody>
      </p:sp>
      <p:sp>
        <p:nvSpPr>
          <p:cNvPr id="307" name="Google Shape;307;p5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04800" algn="l" rtl="0">
              <a:spcBef>
                <a:spcPts val="800"/>
              </a:spcBef>
              <a:spcAft>
                <a:spcPts val="0"/>
              </a:spcAft>
              <a:buClr>
                <a:srgbClr val="666666"/>
              </a:buClr>
              <a:buSzPts val="1200"/>
              <a:buFont typeface="Montserrat"/>
              <a:buChar char="●"/>
            </a:pPr>
            <a:r>
              <a:rPr lang="en" sz="1200" i="1">
                <a:solidFill>
                  <a:srgbClr val="666666"/>
                </a:solidFill>
                <a:latin typeface="Montserrat"/>
                <a:ea typeface="Montserrat"/>
                <a:cs typeface="Montserrat"/>
                <a:sym typeface="Montserrat"/>
              </a:rPr>
              <a:t>Authentic collaboration with young people requires a commitment to understanding how identity shapes experiences. Understand how racism and oppression has impacted your community. Young people come into this work with various and multiple identities (e.g. Black, Indigenous, LGBTQ+, different ability, etc.) which need to be acknowledged, accepted, and understood before authentic collaboration can truly take place</a:t>
            </a:r>
            <a:endParaRPr sz="1200" i="1">
              <a:solidFill>
                <a:srgbClr val="666666"/>
              </a:solidFill>
              <a:latin typeface="Montserrat"/>
              <a:ea typeface="Montserrat"/>
              <a:cs typeface="Montserrat"/>
              <a:sym typeface="Montserrat"/>
            </a:endParaRPr>
          </a:p>
          <a:p>
            <a:pPr marL="914400" lvl="0" indent="0" algn="l" rtl="0">
              <a:spcBef>
                <a:spcPts val="800"/>
              </a:spcBef>
              <a:spcAft>
                <a:spcPts val="0"/>
              </a:spcAft>
              <a:buNone/>
            </a:pPr>
            <a:endParaRPr sz="1200" i="1">
              <a:solidFill>
                <a:srgbClr val="666666"/>
              </a:solidFill>
              <a:latin typeface="Montserrat"/>
              <a:ea typeface="Montserrat"/>
              <a:cs typeface="Montserrat"/>
              <a:sym typeface="Montserrat"/>
            </a:endParaRPr>
          </a:p>
          <a:p>
            <a:pPr marL="457200" lvl="0" indent="-304800" algn="l" rtl="0">
              <a:spcBef>
                <a:spcPts val="800"/>
              </a:spcBef>
              <a:spcAft>
                <a:spcPts val="0"/>
              </a:spcAft>
              <a:buClr>
                <a:srgbClr val="666666"/>
              </a:buClr>
              <a:buSzPts val="1200"/>
              <a:buFont typeface="Montserrat"/>
              <a:buChar char="●"/>
            </a:pPr>
            <a:r>
              <a:rPr lang="en" sz="1200" i="1">
                <a:solidFill>
                  <a:srgbClr val="666666"/>
                </a:solidFill>
                <a:latin typeface="Montserrat"/>
                <a:ea typeface="Montserrat"/>
                <a:cs typeface="Montserrat"/>
                <a:sym typeface="Montserrat"/>
              </a:rPr>
              <a:t>Historically, people experiencing homelessness have relied on systems that have taken their power away, like when a provider makes a housing decision for a young person. </a:t>
            </a:r>
            <a:endParaRPr sz="1200" i="1">
              <a:solidFill>
                <a:srgbClr val="666666"/>
              </a:solidFill>
              <a:latin typeface="Montserrat"/>
              <a:ea typeface="Montserrat"/>
              <a:cs typeface="Montserrat"/>
              <a:sym typeface="Montserrat"/>
            </a:endParaRPr>
          </a:p>
          <a:p>
            <a:pPr marL="914400" lvl="0" indent="0" algn="l" rtl="0">
              <a:spcBef>
                <a:spcPts val="800"/>
              </a:spcBef>
              <a:spcAft>
                <a:spcPts val="0"/>
              </a:spcAft>
              <a:buNone/>
            </a:pPr>
            <a:endParaRPr sz="1200" i="1">
              <a:solidFill>
                <a:srgbClr val="666666"/>
              </a:solidFill>
              <a:latin typeface="Montserrat"/>
              <a:ea typeface="Montserrat"/>
              <a:cs typeface="Montserrat"/>
              <a:sym typeface="Montserrat"/>
            </a:endParaRPr>
          </a:p>
          <a:p>
            <a:pPr marL="457200" lvl="0" indent="-304800" algn="l" rtl="0">
              <a:spcBef>
                <a:spcPts val="800"/>
              </a:spcBef>
              <a:spcAft>
                <a:spcPts val="0"/>
              </a:spcAft>
              <a:buClr>
                <a:srgbClr val="666666"/>
              </a:buClr>
              <a:buSzPts val="1200"/>
              <a:buFont typeface="Montserrat"/>
              <a:buChar char="●"/>
            </a:pPr>
            <a:r>
              <a:rPr lang="en" sz="1200" i="1">
                <a:solidFill>
                  <a:srgbClr val="666666"/>
                </a:solidFill>
                <a:latin typeface="Montserrat"/>
                <a:ea typeface="Montserrat"/>
                <a:cs typeface="Montserrat"/>
                <a:sym typeface="Montserrat"/>
              </a:rPr>
              <a:t>We recommend that you analyze the demographics of your decision making body, as well as your YAB,  to determine if the communities experiencing homelessness locally are accurately represented.</a:t>
            </a:r>
            <a:endParaRPr sz="1200" i="1">
              <a:solidFill>
                <a:srgbClr val="666666"/>
              </a:solidFill>
              <a:latin typeface="Montserrat"/>
              <a:ea typeface="Montserrat"/>
              <a:cs typeface="Montserrat"/>
              <a:sym typeface="Montserrat"/>
            </a:endParaRPr>
          </a:p>
          <a:p>
            <a:pPr marL="914400" lvl="0" indent="0" algn="l" rtl="0">
              <a:spcBef>
                <a:spcPts val="800"/>
              </a:spcBef>
              <a:spcAft>
                <a:spcPts val="0"/>
              </a:spcAft>
              <a:buNone/>
            </a:pPr>
            <a:endParaRPr sz="1100" i="1">
              <a:solidFill>
                <a:srgbClr val="666666"/>
              </a:solidFill>
              <a:latin typeface="Montserrat"/>
              <a:ea typeface="Montserrat"/>
              <a:cs typeface="Montserrat"/>
              <a:sym typeface="Montserrat"/>
            </a:endParaRPr>
          </a:p>
          <a:p>
            <a:pPr marL="914400" lvl="0" indent="0" algn="l" rtl="0">
              <a:spcBef>
                <a:spcPts val="800"/>
              </a:spcBef>
              <a:spcAft>
                <a:spcPts val="0"/>
              </a:spcAft>
              <a:buNone/>
            </a:pPr>
            <a:endParaRPr sz="1700">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EC5E6"/>
        </a:solidFill>
        <a:effectLst/>
      </p:bgPr>
    </p:bg>
    <p:spTree>
      <p:nvGrpSpPr>
        <p:cNvPr id="1" name="Shape 311"/>
        <p:cNvGrpSpPr/>
        <p:nvPr/>
      </p:nvGrpSpPr>
      <p:grpSpPr>
        <a:xfrm>
          <a:off x="0" y="0"/>
          <a:ext cx="0" cy="0"/>
          <a:chOff x="0" y="0"/>
          <a:chExt cx="0" cy="0"/>
        </a:xfrm>
      </p:grpSpPr>
      <p:sp>
        <p:nvSpPr>
          <p:cNvPr id="312" name="Google Shape;312;p5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Montserrat SemiBold"/>
                <a:ea typeface="Montserrat SemiBold"/>
                <a:cs typeface="Montserrat SemiBold"/>
                <a:sym typeface="Montserrat SemiBold"/>
              </a:rPr>
              <a:t>Equity (cont’d)</a:t>
            </a:r>
            <a:endParaRPr>
              <a:latin typeface="Montserrat SemiBold"/>
              <a:ea typeface="Montserrat SemiBold"/>
              <a:cs typeface="Montserrat SemiBold"/>
              <a:sym typeface="Montserrat SemiBold"/>
            </a:endParaRPr>
          </a:p>
        </p:txBody>
      </p:sp>
      <p:sp>
        <p:nvSpPr>
          <p:cNvPr id="313" name="Google Shape;313;p5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04800" algn="l" rtl="0">
              <a:spcBef>
                <a:spcPts val="800"/>
              </a:spcBef>
              <a:spcAft>
                <a:spcPts val="0"/>
              </a:spcAft>
              <a:buClr>
                <a:srgbClr val="666666"/>
              </a:buClr>
              <a:buSzPts val="1200"/>
              <a:buFont typeface="Montserrat"/>
              <a:buChar char="●"/>
            </a:pPr>
            <a:r>
              <a:rPr lang="en" sz="1200" i="1">
                <a:solidFill>
                  <a:srgbClr val="666666"/>
                </a:solidFill>
                <a:latin typeface="Montserrat"/>
                <a:ea typeface="Montserrat"/>
                <a:cs typeface="Montserrat"/>
                <a:sym typeface="Montserrat"/>
              </a:rPr>
              <a:t>Have at least two seats for YYA with lived experience as a part of your (CoC) structure. In most cases this will mean that it has to be in writing. Write the delegation of these two seats into the CoC charter, bylaws, and agreement. </a:t>
            </a:r>
            <a:endParaRPr sz="1200" i="1">
              <a:solidFill>
                <a:srgbClr val="666666"/>
              </a:solidFill>
              <a:latin typeface="Montserrat"/>
              <a:ea typeface="Montserrat"/>
              <a:cs typeface="Montserrat"/>
              <a:sym typeface="Montserrat"/>
            </a:endParaRPr>
          </a:p>
          <a:p>
            <a:pPr marL="914400" lvl="0" indent="0" algn="l" rtl="0">
              <a:spcBef>
                <a:spcPts val="800"/>
              </a:spcBef>
              <a:spcAft>
                <a:spcPts val="0"/>
              </a:spcAft>
              <a:buNone/>
            </a:pPr>
            <a:endParaRPr sz="1200" i="1">
              <a:solidFill>
                <a:srgbClr val="666666"/>
              </a:solidFill>
              <a:latin typeface="Montserrat"/>
              <a:ea typeface="Montserrat"/>
              <a:cs typeface="Montserrat"/>
              <a:sym typeface="Montserrat"/>
            </a:endParaRPr>
          </a:p>
          <a:p>
            <a:pPr marL="457200" lvl="0" indent="-304800" algn="l" rtl="0">
              <a:spcBef>
                <a:spcPts val="800"/>
              </a:spcBef>
              <a:spcAft>
                <a:spcPts val="0"/>
              </a:spcAft>
              <a:buClr>
                <a:srgbClr val="666666"/>
              </a:buClr>
              <a:buSzPts val="1200"/>
              <a:buFont typeface="Montserrat"/>
              <a:buChar char="●"/>
            </a:pPr>
            <a:r>
              <a:rPr lang="en" sz="1200" i="1">
                <a:solidFill>
                  <a:srgbClr val="666666"/>
                </a:solidFill>
                <a:latin typeface="Montserrat"/>
                <a:ea typeface="Montserrat"/>
                <a:cs typeface="Montserrat"/>
                <a:sym typeface="Montserrat"/>
              </a:rPr>
              <a:t>Decision-making bodies (CoC) should be representative of the communities experiencing homelessness. That will mean older adult partners must consider whether giving up their seat and encouraging it to be filled with a young person is a choice point.</a:t>
            </a:r>
            <a:endParaRPr sz="1200" i="1">
              <a:solidFill>
                <a:srgbClr val="666666"/>
              </a:solidFill>
              <a:latin typeface="Montserrat"/>
              <a:ea typeface="Montserrat"/>
              <a:cs typeface="Montserrat"/>
              <a:sym typeface="Montserrat"/>
            </a:endParaRPr>
          </a:p>
          <a:p>
            <a:pPr marL="914400" lvl="0" indent="0" algn="l" rtl="0">
              <a:spcBef>
                <a:spcPts val="800"/>
              </a:spcBef>
              <a:spcAft>
                <a:spcPts val="0"/>
              </a:spcAft>
              <a:buNone/>
            </a:pPr>
            <a:endParaRPr sz="1200" i="1">
              <a:solidFill>
                <a:srgbClr val="666666"/>
              </a:solidFill>
              <a:latin typeface="Montserrat"/>
              <a:ea typeface="Montserrat"/>
              <a:cs typeface="Montserrat"/>
              <a:sym typeface="Montserrat"/>
            </a:endParaRPr>
          </a:p>
          <a:p>
            <a:pPr marL="457200" lvl="0" indent="-304800" algn="l" rtl="0">
              <a:spcBef>
                <a:spcPts val="800"/>
              </a:spcBef>
              <a:spcAft>
                <a:spcPts val="0"/>
              </a:spcAft>
              <a:buClr>
                <a:srgbClr val="666666"/>
              </a:buClr>
              <a:buSzPts val="1200"/>
              <a:buFont typeface="Montserrat"/>
              <a:buChar char="●"/>
            </a:pPr>
            <a:r>
              <a:rPr lang="en" sz="1200" i="1">
                <a:solidFill>
                  <a:srgbClr val="666666"/>
                </a:solidFill>
                <a:latin typeface="Montserrat"/>
                <a:ea typeface="Montserrat"/>
                <a:cs typeface="Montserrat"/>
                <a:sym typeface="Montserrat"/>
              </a:rPr>
              <a:t>Hire young people at every level. Peer support positions have been designed for young people but have limited the voice and perspective of each individual placed in those roles. If this is a beginning stage for young people in your community, focus on offering training that will prepare them for more advanced positions. </a:t>
            </a:r>
            <a:endParaRPr sz="1200" i="1">
              <a:solidFill>
                <a:srgbClr val="666666"/>
              </a:solidFill>
              <a:latin typeface="Montserrat"/>
              <a:ea typeface="Montserrat"/>
              <a:cs typeface="Montserrat"/>
              <a:sym typeface="Montserrat"/>
            </a:endParaRPr>
          </a:p>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ED70"/>
        </a:solidFill>
        <a:effectLst/>
      </p:bgPr>
    </p:bg>
    <p:spTree>
      <p:nvGrpSpPr>
        <p:cNvPr id="1" name="Shape 317"/>
        <p:cNvGrpSpPr/>
        <p:nvPr/>
      </p:nvGrpSpPr>
      <p:grpSpPr>
        <a:xfrm>
          <a:off x="0" y="0"/>
          <a:ext cx="0" cy="0"/>
          <a:chOff x="0" y="0"/>
          <a:chExt cx="0" cy="0"/>
        </a:xfrm>
      </p:grpSpPr>
      <p:sp>
        <p:nvSpPr>
          <p:cNvPr id="318" name="Google Shape;318;p56"/>
          <p:cNvSpPr txBox="1">
            <a:spLocks noGrp="1"/>
          </p:cNvSpPr>
          <p:nvPr>
            <p:ph type="title"/>
          </p:nvPr>
        </p:nvSpPr>
        <p:spPr>
          <a:xfrm>
            <a:off x="871250" y="488250"/>
            <a:ext cx="68094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Q&amp;A.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EC5E6"/>
        </a:solidFill>
        <a:effectLst/>
      </p:bgPr>
    </p:bg>
    <p:spTree>
      <p:nvGrpSpPr>
        <p:cNvPr id="1" name="Shape 202"/>
        <p:cNvGrpSpPr/>
        <p:nvPr/>
      </p:nvGrpSpPr>
      <p:grpSpPr>
        <a:xfrm>
          <a:off x="0" y="0"/>
          <a:ext cx="0" cy="0"/>
          <a:chOff x="0" y="0"/>
          <a:chExt cx="0" cy="0"/>
        </a:xfrm>
      </p:grpSpPr>
      <p:sp>
        <p:nvSpPr>
          <p:cNvPr id="203" name="Google Shape;203;p39"/>
          <p:cNvSpPr/>
          <p:nvPr/>
        </p:nvSpPr>
        <p:spPr>
          <a:xfrm>
            <a:off x="3743375" y="1878475"/>
            <a:ext cx="1665900" cy="1665900"/>
          </a:xfrm>
          <a:prstGeom prst="ellipse">
            <a:avLst/>
          </a:prstGeom>
          <a:solidFill>
            <a:srgbClr val="FFFFFF"/>
          </a:solidFill>
          <a:ln w="9525" cap="flat" cmpd="sng">
            <a:solidFill>
              <a:srgbClr val="FF00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39"/>
          <p:cNvSpPr/>
          <p:nvPr/>
        </p:nvSpPr>
        <p:spPr>
          <a:xfrm>
            <a:off x="781688" y="1878475"/>
            <a:ext cx="1665900" cy="1665900"/>
          </a:xfrm>
          <a:prstGeom prst="ellipse">
            <a:avLst/>
          </a:prstGeom>
          <a:solidFill>
            <a:srgbClr val="FFFFFF"/>
          </a:solidFill>
          <a:ln w="9525" cap="flat" cmpd="sng">
            <a:solidFill>
              <a:srgbClr val="FF00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39"/>
          <p:cNvSpPr/>
          <p:nvPr/>
        </p:nvSpPr>
        <p:spPr>
          <a:xfrm>
            <a:off x="6695100" y="1878475"/>
            <a:ext cx="1665900" cy="1665900"/>
          </a:xfrm>
          <a:prstGeom prst="ellipse">
            <a:avLst/>
          </a:prstGeom>
          <a:solidFill>
            <a:srgbClr val="FFFFFF"/>
          </a:solidFill>
          <a:ln w="9525" cap="flat" cmpd="sng">
            <a:solidFill>
              <a:srgbClr val="FF00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39"/>
          <p:cNvSpPr txBox="1"/>
          <p:nvPr/>
        </p:nvSpPr>
        <p:spPr>
          <a:xfrm>
            <a:off x="3312900" y="3708400"/>
            <a:ext cx="2540100" cy="531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 sz="2200" b="1" i="0" u="none" strike="noStrike" cap="none">
                <a:solidFill>
                  <a:srgbClr val="FF007F"/>
                </a:solidFill>
                <a:latin typeface="Montserrat"/>
                <a:ea typeface="Montserrat"/>
                <a:cs typeface="Montserrat"/>
                <a:sym typeface="Montserrat"/>
              </a:rPr>
              <a:t>Advocacy</a:t>
            </a:r>
            <a:endParaRPr sz="2200" b="1" i="0" u="none" strike="noStrike" cap="none">
              <a:solidFill>
                <a:srgbClr val="FF007F"/>
              </a:solidFill>
              <a:latin typeface="Montserrat"/>
              <a:ea typeface="Montserrat"/>
              <a:cs typeface="Montserrat"/>
              <a:sym typeface="Montserrat"/>
            </a:endParaRPr>
          </a:p>
        </p:txBody>
      </p:sp>
      <p:sp>
        <p:nvSpPr>
          <p:cNvPr id="207" name="Google Shape;207;p39"/>
          <p:cNvSpPr txBox="1"/>
          <p:nvPr/>
        </p:nvSpPr>
        <p:spPr>
          <a:xfrm>
            <a:off x="1" y="3708400"/>
            <a:ext cx="3423300" cy="531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 sz="2200" b="1" i="0" u="none" strike="noStrike" cap="none">
                <a:solidFill>
                  <a:srgbClr val="FF007F"/>
                </a:solidFill>
                <a:latin typeface="Montserrat"/>
                <a:ea typeface="Montserrat"/>
                <a:cs typeface="Montserrat"/>
                <a:sym typeface="Montserrat"/>
              </a:rPr>
              <a:t>Training &amp; Education</a:t>
            </a:r>
            <a:endParaRPr sz="2200" b="1" i="0" u="none" strike="noStrike" cap="none">
              <a:solidFill>
                <a:srgbClr val="FF007F"/>
              </a:solidFill>
              <a:latin typeface="Montserrat"/>
              <a:ea typeface="Montserrat"/>
              <a:cs typeface="Montserrat"/>
              <a:sym typeface="Montserrat"/>
            </a:endParaRPr>
          </a:p>
        </p:txBody>
      </p:sp>
      <p:sp>
        <p:nvSpPr>
          <p:cNvPr id="208" name="Google Shape;208;p39"/>
          <p:cNvSpPr txBox="1"/>
          <p:nvPr/>
        </p:nvSpPr>
        <p:spPr>
          <a:xfrm>
            <a:off x="5725650" y="3708400"/>
            <a:ext cx="3604800" cy="531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 sz="2200" b="1" i="0" u="none" strike="noStrike" cap="none">
                <a:solidFill>
                  <a:srgbClr val="FF007F"/>
                </a:solidFill>
                <a:latin typeface="Montserrat"/>
                <a:ea typeface="Montserrat"/>
                <a:cs typeface="Montserrat"/>
                <a:sym typeface="Montserrat"/>
              </a:rPr>
              <a:t>Youth Collaboration</a:t>
            </a:r>
            <a:endParaRPr sz="2200" b="1" i="0" u="none" strike="noStrike" cap="none">
              <a:solidFill>
                <a:srgbClr val="FF007F"/>
              </a:solidFill>
              <a:latin typeface="Montserrat"/>
              <a:ea typeface="Montserrat"/>
              <a:cs typeface="Montserrat"/>
              <a:sym typeface="Montserrat"/>
            </a:endParaRPr>
          </a:p>
        </p:txBody>
      </p:sp>
      <p:pic>
        <p:nvPicPr>
          <p:cNvPr id="209" name="Google Shape;209;p39"/>
          <p:cNvPicPr preferRelativeResize="0"/>
          <p:nvPr/>
        </p:nvPicPr>
        <p:blipFill rotWithShape="1">
          <a:blip r:embed="rId3">
            <a:alphaModFix/>
          </a:blip>
          <a:srcRect/>
          <a:stretch/>
        </p:blipFill>
        <p:spPr>
          <a:xfrm>
            <a:off x="4002236" y="2171923"/>
            <a:ext cx="1138244" cy="1031950"/>
          </a:xfrm>
          <a:prstGeom prst="rect">
            <a:avLst/>
          </a:prstGeom>
          <a:noFill/>
          <a:ln>
            <a:noFill/>
          </a:ln>
        </p:spPr>
      </p:pic>
      <p:pic>
        <p:nvPicPr>
          <p:cNvPr id="210" name="Google Shape;210;p39"/>
          <p:cNvPicPr preferRelativeResize="0"/>
          <p:nvPr/>
        </p:nvPicPr>
        <p:blipFill rotWithShape="1">
          <a:blip r:embed="rId4">
            <a:alphaModFix/>
          </a:blip>
          <a:srcRect/>
          <a:stretch/>
        </p:blipFill>
        <p:spPr>
          <a:xfrm>
            <a:off x="6879848" y="2157725"/>
            <a:ext cx="1296400" cy="1107400"/>
          </a:xfrm>
          <a:prstGeom prst="rect">
            <a:avLst/>
          </a:prstGeom>
          <a:noFill/>
          <a:ln>
            <a:noFill/>
          </a:ln>
        </p:spPr>
      </p:pic>
      <p:pic>
        <p:nvPicPr>
          <p:cNvPr id="211" name="Google Shape;211;p39"/>
          <p:cNvPicPr preferRelativeResize="0"/>
          <p:nvPr/>
        </p:nvPicPr>
        <p:blipFill rotWithShape="1">
          <a:blip r:embed="rId5">
            <a:alphaModFix/>
          </a:blip>
          <a:srcRect/>
          <a:stretch/>
        </p:blipFill>
        <p:spPr>
          <a:xfrm>
            <a:off x="1020436" y="2259350"/>
            <a:ext cx="1188425" cy="904150"/>
          </a:xfrm>
          <a:prstGeom prst="rect">
            <a:avLst/>
          </a:prstGeom>
          <a:noFill/>
          <a:ln>
            <a:noFill/>
          </a:ln>
        </p:spPr>
      </p:pic>
      <p:sp>
        <p:nvSpPr>
          <p:cNvPr id="212" name="Google Shape;212;p39"/>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 sz="4800" b="1">
                <a:solidFill>
                  <a:schemeClr val="lt1"/>
                </a:solidFill>
                <a:latin typeface="Montserrat"/>
                <a:ea typeface="Montserrat"/>
                <a:cs typeface="Montserrat"/>
                <a:sym typeface="Montserrat"/>
              </a:rPr>
              <a:t>What we do:</a:t>
            </a:r>
            <a:endParaRPr sz="4800" b="1">
              <a:solidFill>
                <a:schemeClr val="lt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childTnLst>
                                </p:cTn>
                              </p:par>
                              <p:par>
                                <p:cTn id="8" presetID="10" presetClass="entr" presetSubtype="0" fill="hold"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fade">
                                      <p:cBhvr>
                                        <p:cTn id="10" dur="1000"/>
                                        <p:tgtEl>
                                          <p:spTgt spid="207"/>
                                        </p:tgtEl>
                                      </p:cBhvr>
                                    </p:animEffect>
                                  </p:childTnLst>
                                </p:cTn>
                              </p:par>
                              <p:par>
                                <p:cTn id="11" presetID="10" presetClass="entr" presetSubtype="0" fill="hold" nodeType="withEffect">
                                  <p:stCondLst>
                                    <p:cond delay="0"/>
                                  </p:stCondLst>
                                  <p:childTnLst>
                                    <p:set>
                                      <p:cBhvr>
                                        <p:cTn id="12" dur="1" fill="hold">
                                          <p:stCondLst>
                                            <p:cond delay="0"/>
                                          </p:stCondLst>
                                        </p:cTn>
                                        <p:tgtEl>
                                          <p:spTgt spid="211"/>
                                        </p:tgtEl>
                                        <p:attrNameLst>
                                          <p:attrName>style.visibility</p:attrName>
                                        </p:attrNameLst>
                                      </p:cBhvr>
                                      <p:to>
                                        <p:strVal val="visible"/>
                                      </p:to>
                                    </p:set>
                                    <p:animEffect transition="in" filter="fade">
                                      <p:cBhvr>
                                        <p:cTn id="13" dur="1000"/>
                                        <p:tgtEl>
                                          <p:spTgt spid="2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3"/>
                                        </p:tgtEl>
                                        <p:attrNameLst>
                                          <p:attrName>style.visibility</p:attrName>
                                        </p:attrNameLst>
                                      </p:cBhvr>
                                      <p:to>
                                        <p:strVal val="visible"/>
                                      </p:to>
                                    </p:set>
                                    <p:animEffect transition="in" filter="fade">
                                      <p:cBhvr>
                                        <p:cTn id="18" dur="1000"/>
                                        <p:tgtEl>
                                          <p:spTgt spid="203"/>
                                        </p:tgtEl>
                                      </p:cBhvr>
                                    </p:animEffect>
                                  </p:childTnLst>
                                </p:cTn>
                              </p:par>
                              <p:par>
                                <p:cTn id="19" presetID="10" presetClass="entr" presetSubtype="0" fill="hold" nodeType="withEffect">
                                  <p:stCondLst>
                                    <p:cond delay="0"/>
                                  </p:stCondLst>
                                  <p:childTnLst>
                                    <p:set>
                                      <p:cBhvr>
                                        <p:cTn id="20" dur="1" fill="hold">
                                          <p:stCondLst>
                                            <p:cond delay="0"/>
                                          </p:stCondLst>
                                        </p:cTn>
                                        <p:tgtEl>
                                          <p:spTgt spid="206"/>
                                        </p:tgtEl>
                                        <p:attrNameLst>
                                          <p:attrName>style.visibility</p:attrName>
                                        </p:attrNameLst>
                                      </p:cBhvr>
                                      <p:to>
                                        <p:strVal val="visible"/>
                                      </p:to>
                                    </p:set>
                                    <p:animEffect transition="in" filter="fade">
                                      <p:cBhvr>
                                        <p:cTn id="21" dur="1000"/>
                                        <p:tgtEl>
                                          <p:spTgt spid="206"/>
                                        </p:tgtEl>
                                      </p:cBhvr>
                                    </p:animEffect>
                                  </p:childTnLst>
                                </p:cTn>
                              </p:par>
                              <p:par>
                                <p:cTn id="22" presetID="10" presetClass="entr" presetSubtype="0" fill="hold" nodeType="withEffect">
                                  <p:stCondLst>
                                    <p:cond delay="0"/>
                                  </p:stCondLst>
                                  <p:childTnLst>
                                    <p:set>
                                      <p:cBhvr>
                                        <p:cTn id="23" dur="1" fill="hold">
                                          <p:stCondLst>
                                            <p:cond delay="0"/>
                                          </p:stCondLst>
                                        </p:cTn>
                                        <p:tgtEl>
                                          <p:spTgt spid="209"/>
                                        </p:tgtEl>
                                        <p:attrNameLst>
                                          <p:attrName>style.visibility</p:attrName>
                                        </p:attrNameLst>
                                      </p:cBhvr>
                                      <p:to>
                                        <p:strVal val="visible"/>
                                      </p:to>
                                    </p:set>
                                    <p:animEffect transition="in" filter="fade">
                                      <p:cBhvr>
                                        <p:cTn id="24" dur="1000"/>
                                        <p:tgtEl>
                                          <p:spTgt spid="20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5"/>
                                        </p:tgtEl>
                                        <p:attrNameLst>
                                          <p:attrName>style.visibility</p:attrName>
                                        </p:attrNameLst>
                                      </p:cBhvr>
                                      <p:to>
                                        <p:strVal val="visible"/>
                                      </p:to>
                                    </p:set>
                                    <p:animEffect transition="in" filter="fade">
                                      <p:cBhvr>
                                        <p:cTn id="29" dur="1000"/>
                                        <p:tgtEl>
                                          <p:spTgt spid="205"/>
                                        </p:tgtEl>
                                      </p:cBhvr>
                                    </p:animEffect>
                                  </p:childTnLst>
                                </p:cTn>
                              </p:par>
                              <p:par>
                                <p:cTn id="30" presetID="10" presetClass="entr" presetSubtype="0" fill="hold" nodeType="withEffect">
                                  <p:stCondLst>
                                    <p:cond delay="0"/>
                                  </p:stCondLst>
                                  <p:childTnLst>
                                    <p:set>
                                      <p:cBhvr>
                                        <p:cTn id="31" dur="1" fill="hold">
                                          <p:stCondLst>
                                            <p:cond delay="0"/>
                                          </p:stCondLst>
                                        </p:cTn>
                                        <p:tgtEl>
                                          <p:spTgt spid="208"/>
                                        </p:tgtEl>
                                        <p:attrNameLst>
                                          <p:attrName>style.visibility</p:attrName>
                                        </p:attrNameLst>
                                      </p:cBhvr>
                                      <p:to>
                                        <p:strVal val="visible"/>
                                      </p:to>
                                    </p:set>
                                    <p:animEffect transition="in" filter="fade">
                                      <p:cBhvr>
                                        <p:cTn id="32" dur="1000"/>
                                        <p:tgtEl>
                                          <p:spTgt spid="208"/>
                                        </p:tgtEl>
                                      </p:cBhvr>
                                    </p:animEffect>
                                  </p:childTnLst>
                                </p:cTn>
                              </p:par>
                              <p:par>
                                <p:cTn id="33" presetID="10" presetClass="entr" presetSubtype="0" fill="hold" nodeType="withEffect">
                                  <p:stCondLst>
                                    <p:cond delay="0"/>
                                  </p:stCondLst>
                                  <p:childTnLst>
                                    <p:set>
                                      <p:cBhvr>
                                        <p:cTn id="34" dur="1" fill="hold">
                                          <p:stCondLst>
                                            <p:cond delay="0"/>
                                          </p:stCondLst>
                                        </p:cTn>
                                        <p:tgtEl>
                                          <p:spTgt spid="210"/>
                                        </p:tgtEl>
                                        <p:attrNameLst>
                                          <p:attrName>style.visibility</p:attrName>
                                        </p:attrNameLst>
                                      </p:cBhvr>
                                      <p:to>
                                        <p:strVal val="visible"/>
                                      </p:to>
                                    </p:set>
                                    <p:animEffect transition="in" filter="fade">
                                      <p:cBhvr>
                                        <p:cTn id="35" dur="10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EC5E6"/>
        </a:solidFill>
        <a:effectLst/>
      </p:bgPr>
    </p:bg>
    <p:spTree>
      <p:nvGrpSpPr>
        <p:cNvPr id="1" name="Shape 322"/>
        <p:cNvGrpSpPr/>
        <p:nvPr/>
      </p:nvGrpSpPr>
      <p:grpSpPr>
        <a:xfrm>
          <a:off x="0" y="0"/>
          <a:ext cx="0" cy="0"/>
          <a:chOff x="0" y="0"/>
          <a:chExt cx="0" cy="0"/>
        </a:xfrm>
      </p:grpSpPr>
      <p:sp>
        <p:nvSpPr>
          <p:cNvPr id="323" name="Google Shape;323;p57"/>
          <p:cNvSpPr txBox="1">
            <a:spLocks noGrp="1"/>
          </p:cNvSpPr>
          <p:nvPr>
            <p:ph type="title"/>
          </p:nvPr>
        </p:nvSpPr>
        <p:spPr>
          <a:xfrm>
            <a:off x="871250" y="488250"/>
            <a:ext cx="6809400" cy="40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6000"/>
              <a:buNone/>
            </a:pPr>
            <a:r>
              <a:rPr lang="en" sz="3500"/>
              <a:t>learn.truecolorsunited.org</a:t>
            </a:r>
            <a:endParaRPr sz="2700"/>
          </a:p>
          <a:p>
            <a:pPr marL="0" lvl="0" indent="0" algn="l" rtl="0">
              <a:lnSpc>
                <a:spcPct val="100000"/>
              </a:lnSpc>
              <a:spcBef>
                <a:spcPts val="0"/>
              </a:spcBef>
              <a:spcAft>
                <a:spcPts val="0"/>
              </a:spcAft>
              <a:buSzPts val="6000"/>
              <a:buNone/>
            </a:pPr>
            <a:endParaRPr/>
          </a:p>
          <a:p>
            <a:pPr marL="0" lvl="0" indent="0" algn="l" rtl="0">
              <a:lnSpc>
                <a:spcPct val="100000"/>
              </a:lnSpc>
              <a:spcBef>
                <a:spcPts val="0"/>
              </a:spcBef>
              <a:spcAft>
                <a:spcPts val="0"/>
              </a:spcAft>
              <a:buSzPts val="6000"/>
              <a:buNone/>
            </a:pPr>
            <a:endParaRPr/>
          </a:p>
          <a:p>
            <a:pPr marL="0" lvl="0" indent="0" algn="l" rtl="0">
              <a:lnSpc>
                <a:spcPct val="100000"/>
              </a:lnSpc>
              <a:spcBef>
                <a:spcPts val="0"/>
              </a:spcBef>
              <a:spcAft>
                <a:spcPts val="0"/>
              </a:spcAft>
              <a:buSzPts val="6000"/>
              <a:buNone/>
            </a:pPr>
            <a:endParaRPr/>
          </a:p>
          <a:p>
            <a:pPr marL="0" lvl="0" indent="0" algn="l" rtl="0">
              <a:lnSpc>
                <a:spcPct val="100000"/>
              </a:lnSpc>
              <a:spcBef>
                <a:spcPts val="0"/>
              </a:spcBef>
              <a:spcAft>
                <a:spcPts val="0"/>
              </a:spcAft>
              <a:buSzPts val="6000"/>
              <a:buNone/>
            </a:pPr>
            <a:r>
              <a:rPr lang="en" sz="4000"/>
              <a:t>Thank you.</a:t>
            </a:r>
            <a:endParaRPr sz="4000"/>
          </a:p>
        </p:txBody>
      </p:sp>
      <p:pic>
        <p:nvPicPr>
          <p:cNvPr id="324" name="Google Shape;324;p57"/>
          <p:cNvPicPr preferRelativeResize="0"/>
          <p:nvPr/>
        </p:nvPicPr>
        <p:blipFill>
          <a:blip r:embed="rId3">
            <a:alphaModFix/>
          </a:blip>
          <a:stretch>
            <a:fillRect/>
          </a:stretch>
        </p:blipFill>
        <p:spPr>
          <a:xfrm>
            <a:off x="1759625" y="1375263"/>
            <a:ext cx="5479726" cy="23929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Objectives.</a:t>
            </a:r>
            <a:endParaRPr/>
          </a:p>
        </p:txBody>
      </p:sp>
      <p:sp>
        <p:nvSpPr>
          <p:cNvPr id="218" name="Google Shape;218;p4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Explain the Authentic Youth Collaboration Philosophy and why it’s important to our work to end youth homelessness</a:t>
            </a:r>
            <a:endParaRPr sz="1400"/>
          </a:p>
          <a:p>
            <a:pPr marL="457200" lvl="0" indent="0" algn="l" rtl="0">
              <a:spcBef>
                <a:spcPts val="0"/>
              </a:spcBef>
              <a:spcAft>
                <a:spcPts val="0"/>
              </a:spcAft>
              <a:buNone/>
            </a:pPr>
            <a:endParaRPr sz="1400"/>
          </a:p>
          <a:p>
            <a:pPr marL="457200" lvl="0" indent="-317500" algn="l" rtl="0">
              <a:spcBef>
                <a:spcPts val="0"/>
              </a:spcBef>
              <a:spcAft>
                <a:spcPts val="0"/>
              </a:spcAft>
              <a:buSzPts val="1400"/>
              <a:buChar char="●"/>
            </a:pPr>
            <a:r>
              <a:rPr lang="en" sz="1400"/>
              <a:t>Provide an introduction to adultism and concrete examples to address adultism as an adult.</a:t>
            </a:r>
            <a:endParaRPr sz="1400"/>
          </a:p>
          <a:p>
            <a:pPr marL="457200" lvl="0" indent="0" algn="l" rtl="0">
              <a:spcBef>
                <a:spcPts val="0"/>
              </a:spcBef>
              <a:spcAft>
                <a:spcPts val="0"/>
              </a:spcAft>
              <a:buNone/>
            </a:pPr>
            <a:endParaRPr sz="1400"/>
          </a:p>
          <a:p>
            <a:pPr marL="457200" lvl="0" indent="-317500" algn="l" rtl="0">
              <a:spcBef>
                <a:spcPts val="0"/>
              </a:spcBef>
              <a:spcAft>
                <a:spcPts val="0"/>
              </a:spcAft>
              <a:buSzPts val="1400"/>
              <a:buChar char="●"/>
            </a:pPr>
            <a:r>
              <a:rPr lang="en" sz="1400"/>
              <a:t>Provide a baseline for equity in youth collaboration.</a:t>
            </a:r>
            <a:endParaRPr sz="1400"/>
          </a:p>
          <a:p>
            <a:pPr marL="457200" lvl="0" indent="0" algn="l" rtl="0">
              <a:spcBef>
                <a:spcPts val="0"/>
              </a:spcBef>
              <a:spcAft>
                <a:spcPts val="0"/>
              </a:spcAft>
              <a:buNone/>
            </a:pPr>
            <a:endParaRPr sz="1400"/>
          </a:p>
          <a:p>
            <a:pPr marL="457200" lvl="0" indent="0" algn="l" rtl="0">
              <a:spcBef>
                <a:spcPts val="0"/>
              </a:spcBef>
              <a:spcAft>
                <a:spcPts val="0"/>
              </a:spcAft>
              <a:buNone/>
            </a:pP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1"/>
          <p:cNvSpPr txBox="1">
            <a:spLocks noGrp="1"/>
          </p:cNvSpPr>
          <p:nvPr>
            <p:ph type="title"/>
          </p:nvPr>
        </p:nvSpPr>
        <p:spPr>
          <a:xfrm>
            <a:off x="871250" y="488250"/>
            <a:ext cx="62271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Authentic Youth Collaboration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2"/>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a:t>Authentic Partnership with Youth/Young Adults.</a:t>
            </a:r>
            <a:endParaRPr sz="1800"/>
          </a:p>
        </p:txBody>
      </p:sp>
      <p:sp>
        <p:nvSpPr>
          <p:cNvPr id="229" name="Google Shape;229;p42"/>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a:t>Be intentional about the decision-making power that youth have in your work.</a:t>
            </a:r>
            <a:endParaRPr/>
          </a:p>
          <a:p>
            <a:pPr marL="457200" lvl="0" indent="0" algn="l" rtl="0">
              <a:spcBef>
                <a:spcPts val="0"/>
              </a:spcBef>
              <a:spcAft>
                <a:spcPts val="0"/>
              </a:spcAft>
              <a:buNone/>
            </a:pPr>
            <a:endParaRPr/>
          </a:p>
          <a:p>
            <a:pPr marL="457200" lvl="0" indent="-304800" algn="l" rtl="0">
              <a:spcBef>
                <a:spcPts val="0"/>
              </a:spcBef>
              <a:spcAft>
                <a:spcPts val="0"/>
              </a:spcAft>
              <a:buSzPts val="1200"/>
              <a:buChar char="●"/>
            </a:pPr>
            <a:r>
              <a:rPr lang="en"/>
              <a:t>Youth are the experts of their own truth.</a:t>
            </a:r>
            <a:endParaRPr/>
          </a:p>
          <a:p>
            <a:pPr marL="457200" lvl="0" indent="0" algn="l" rtl="0">
              <a:spcBef>
                <a:spcPts val="0"/>
              </a:spcBef>
              <a:spcAft>
                <a:spcPts val="0"/>
              </a:spcAft>
              <a:buNone/>
            </a:pPr>
            <a:endParaRPr/>
          </a:p>
          <a:p>
            <a:pPr marL="457200" lvl="0" indent="-304800" algn="l" rtl="0">
              <a:spcBef>
                <a:spcPts val="0"/>
              </a:spcBef>
              <a:spcAft>
                <a:spcPts val="0"/>
              </a:spcAft>
              <a:buSzPts val="1200"/>
              <a:buChar char="●"/>
            </a:pPr>
            <a:r>
              <a:rPr lang="en"/>
              <a:t>When asking young people to be involved in your work, hear them out and build a reciprocal relationship where you honor their experiences, allowing their experiences and ideas to inform the process.</a:t>
            </a:r>
            <a:endParaRPr/>
          </a:p>
          <a:p>
            <a:pPr marL="0" lvl="0" indent="0" algn="l" rtl="0">
              <a:spcBef>
                <a:spcPts val="0"/>
              </a:spcBef>
              <a:spcAft>
                <a:spcPts val="0"/>
              </a:spcAft>
              <a:buNone/>
            </a:pPr>
            <a:endParaRPr/>
          </a:p>
        </p:txBody>
      </p:sp>
      <p:pic>
        <p:nvPicPr>
          <p:cNvPr id="230" name="Google Shape;230;p42"/>
          <p:cNvPicPr preferRelativeResize="0"/>
          <p:nvPr/>
        </p:nvPicPr>
        <p:blipFill>
          <a:blip r:embed="rId3">
            <a:alphaModFix/>
          </a:blip>
          <a:stretch>
            <a:fillRect/>
          </a:stretch>
        </p:blipFill>
        <p:spPr>
          <a:xfrm>
            <a:off x="3420100" y="1409450"/>
            <a:ext cx="5621648" cy="22101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EC5E6"/>
        </a:solidFill>
        <a:effectLst/>
      </p:bgPr>
    </p:bg>
    <p:spTree>
      <p:nvGrpSpPr>
        <p:cNvPr id="1" name="Shape 234"/>
        <p:cNvGrpSpPr/>
        <p:nvPr/>
      </p:nvGrpSpPr>
      <p:grpSpPr>
        <a:xfrm>
          <a:off x="0" y="0"/>
          <a:ext cx="0" cy="0"/>
          <a:chOff x="0" y="0"/>
          <a:chExt cx="0" cy="0"/>
        </a:xfrm>
      </p:grpSpPr>
      <p:sp>
        <p:nvSpPr>
          <p:cNvPr id="235" name="Google Shape;235;p4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rgbClr val="000000"/>
              </a:buClr>
              <a:buSzPts val="1100"/>
              <a:buFont typeface="Arial"/>
              <a:buNone/>
            </a:pPr>
            <a:r>
              <a:rPr lang="en" sz="1600"/>
              <a:t>Avoiding Barriers to Authentic Youth Collaboration.</a:t>
            </a:r>
            <a:endParaRPr sz="1600"/>
          </a:p>
        </p:txBody>
      </p:sp>
      <p:sp>
        <p:nvSpPr>
          <p:cNvPr id="236" name="Google Shape;236;p43"/>
          <p:cNvSpPr txBox="1">
            <a:spLocks noGrp="1"/>
          </p:cNvSpPr>
          <p:nvPr>
            <p:ph type="title"/>
          </p:nvPr>
        </p:nvSpPr>
        <p:spPr>
          <a:xfrm>
            <a:off x="496325" y="2480000"/>
            <a:ext cx="8037900" cy="162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a:solidFill>
                  <a:srgbClr val="222222"/>
                </a:solidFill>
                <a:latin typeface="Montserrat"/>
                <a:ea typeface="Montserrat"/>
                <a:cs typeface="Montserrat"/>
                <a:sym typeface="Montserrat"/>
              </a:rPr>
              <a:t>Establishing and building trust is essential in any effective working relationship. Once positive rapport is established, genuine collaboration can begin.</a:t>
            </a:r>
            <a:endParaRPr sz="1800">
              <a:solidFill>
                <a:srgbClr val="222222"/>
              </a:solidFill>
              <a:latin typeface="Montserrat"/>
              <a:ea typeface="Montserrat"/>
              <a:cs typeface="Montserrat"/>
              <a:sym typeface="Montserrat"/>
            </a:endParaRPr>
          </a:p>
        </p:txBody>
      </p:sp>
      <p:sp>
        <p:nvSpPr>
          <p:cNvPr id="237" name="Google Shape;237;p43"/>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latin typeface="Montserrat Black"/>
                <a:ea typeface="Montserrat Black"/>
                <a:cs typeface="Montserrat Black"/>
                <a:sym typeface="Montserrat Black"/>
              </a:rPr>
              <a:t>Building Trust</a:t>
            </a:r>
            <a:endParaRPr sz="2400">
              <a:latin typeface="Montserrat Black"/>
              <a:ea typeface="Montserrat Black"/>
              <a:cs typeface="Montserrat Black"/>
              <a:sym typeface="Montserrat Black"/>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EC5E6"/>
        </a:solidFill>
        <a:effectLst/>
      </p:bgPr>
    </p:bg>
    <p:spTree>
      <p:nvGrpSpPr>
        <p:cNvPr id="1" name="Shape 241"/>
        <p:cNvGrpSpPr/>
        <p:nvPr/>
      </p:nvGrpSpPr>
      <p:grpSpPr>
        <a:xfrm>
          <a:off x="0" y="0"/>
          <a:ext cx="0" cy="0"/>
          <a:chOff x="0" y="0"/>
          <a:chExt cx="0" cy="0"/>
        </a:xfrm>
      </p:grpSpPr>
      <p:sp>
        <p:nvSpPr>
          <p:cNvPr id="242" name="Google Shape;242;p4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a:t>Avoiding Barriers to Authentic Youth Collaboration.</a:t>
            </a:r>
            <a:endParaRPr sz="1600"/>
          </a:p>
        </p:txBody>
      </p:sp>
      <p:sp>
        <p:nvSpPr>
          <p:cNvPr id="243" name="Google Shape;243;p44"/>
          <p:cNvSpPr txBox="1">
            <a:spLocks noGrp="1"/>
          </p:cNvSpPr>
          <p:nvPr>
            <p:ph type="title"/>
          </p:nvPr>
        </p:nvSpPr>
        <p:spPr>
          <a:xfrm>
            <a:off x="496325" y="2480000"/>
            <a:ext cx="8037900" cy="162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a:solidFill>
                  <a:srgbClr val="222222"/>
                </a:solidFill>
                <a:latin typeface="Montserrat"/>
                <a:ea typeface="Montserrat"/>
                <a:cs typeface="Montserrat"/>
                <a:sym typeface="Montserrat"/>
              </a:rPr>
              <a:t>An issue that often gets in the way of effective collaboration between youth and service providers is showy engagement, in which young people are invited to participate simply to create the impression of inclusion and diversity.</a:t>
            </a:r>
            <a:endParaRPr sz="1800">
              <a:solidFill>
                <a:srgbClr val="222222"/>
              </a:solidFill>
              <a:latin typeface="Montserrat"/>
              <a:ea typeface="Montserrat"/>
              <a:cs typeface="Montserrat"/>
              <a:sym typeface="Montserrat"/>
            </a:endParaRPr>
          </a:p>
        </p:txBody>
      </p:sp>
      <p:sp>
        <p:nvSpPr>
          <p:cNvPr id="244" name="Google Shape;244;p4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latin typeface="Montserrat Black"/>
                <a:ea typeface="Montserrat Black"/>
                <a:cs typeface="Montserrat Black"/>
                <a:sym typeface="Montserrat Black"/>
              </a:rPr>
              <a:t>Meaningful Engagement</a:t>
            </a:r>
            <a:endParaRPr sz="2400">
              <a:latin typeface="Montserrat Black"/>
              <a:ea typeface="Montserrat Black"/>
              <a:cs typeface="Montserrat Black"/>
              <a:sym typeface="Montserrat Black"/>
            </a:endParaRPr>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EC5E6"/>
        </a:solidFill>
        <a:effectLst/>
      </p:bgPr>
    </p:bg>
    <p:spTree>
      <p:nvGrpSpPr>
        <p:cNvPr id="1" name="Shape 248"/>
        <p:cNvGrpSpPr/>
        <p:nvPr/>
      </p:nvGrpSpPr>
      <p:grpSpPr>
        <a:xfrm>
          <a:off x="0" y="0"/>
          <a:ext cx="0" cy="0"/>
          <a:chOff x="0" y="0"/>
          <a:chExt cx="0" cy="0"/>
        </a:xfrm>
      </p:grpSpPr>
      <p:sp>
        <p:nvSpPr>
          <p:cNvPr id="249" name="Google Shape;249;p4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a:t>Avoiding Barriers to Authentic Youth Collaboration.</a:t>
            </a:r>
            <a:endParaRPr sz="1600"/>
          </a:p>
        </p:txBody>
      </p:sp>
      <p:sp>
        <p:nvSpPr>
          <p:cNvPr id="250" name="Google Shape;250;p45"/>
          <p:cNvSpPr txBox="1">
            <a:spLocks noGrp="1"/>
          </p:cNvSpPr>
          <p:nvPr>
            <p:ph type="title"/>
          </p:nvPr>
        </p:nvSpPr>
        <p:spPr>
          <a:xfrm>
            <a:off x="496325" y="2480000"/>
            <a:ext cx="8037900" cy="162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a:solidFill>
                  <a:srgbClr val="222222"/>
                </a:solidFill>
                <a:latin typeface="Montserrat"/>
                <a:ea typeface="Montserrat"/>
                <a:cs typeface="Montserrat"/>
                <a:sym typeface="Montserrat"/>
              </a:rPr>
              <a:t>Young adults should have the freedom and agency to be the leaders of their own lives. Their autonomy should be promoted as they make decisions about the issues that impact their lives.</a:t>
            </a:r>
            <a:endParaRPr sz="1800">
              <a:solidFill>
                <a:srgbClr val="222222"/>
              </a:solidFill>
              <a:latin typeface="Montserrat"/>
              <a:ea typeface="Montserrat"/>
              <a:cs typeface="Montserrat"/>
              <a:sym typeface="Montserrat"/>
            </a:endParaRPr>
          </a:p>
        </p:txBody>
      </p:sp>
      <p:sp>
        <p:nvSpPr>
          <p:cNvPr id="251" name="Google Shape;251;p4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latin typeface="Montserrat Black"/>
                <a:ea typeface="Montserrat Black"/>
                <a:cs typeface="Montserrat Black"/>
                <a:sym typeface="Montserrat Black"/>
              </a:rPr>
              <a:t>Meaningful Engagement</a:t>
            </a:r>
            <a:endParaRPr sz="2400">
              <a:latin typeface="Montserrat Black"/>
              <a:ea typeface="Montserrat Black"/>
              <a:cs typeface="Montserrat Black"/>
              <a:sym typeface="Montserrat Black"/>
            </a:endParaRPr>
          </a:p>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 Transparency and Honesty</a:t>
            </a:r>
            <a:endParaRPr/>
          </a:p>
        </p:txBody>
      </p:sp>
      <p:sp>
        <p:nvSpPr>
          <p:cNvPr id="257" name="Google Shape;257;p4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0" algn="l" rtl="0">
              <a:spcBef>
                <a:spcPts val="800"/>
              </a:spcBef>
              <a:spcAft>
                <a:spcPts val="0"/>
              </a:spcAft>
              <a:buNone/>
            </a:pPr>
            <a:r>
              <a:rPr lang="en" sz="1500" b="1" i="1">
                <a:solidFill>
                  <a:srgbClr val="666666"/>
                </a:solidFill>
              </a:rPr>
              <a:t>Developing a positive rapport and committing to authentic collaboration with young people requires radical transparency and honesty that goes beyond budgets. The young people you collaborate with should understand the relationships between all stakeholders and partners, have clear details about their compensation, and be privy to any changes in timeline or with deadlines.</a:t>
            </a:r>
            <a:endParaRPr sz="1500" b="1" i="1">
              <a:solidFill>
                <a:srgbClr val="666666"/>
              </a:solidFill>
            </a:endParaRPr>
          </a:p>
          <a:p>
            <a:pPr marL="457200" lvl="0" indent="0" algn="l" rtl="0">
              <a:spcBef>
                <a:spcPts val="800"/>
              </a:spcBef>
              <a:spcAft>
                <a:spcPts val="0"/>
              </a:spcAft>
              <a:buNone/>
            </a:pPr>
            <a:endParaRPr sz="1100">
              <a:solidFill>
                <a:srgbClr val="07C4E8"/>
              </a:solidFill>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36D641E87AF24BB2BCC1C22EF5E8FC" ma:contentTypeVersion="13" ma:contentTypeDescription="Create a new document." ma:contentTypeScope="" ma:versionID="d5e055301244111e94ec2c4397bf13d0">
  <xsd:schema xmlns:xsd="http://www.w3.org/2001/XMLSchema" xmlns:xs="http://www.w3.org/2001/XMLSchema" xmlns:p="http://schemas.microsoft.com/office/2006/metadata/properties" xmlns:ns3="3a53f90f-e37a-468c-b891-542b282065bf" xmlns:ns4="7f8a0bc0-d8f3-496d-acb3-149f28ddcf0a" targetNamespace="http://schemas.microsoft.com/office/2006/metadata/properties" ma:root="true" ma:fieldsID="6523ec28bca5c1ab07e09750b4d45439" ns3:_="" ns4:_="">
    <xsd:import namespace="3a53f90f-e37a-468c-b891-542b282065bf"/>
    <xsd:import namespace="7f8a0bc0-d8f3-496d-acb3-149f28ddcf0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53f90f-e37a-468c-b891-542b282065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8a0bc0-d8f3-496d-acb3-149f28ddcf0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4B0323-8833-4774-8715-E5C4BD06B2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53f90f-e37a-468c-b891-542b282065bf"/>
    <ds:schemaRef ds:uri="7f8a0bc0-d8f3-496d-acb3-149f28ddcf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ACE819-8710-4A27-93FC-EBCDABAC9340}">
  <ds:schemaRefs>
    <ds:schemaRef ds:uri="http://schemas.microsoft.com/sharepoint/v3/contenttype/forms"/>
  </ds:schemaRefs>
</ds:datastoreItem>
</file>

<file path=customXml/itemProps3.xml><?xml version="1.0" encoding="utf-8"?>
<ds:datastoreItem xmlns:ds="http://schemas.openxmlformats.org/officeDocument/2006/customXml" ds:itemID="{B6B4926C-71C4-4D18-910C-8EF59B05101A}">
  <ds:schemaRefs>
    <ds:schemaRef ds:uri="http://purl.org/dc/elements/1.1/"/>
    <ds:schemaRef ds:uri="http://schemas.microsoft.com/office/2006/metadata/properties"/>
    <ds:schemaRef ds:uri="3a53f90f-e37a-468c-b891-542b282065bf"/>
    <ds:schemaRef ds:uri="7f8a0bc0-d8f3-496d-acb3-149f28ddcf0a"/>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1173</Words>
  <Application>Microsoft Office PowerPoint</Application>
  <PresentationFormat>On-screen Show (16:9)</PresentationFormat>
  <Paragraphs>82</Paragraphs>
  <Slides>20</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Montserrat Light</vt:lpstr>
      <vt:lpstr>Montserrat Black</vt:lpstr>
      <vt:lpstr>Montserrat</vt:lpstr>
      <vt:lpstr>Arial</vt:lpstr>
      <vt:lpstr>Montserrat SemiBold</vt:lpstr>
      <vt:lpstr>Montserrat ExtraBold</vt:lpstr>
      <vt:lpstr>Calibri</vt:lpstr>
      <vt:lpstr>Proxima Nova</vt:lpstr>
      <vt:lpstr>Roboto</vt:lpstr>
      <vt:lpstr>Material</vt:lpstr>
      <vt:lpstr>Material</vt:lpstr>
      <vt:lpstr>Youth Collaboration for Youth Homelessness Stakeholders   Dana White - Program Officer, Technical Assistance</vt:lpstr>
      <vt:lpstr>What we do:</vt:lpstr>
      <vt:lpstr>Objectives.</vt:lpstr>
      <vt:lpstr>Authentic Youth Collaboration</vt:lpstr>
      <vt:lpstr>Authentic Partnership with Youth/Young Adults.</vt:lpstr>
      <vt:lpstr>Avoiding Barriers to Authentic Youth Collaboration.</vt:lpstr>
      <vt:lpstr>Avoiding Barriers to Authentic Youth Collaboration.</vt:lpstr>
      <vt:lpstr>Avoiding Barriers to Authentic Youth Collaboration.</vt:lpstr>
      <vt:lpstr> Transparency and Honesty</vt:lpstr>
      <vt:lpstr>Adultism </vt:lpstr>
      <vt:lpstr>PowerPoint Presentation</vt:lpstr>
      <vt:lpstr>What’s the difference between ageism + adultism?</vt:lpstr>
      <vt:lpstr>Call It Out</vt:lpstr>
      <vt:lpstr>Listening Sessions</vt:lpstr>
      <vt:lpstr> Equity.</vt:lpstr>
      <vt:lpstr>Intersectionality.</vt:lpstr>
      <vt:lpstr>Youth and Equity</vt:lpstr>
      <vt:lpstr>Equity (cont’d)</vt:lpstr>
      <vt:lpstr>Q&amp;A.</vt:lpstr>
      <vt:lpstr>learn.truecolorsunited.org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Collaboration for Youth Homelessness Stakeholders   Dana White - Program Officer, Technical Assistance</dc:title>
  <dc:creator>Lisa Goldsmith</dc:creator>
  <cp:lastModifiedBy>Lisa Goldsmith</cp:lastModifiedBy>
  <cp:revision>1</cp:revision>
  <dcterms:modified xsi:type="dcterms:W3CDTF">2020-09-16T22:27:23Z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0x010100CC36D641E87AF24BB2BCC1C22EF5E8FC</vt:lpwstr>
  </property>
</Properties>
</file>