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9" r:id="rId7"/>
    <p:sldId id="260" r:id="rId8"/>
    <p:sldId id="266" r:id="rId9"/>
    <p:sldId id="267" r:id="rId10"/>
    <p:sldId id="257" r:id="rId11"/>
    <p:sldId id="261" r:id="rId12"/>
    <p:sldId id="262" r:id="rId13"/>
    <p:sldId id="265" r:id="rId14"/>
    <p:sldId id="26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D1BFE9-6E95-C3E7-C19E-D49CBDA043C1}" v="46" dt="2025-09-09T15:35:44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" y="9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e LaFleur" userId="S::mlafleur@communityaction.us::58118c4b-15cb-4c49-9e94-399dbb2ec8e7" providerId="AD" clId="Web-{8CD1BFE9-6E95-C3E7-C19E-D49CBDA043C1}"/>
    <pc:docChg chg="modSld">
      <pc:chgData name="Michele LaFleur" userId="S::mlafleur@communityaction.us::58118c4b-15cb-4c49-9e94-399dbb2ec8e7" providerId="AD" clId="Web-{8CD1BFE9-6E95-C3E7-C19E-D49CBDA043C1}" dt="2025-09-09T15:35:44.624" v="38" actId="1076"/>
      <pc:docMkLst>
        <pc:docMk/>
      </pc:docMkLst>
      <pc:sldChg chg="addSp delSp modSp">
        <pc:chgData name="Michele LaFleur" userId="S::mlafleur@communityaction.us::58118c4b-15cb-4c49-9e94-399dbb2ec8e7" providerId="AD" clId="Web-{8CD1BFE9-6E95-C3E7-C19E-D49CBDA043C1}" dt="2025-09-09T15:33:25.696" v="5" actId="1076"/>
        <pc:sldMkLst>
          <pc:docMk/>
          <pc:sldMk cId="109857222" sldId="256"/>
        </pc:sldMkLst>
        <pc:picChg chg="del">
          <ac:chgData name="Michele LaFleur" userId="S::mlafleur@communityaction.us::58118c4b-15cb-4c49-9e94-399dbb2ec8e7" providerId="AD" clId="Web-{8CD1BFE9-6E95-C3E7-C19E-D49CBDA043C1}" dt="2025-09-09T15:31:39.696" v="0"/>
          <ac:picMkLst>
            <pc:docMk/>
            <pc:sldMk cId="109857222" sldId="256"/>
            <ac:picMk id="2" creationId="{34BE696A-B2D2-ED22-DF04-B2014D77AD61}"/>
          </ac:picMkLst>
        </pc:picChg>
        <pc:picChg chg="add mod">
          <ac:chgData name="Michele LaFleur" userId="S::mlafleur@communityaction.us::58118c4b-15cb-4c49-9e94-399dbb2ec8e7" providerId="AD" clId="Web-{8CD1BFE9-6E95-C3E7-C19E-D49CBDA043C1}" dt="2025-09-09T15:33:25.696" v="5" actId="1076"/>
          <ac:picMkLst>
            <pc:docMk/>
            <pc:sldMk cId="109857222" sldId="256"/>
            <ac:picMk id="3" creationId="{08A2145C-7500-870D-5AD1-AFA838C5F8F8}"/>
          </ac:picMkLst>
        </pc:picChg>
      </pc:sldChg>
      <pc:sldChg chg="addSp delSp modSp">
        <pc:chgData name="Michele LaFleur" userId="S::mlafleur@communityaction.us::58118c4b-15cb-4c49-9e94-399dbb2ec8e7" providerId="AD" clId="Web-{8CD1BFE9-6E95-C3E7-C19E-D49CBDA043C1}" dt="2025-09-09T15:35:44.624" v="38" actId="1076"/>
        <pc:sldMkLst>
          <pc:docMk/>
          <pc:sldMk cId="3773857900" sldId="257"/>
        </pc:sldMkLst>
        <pc:picChg chg="del">
          <ac:chgData name="Michele LaFleur" userId="S::mlafleur@communityaction.us::58118c4b-15cb-4c49-9e94-399dbb2ec8e7" providerId="AD" clId="Web-{8CD1BFE9-6E95-C3E7-C19E-D49CBDA043C1}" dt="2025-09-09T15:35:30.263" v="33"/>
          <ac:picMkLst>
            <pc:docMk/>
            <pc:sldMk cId="3773857900" sldId="257"/>
            <ac:picMk id="2" creationId="{EE802922-6497-37A2-6E67-BC46D035874D}"/>
          </ac:picMkLst>
        </pc:picChg>
        <pc:picChg chg="add mod">
          <ac:chgData name="Michele LaFleur" userId="S::mlafleur@communityaction.us::58118c4b-15cb-4c49-9e94-399dbb2ec8e7" providerId="AD" clId="Web-{8CD1BFE9-6E95-C3E7-C19E-D49CBDA043C1}" dt="2025-09-09T15:35:44.624" v="38" actId="1076"/>
          <ac:picMkLst>
            <pc:docMk/>
            <pc:sldMk cId="3773857900" sldId="257"/>
            <ac:picMk id="3" creationId="{0DE3DD18-8ECE-3366-FD86-F5CB2F01333D}"/>
          </ac:picMkLst>
        </pc:picChg>
      </pc:sldChg>
      <pc:sldChg chg="addSp delSp modSp">
        <pc:chgData name="Michele LaFleur" userId="S::mlafleur@communityaction.us::58118c4b-15cb-4c49-9e94-399dbb2ec8e7" providerId="AD" clId="Web-{8CD1BFE9-6E95-C3E7-C19E-D49CBDA043C1}" dt="2025-09-09T15:33:36.728" v="7"/>
        <pc:sldMkLst>
          <pc:docMk/>
          <pc:sldMk cId="2412793822" sldId="258"/>
        </pc:sldMkLst>
        <pc:picChg chg="del">
          <ac:chgData name="Michele LaFleur" userId="S::mlafleur@communityaction.us::58118c4b-15cb-4c49-9e94-399dbb2ec8e7" providerId="AD" clId="Web-{8CD1BFE9-6E95-C3E7-C19E-D49CBDA043C1}" dt="2025-09-09T15:33:36.603" v="6"/>
          <ac:picMkLst>
            <pc:docMk/>
            <pc:sldMk cId="2412793822" sldId="258"/>
            <ac:picMk id="2" creationId="{8ACBCBB3-2B4C-E78D-5F27-939D6EEE5DB0}"/>
          </ac:picMkLst>
        </pc:picChg>
        <pc:picChg chg="add mod">
          <ac:chgData name="Michele LaFleur" userId="S::mlafleur@communityaction.us::58118c4b-15cb-4c49-9e94-399dbb2ec8e7" providerId="AD" clId="Web-{8CD1BFE9-6E95-C3E7-C19E-D49CBDA043C1}" dt="2025-09-09T15:33:36.728" v="7"/>
          <ac:picMkLst>
            <pc:docMk/>
            <pc:sldMk cId="2412793822" sldId="258"/>
            <ac:picMk id="3" creationId="{A54F6571-47EE-9FAE-F347-B97C76FB36F4}"/>
          </ac:picMkLst>
        </pc:picChg>
      </pc:sldChg>
      <pc:sldChg chg="addSp delSp modSp">
        <pc:chgData name="Michele LaFleur" userId="S::mlafleur@communityaction.us::58118c4b-15cb-4c49-9e94-399dbb2ec8e7" providerId="AD" clId="Web-{8CD1BFE9-6E95-C3E7-C19E-D49CBDA043C1}" dt="2025-09-09T15:33:55.165" v="13" actId="1076"/>
        <pc:sldMkLst>
          <pc:docMk/>
          <pc:sldMk cId="3806175113" sldId="259"/>
        </pc:sldMkLst>
        <pc:picChg chg="del">
          <ac:chgData name="Michele LaFleur" userId="S::mlafleur@communityaction.us::58118c4b-15cb-4c49-9e94-399dbb2ec8e7" providerId="AD" clId="Web-{8CD1BFE9-6E95-C3E7-C19E-D49CBDA043C1}" dt="2025-09-09T15:33:45.509" v="8"/>
          <ac:picMkLst>
            <pc:docMk/>
            <pc:sldMk cId="3806175113" sldId="259"/>
            <ac:picMk id="2" creationId="{AD23E1BD-8376-5F70-922E-616DE106678A}"/>
          </ac:picMkLst>
        </pc:picChg>
        <pc:picChg chg="add mod">
          <ac:chgData name="Michele LaFleur" userId="S::mlafleur@communityaction.us::58118c4b-15cb-4c49-9e94-399dbb2ec8e7" providerId="AD" clId="Web-{8CD1BFE9-6E95-C3E7-C19E-D49CBDA043C1}" dt="2025-09-09T15:33:55.165" v="13" actId="1076"/>
          <ac:picMkLst>
            <pc:docMk/>
            <pc:sldMk cId="3806175113" sldId="259"/>
            <ac:picMk id="3" creationId="{E9A31A4C-6BB9-E9A9-E16A-32FF8CFA2803}"/>
          </ac:picMkLst>
        </pc:picChg>
      </pc:sldChg>
      <pc:sldChg chg="addSp delSp modSp">
        <pc:chgData name="Michele LaFleur" userId="S::mlafleur@communityaction.us::58118c4b-15cb-4c49-9e94-399dbb2ec8e7" providerId="AD" clId="Web-{8CD1BFE9-6E95-C3E7-C19E-D49CBDA043C1}" dt="2025-09-09T15:34:07.446" v="17" actId="1076"/>
        <pc:sldMkLst>
          <pc:docMk/>
          <pc:sldMk cId="77166070" sldId="260"/>
        </pc:sldMkLst>
        <pc:picChg chg="del">
          <ac:chgData name="Michele LaFleur" userId="S::mlafleur@communityaction.us::58118c4b-15cb-4c49-9e94-399dbb2ec8e7" providerId="AD" clId="Web-{8CD1BFE9-6E95-C3E7-C19E-D49CBDA043C1}" dt="2025-09-09T15:34:01.868" v="14"/>
          <ac:picMkLst>
            <pc:docMk/>
            <pc:sldMk cId="77166070" sldId="260"/>
            <ac:picMk id="2" creationId="{F6C40914-0301-86D9-37BD-F146BB51729E}"/>
          </ac:picMkLst>
        </pc:picChg>
        <pc:picChg chg="add mod">
          <ac:chgData name="Michele LaFleur" userId="S::mlafleur@communityaction.us::58118c4b-15cb-4c49-9e94-399dbb2ec8e7" providerId="AD" clId="Web-{8CD1BFE9-6E95-C3E7-C19E-D49CBDA043C1}" dt="2025-09-09T15:34:07.446" v="17" actId="1076"/>
          <ac:picMkLst>
            <pc:docMk/>
            <pc:sldMk cId="77166070" sldId="260"/>
            <ac:picMk id="3" creationId="{2E2E0AED-991F-21C3-A7DF-2E161528341D}"/>
          </ac:picMkLst>
        </pc:picChg>
      </pc:sldChg>
      <pc:sldChg chg="addSp delSp modSp">
        <pc:chgData name="Michele LaFleur" userId="S::mlafleur@communityaction.us::58118c4b-15cb-4c49-9e94-399dbb2ec8e7" providerId="AD" clId="Web-{8CD1BFE9-6E95-C3E7-C19E-D49CBDA043C1}" dt="2025-09-09T15:34:17.212" v="19"/>
        <pc:sldMkLst>
          <pc:docMk/>
          <pc:sldMk cId="733343852" sldId="266"/>
        </pc:sldMkLst>
        <pc:picChg chg="del">
          <ac:chgData name="Michele LaFleur" userId="S::mlafleur@communityaction.us::58118c4b-15cb-4c49-9e94-399dbb2ec8e7" providerId="AD" clId="Web-{8CD1BFE9-6E95-C3E7-C19E-D49CBDA043C1}" dt="2025-09-09T15:34:16.618" v="18"/>
          <ac:picMkLst>
            <pc:docMk/>
            <pc:sldMk cId="733343852" sldId="266"/>
            <ac:picMk id="2" creationId="{2799BA6E-D40B-4132-F03F-39DFDEE33156}"/>
          </ac:picMkLst>
        </pc:picChg>
        <pc:picChg chg="add mod">
          <ac:chgData name="Michele LaFleur" userId="S::mlafleur@communityaction.us::58118c4b-15cb-4c49-9e94-399dbb2ec8e7" providerId="AD" clId="Web-{8CD1BFE9-6E95-C3E7-C19E-D49CBDA043C1}" dt="2025-09-09T15:34:17.212" v="19"/>
          <ac:picMkLst>
            <pc:docMk/>
            <pc:sldMk cId="733343852" sldId="266"/>
            <ac:picMk id="3" creationId="{CD67750A-0308-609A-8514-799F475C11F7}"/>
          </ac:picMkLst>
        </pc:picChg>
      </pc:sldChg>
      <pc:sldChg chg="addSp delSp modSp">
        <pc:chgData name="Michele LaFleur" userId="S::mlafleur@communityaction.us::58118c4b-15cb-4c49-9e94-399dbb2ec8e7" providerId="AD" clId="Web-{8CD1BFE9-6E95-C3E7-C19E-D49CBDA043C1}" dt="2025-09-09T15:34:51.712" v="32" actId="1076"/>
        <pc:sldMkLst>
          <pc:docMk/>
          <pc:sldMk cId="812717203" sldId="267"/>
        </pc:sldMkLst>
        <pc:picChg chg="del">
          <ac:chgData name="Michele LaFleur" userId="S::mlafleur@communityaction.us::58118c4b-15cb-4c49-9e94-399dbb2ec8e7" providerId="AD" clId="Web-{8CD1BFE9-6E95-C3E7-C19E-D49CBDA043C1}" dt="2025-09-09T15:34:28.275" v="20"/>
          <ac:picMkLst>
            <pc:docMk/>
            <pc:sldMk cId="812717203" sldId="267"/>
            <ac:picMk id="2" creationId="{0BDAEB9F-0AF7-E1DC-AE76-643325E1FD0D}"/>
          </ac:picMkLst>
        </pc:picChg>
        <pc:picChg chg="add mod">
          <ac:chgData name="Michele LaFleur" userId="S::mlafleur@communityaction.us::58118c4b-15cb-4c49-9e94-399dbb2ec8e7" providerId="AD" clId="Web-{8CD1BFE9-6E95-C3E7-C19E-D49CBDA043C1}" dt="2025-09-09T15:34:51.712" v="32" actId="1076"/>
          <ac:picMkLst>
            <pc:docMk/>
            <pc:sldMk cId="812717203" sldId="267"/>
            <ac:picMk id="3" creationId="{89E6E492-B8F6-939C-B3CB-EDC4596FA2A7}"/>
          </ac:picMkLst>
        </pc:picChg>
      </pc:sldChg>
    </pc:docChg>
  </pc:docChgLst>
  <pc:docChgLst>
    <pc:chgData name="Michele LaFleur" userId="S::mlafleur@communityaction.us::58118c4b-15cb-4c49-9e94-399dbb2ec8e7" providerId="AD" clId="Web-{1B9BD776-A56D-79C3-9364-72058D68DFD3}"/>
    <pc:docChg chg="addSld modSld sldOrd">
      <pc:chgData name="Michele LaFleur" userId="S::mlafleur@communityaction.us::58118c4b-15cb-4c49-9e94-399dbb2ec8e7" providerId="AD" clId="Web-{1B9BD776-A56D-79C3-9364-72058D68DFD3}" dt="2025-06-20T16:18:10.615" v="69"/>
      <pc:docMkLst>
        <pc:docMk/>
      </pc:docMkLst>
      <pc:sldChg chg="addSp delSp modSp mod modClrScheme chgLayout">
        <pc:chgData name="Michele LaFleur" userId="S::mlafleur@communityaction.us::58118c4b-15cb-4c49-9e94-399dbb2ec8e7" providerId="AD" clId="Web-{1B9BD776-A56D-79C3-9364-72058D68DFD3}" dt="2025-06-20T15:55:57.085" v="14" actId="1076"/>
        <pc:sldMkLst>
          <pc:docMk/>
          <pc:sldMk cId="109857222" sldId="256"/>
        </pc:sldMkLst>
      </pc:sldChg>
      <pc:sldChg chg="addSp delSp modSp new ord">
        <pc:chgData name="Michele LaFleur" userId="S::mlafleur@communityaction.us::58118c4b-15cb-4c49-9e94-399dbb2ec8e7" providerId="AD" clId="Web-{1B9BD776-A56D-79C3-9364-72058D68DFD3}" dt="2025-06-20T16:13:21.990" v="64"/>
        <pc:sldMkLst>
          <pc:docMk/>
          <pc:sldMk cId="3773857900" sldId="257"/>
        </pc:sldMkLst>
      </pc:sldChg>
      <pc:sldChg chg="addSp delSp modSp new mod modClrScheme chgLayout">
        <pc:chgData name="Michele LaFleur" userId="S::mlafleur@communityaction.us::58118c4b-15cb-4c49-9e94-399dbb2ec8e7" providerId="AD" clId="Web-{1B9BD776-A56D-79C3-9364-72058D68DFD3}" dt="2025-06-20T16:18:10.615" v="69"/>
        <pc:sldMkLst>
          <pc:docMk/>
          <pc:sldMk cId="2412793822" sldId="258"/>
        </pc:sldMkLst>
      </pc:sldChg>
      <pc:sldChg chg="addSp modSp new">
        <pc:chgData name="Michele LaFleur" userId="S::mlafleur@communityaction.us::58118c4b-15cb-4c49-9e94-399dbb2ec8e7" providerId="AD" clId="Web-{1B9BD776-A56D-79C3-9364-72058D68DFD3}" dt="2025-06-20T15:57:26.413" v="34" actId="1076"/>
        <pc:sldMkLst>
          <pc:docMk/>
          <pc:sldMk cId="3806175113" sldId="259"/>
        </pc:sldMkLst>
      </pc:sldChg>
      <pc:sldChg chg="addSp modSp new">
        <pc:chgData name="Michele LaFleur" userId="S::mlafleur@communityaction.us::58118c4b-15cb-4c49-9e94-399dbb2ec8e7" providerId="AD" clId="Web-{1B9BD776-A56D-79C3-9364-72058D68DFD3}" dt="2025-06-20T15:58:23.304" v="42" actId="1076"/>
        <pc:sldMkLst>
          <pc:docMk/>
          <pc:sldMk cId="77166070" sldId="260"/>
        </pc:sldMkLst>
      </pc:sldChg>
      <pc:sldChg chg="addSp delSp modSp new">
        <pc:chgData name="Michele LaFleur" userId="S::mlafleur@communityaction.us::58118c4b-15cb-4c49-9e94-399dbb2ec8e7" providerId="AD" clId="Web-{1B9BD776-A56D-79C3-9364-72058D68DFD3}" dt="2025-06-20T16:06:07.709" v="58" actId="1076"/>
        <pc:sldMkLst>
          <pc:docMk/>
          <pc:sldMk cId="234205105" sldId="261"/>
        </pc:sldMkLst>
      </pc:sldChg>
      <pc:sldChg chg="addSp modSp new">
        <pc:chgData name="Michele LaFleur" userId="S::mlafleur@communityaction.us::58118c4b-15cb-4c49-9e94-399dbb2ec8e7" providerId="AD" clId="Web-{1B9BD776-A56D-79C3-9364-72058D68DFD3}" dt="2025-06-20T16:05:10.022" v="50"/>
        <pc:sldMkLst>
          <pc:docMk/>
          <pc:sldMk cId="1833162369" sldId="262"/>
        </pc:sldMkLst>
      </pc:sldChg>
      <pc:sldChg chg="addSp modSp new">
        <pc:chgData name="Michele LaFleur" userId="S::mlafleur@communityaction.us::58118c4b-15cb-4c49-9e94-399dbb2ec8e7" providerId="AD" clId="Web-{1B9BD776-A56D-79C3-9364-72058D68DFD3}" dt="2025-06-20T16:05:44.616" v="55" actId="1076"/>
        <pc:sldMkLst>
          <pc:docMk/>
          <pc:sldMk cId="3055046856" sldId="263"/>
        </pc:sldMkLst>
      </pc:sldChg>
      <pc:sldChg chg="addSp modSp new">
        <pc:chgData name="Michele LaFleur" userId="S::mlafleur@communityaction.us::58118c4b-15cb-4c49-9e94-399dbb2ec8e7" providerId="AD" clId="Web-{1B9BD776-A56D-79C3-9364-72058D68DFD3}" dt="2025-06-20T16:11:11.818" v="60"/>
        <pc:sldMkLst>
          <pc:docMk/>
          <pc:sldMk cId="3817123637" sldId="264"/>
        </pc:sldMkLst>
      </pc:sldChg>
      <pc:sldChg chg="addSp modSp new ord">
        <pc:chgData name="Michele LaFleur" userId="S::mlafleur@communityaction.us::58118c4b-15cb-4c49-9e94-399dbb2ec8e7" providerId="AD" clId="Web-{1B9BD776-A56D-79C3-9364-72058D68DFD3}" dt="2025-06-20T16:12:47.271" v="63"/>
        <pc:sldMkLst>
          <pc:docMk/>
          <pc:sldMk cId="4074744039" sldId="265"/>
        </pc:sldMkLst>
      </pc:sldChg>
    </pc:docChg>
  </pc:docChgLst>
  <pc:docChgLst>
    <pc:chgData name="Michele LaFleur" userId="S::mlafleur@communityaction.us::58118c4b-15cb-4c49-9e94-399dbb2ec8e7" providerId="AD" clId="Web-{CDC9FAEB-6929-972D-90EC-2590C2C9375B}"/>
    <pc:docChg chg="modSld">
      <pc:chgData name="Michele LaFleur" userId="S::mlafleur@communityaction.us::58118c4b-15cb-4c49-9e94-399dbb2ec8e7" providerId="AD" clId="Web-{CDC9FAEB-6929-972D-90EC-2590C2C9375B}" dt="2025-08-21T16:10:38.260" v="33" actId="1076"/>
      <pc:docMkLst>
        <pc:docMk/>
      </pc:docMkLst>
      <pc:sldChg chg="addSp delSp modSp mod setBg">
        <pc:chgData name="Michele LaFleur" userId="S::mlafleur@communityaction.us::58118c4b-15cb-4c49-9e94-399dbb2ec8e7" providerId="AD" clId="Web-{CDC9FAEB-6929-972D-90EC-2590C2C9375B}" dt="2025-08-21T16:03:51.328" v="8" actId="1076"/>
        <pc:sldMkLst>
          <pc:docMk/>
          <pc:sldMk cId="109857222" sldId="256"/>
        </pc:sldMkLst>
      </pc:sldChg>
      <pc:sldChg chg="addSp delSp modSp">
        <pc:chgData name="Michele LaFleur" userId="S::mlafleur@communityaction.us::58118c4b-15cb-4c49-9e94-399dbb2ec8e7" providerId="AD" clId="Web-{CDC9FAEB-6929-972D-90EC-2590C2C9375B}" dt="2025-08-21T16:10:38.260" v="33" actId="1076"/>
        <pc:sldMkLst>
          <pc:docMk/>
          <pc:sldMk cId="3773857900" sldId="257"/>
        </pc:sldMkLst>
        <pc:picChg chg="add mod">
          <ac:chgData name="Michele LaFleur" userId="S::mlafleur@communityaction.us::58118c4b-15cb-4c49-9e94-399dbb2ec8e7" providerId="AD" clId="Web-{CDC9FAEB-6929-972D-90EC-2590C2C9375B}" dt="2025-08-21T16:10:38.260" v="33" actId="1076"/>
          <ac:picMkLst>
            <pc:docMk/>
            <pc:sldMk cId="3773857900" sldId="257"/>
            <ac:picMk id="2" creationId="{EE802922-6497-37A2-6E67-BC46D035874D}"/>
          </ac:picMkLst>
        </pc:picChg>
      </pc:sldChg>
      <pc:sldChg chg="addSp delSp modSp">
        <pc:chgData name="Michele LaFleur" userId="S::mlafleur@communityaction.us::58118c4b-15cb-4c49-9e94-399dbb2ec8e7" providerId="AD" clId="Web-{CDC9FAEB-6929-972D-90EC-2590C2C9375B}" dt="2025-08-21T16:04:06.063" v="10"/>
        <pc:sldMkLst>
          <pc:docMk/>
          <pc:sldMk cId="2412793822" sldId="258"/>
        </pc:sldMkLst>
        <pc:picChg chg="add mod">
          <ac:chgData name="Michele LaFleur" userId="S::mlafleur@communityaction.us::58118c4b-15cb-4c49-9e94-399dbb2ec8e7" providerId="AD" clId="Web-{CDC9FAEB-6929-972D-90EC-2590C2C9375B}" dt="2025-08-21T16:04:06.063" v="10"/>
          <ac:picMkLst>
            <pc:docMk/>
            <pc:sldMk cId="2412793822" sldId="258"/>
            <ac:picMk id="2" creationId="{8ACBCBB3-2B4C-E78D-5F27-939D6EEE5DB0}"/>
          </ac:picMkLst>
        </pc:picChg>
      </pc:sldChg>
      <pc:sldChg chg="addSp delSp modSp">
        <pc:chgData name="Michele LaFleur" userId="S::mlafleur@communityaction.us::58118c4b-15cb-4c49-9e94-399dbb2ec8e7" providerId="AD" clId="Web-{CDC9FAEB-6929-972D-90EC-2590C2C9375B}" dt="2025-08-21T16:07:35.632" v="14" actId="1076"/>
        <pc:sldMkLst>
          <pc:docMk/>
          <pc:sldMk cId="3806175113" sldId="259"/>
        </pc:sldMkLst>
        <pc:picChg chg="add mod">
          <ac:chgData name="Michele LaFleur" userId="S::mlafleur@communityaction.us::58118c4b-15cb-4c49-9e94-399dbb2ec8e7" providerId="AD" clId="Web-{CDC9FAEB-6929-972D-90EC-2590C2C9375B}" dt="2025-08-21T16:07:35.632" v="14" actId="1076"/>
          <ac:picMkLst>
            <pc:docMk/>
            <pc:sldMk cId="3806175113" sldId="259"/>
            <ac:picMk id="2" creationId="{AD23E1BD-8376-5F70-922E-616DE106678A}"/>
          </ac:picMkLst>
        </pc:picChg>
      </pc:sldChg>
      <pc:sldChg chg="addSp delSp modSp">
        <pc:chgData name="Michele LaFleur" userId="S::mlafleur@communityaction.us::58118c4b-15cb-4c49-9e94-399dbb2ec8e7" providerId="AD" clId="Web-{CDC9FAEB-6929-972D-90EC-2590C2C9375B}" dt="2025-08-21T16:07:54.273" v="19" actId="1076"/>
        <pc:sldMkLst>
          <pc:docMk/>
          <pc:sldMk cId="77166070" sldId="260"/>
        </pc:sldMkLst>
        <pc:picChg chg="add mod">
          <ac:chgData name="Michele LaFleur" userId="S::mlafleur@communityaction.us::58118c4b-15cb-4c49-9e94-399dbb2ec8e7" providerId="AD" clId="Web-{CDC9FAEB-6929-972D-90EC-2590C2C9375B}" dt="2025-08-21T16:07:54.273" v="19" actId="1076"/>
          <ac:picMkLst>
            <pc:docMk/>
            <pc:sldMk cId="77166070" sldId="260"/>
            <ac:picMk id="2" creationId="{F6C40914-0301-86D9-37BD-F146BB51729E}"/>
          </ac:picMkLst>
        </pc:picChg>
      </pc:sldChg>
      <pc:sldChg chg="addSp delSp modSp">
        <pc:chgData name="Michele LaFleur" userId="S::mlafleur@communityaction.us::58118c4b-15cb-4c49-9e94-399dbb2ec8e7" providerId="AD" clId="Web-{CDC9FAEB-6929-972D-90EC-2590C2C9375B}" dt="2025-08-21T16:09:03.993" v="23" actId="1076"/>
        <pc:sldMkLst>
          <pc:docMk/>
          <pc:sldMk cId="733343852" sldId="266"/>
        </pc:sldMkLst>
        <pc:picChg chg="add mod">
          <ac:chgData name="Michele LaFleur" userId="S::mlafleur@communityaction.us::58118c4b-15cb-4c49-9e94-399dbb2ec8e7" providerId="AD" clId="Web-{CDC9FAEB-6929-972D-90EC-2590C2C9375B}" dt="2025-08-21T16:09:03.993" v="23" actId="1076"/>
          <ac:picMkLst>
            <pc:docMk/>
            <pc:sldMk cId="733343852" sldId="266"/>
            <ac:picMk id="2" creationId="{2799BA6E-D40B-4132-F03F-39DFDEE33156}"/>
          </ac:picMkLst>
        </pc:picChg>
      </pc:sldChg>
      <pc:sldChg chg="addSp delSp modSp">
        <pc:chgData name="Michele LaFleur" userId="S::mlafleur@communityaction.us::58118c4b-15cb-4c49-9e94-399dbb2ec8e7" providerId="AD" clId="Web-{CDC9FAEB-6929-972D-90EC-2590C2C9375B}" dt="2025-08-21T16:09:56.681" v="29" actId="1076"/>
        <pc:sldMkLst>
          <pc:docMk/>
          <pc:sldMk cId="812717203" sldId="267"/>
        </pc:sldMkLst>
        <pc:picChg chg="add mod">
          <ac:chgData name="Michele LaFleur" userId="S::mlafleur@communityaction.us::58118c4b-15cb-4c49-9e94-399dbb2ec8e7" providerId="AD" clId="Web-{CDC9FAEB-6929-972D-90EC-2590C2C9375B}" dt="2025-08-21T16:09:56.681" v="29" actId="1076"/>
          <ac:picMkLst>
            <pc:docMk/>
            <pc:sldMk cId="812717203" sldId="267"/>
            <ac:picMk id="2" creationId="{0BDAEB9F-0AF7-E1DC-AE76-643325E1FD0D}"/>
          </ac:picMkLst>
        </pc:picChg>
      </pc:sldChg>
    </pc:docChg>
  </pc:docChgLst>
  <pc:docChgLst>
    <pc:chgData name="Michele LaFleur" userId="58118c4b-15cb-4c49-9e94-399dbb2ec8e7" providerId="ADAL" clId="{5F6C3119-3C2E-4A98-B9F4-3271CA900409}"/>
    <pc:docChg chg="custSel addSld modSld">
      <pc:chgData name="Michele LaFleur" userId="58118c4b-15cb-4c49-9e94-399dbb2ec8e7" providerId="ADAL" clId="{5F6C3119-3C2E-4A98-B9F4-3271CA900409}" dt="2025-06-20T20:17:49.329" v="262" actId="1076"/>
      <pc:docMkLst>
        <pc:docMk/>
      </pc:docMkLst>
      <pc:sldChg chg="addSp delSp modSp mod">
        <pc:chgData name="Michele LaFleur" userId="58118c4b-15cb-4c49-9e94-399dbb2ec8e7" providerId="ADAL" clId="{5F6C3119-3C2E-4A98-B9F4-3271CA900409}" dt="2025-06-20T16:19:26.152" v="13" actId="1076"/>
        <pc:sldMkLst>
          <pc:docMk/>
          <pc:sldMk cId="109857222" sldId="256"/>
        </pc:sldMkLst>
      </pc:sldChg>
      <pc:sldChg chg="addSp delSp modSp mod">
        <pc:chgData name="Michele LaFleur" userId="58118c4b-15cb-4c49-9e94-399dbb2ec8e7" providerId="ADAL" clId="{5F6C3119-3C2E-4A98-B9F4-3271CA900409}" dt="2025-06-20T16:22:44.751" v="38" actId="1076"/>
        <pc:sldMkLst>
          <pc:docMk/>
          <pc:sldMk cId="3773857900" sldId="257"/>
        </pc:sldMkLst>
      </pc:sldChg>
      <pc:sldChg chg="addSp modSp mod">
        <pc:chgData name="Michele LaFleur" userId="58118c4b-15cb-4c49-9e94-399dbb2ec8e7" providerId="ADAL" clId="{5F6C3119-3C2E-4A98-B9F4-3271CA900409}" dt="2025-06-20T16:18:53.398" v="6" actId="14100"/>
        <pc:sldMkLst>
          <pc:docMk/>
          <pc:sldMk cId="2412793822" sldId="258"/>
        </pc:sldMkLst>
      </pc:sldChg>
      <pc:sldChg chg="addSp delSp modSp mod">
        <pc:chgData name="Michele LaFleur" userId="58118c4b-15cb-4c49-9e94-399dbb2ec8e7" providerId="ADAL" clId="{5F6C3119-3C2E-4A98-B9F4-3271CA900409}" dt="2025-06-20T20:17:49.329" v="262" actId="1076"/>
        <pc:sldMkLst>
          <pc:docMk/>
          <pc:sldMk cId="3806175113" sldId="259"/>
        </pc:sldMkLst>
      </pc:sldChg>
      <pc:sldChg chg="addSp delSp modSp mod">
        <pc:chgData name="Michele LaFleur" userId="58118c4b-15cb-4c49-9e94-399dbb2ec8e7" providerId="ADAL" clId="{5F6C3119-3C2E-4A98-B9F4-3271CA900409}" dt="2025-06-20T20:17:11.667" v="255" actId="1076"/>
        <pc:sldMkLst>
          <pc:docMk/>
          <pc:sldMk cId="77166070" sldId="260"/>
        </pc:sldMkLst>
      </pc:sldChg>
      <pc:sldChg chg="addSp modSp mod">
        <pc:chgData name="Michele LaFleur" userId="58118c4b-15cb-4c49-9e94-399dbb2ec8e7" providerId="ADAL" clId="{5F6C3119-3C2E-4A98-B9F4-3271CA900409}" dt="2025-06-20T20:16:26.372" v="248" actId="20577"/>
        <pc:sldMkLst>
          <pc:docMk/>
          <pc:sldMk cId="3817123637" sldId="264"/>
        </pc:sldMkLst>
      </pc:sldChg>
      <pc:sldChg chg="addSp delSp modSp new mod">
        <pc:chgData name="Michele LaFleur" userId="58118c4b-15cb-4c49-9e94-399dbb2ec8e7" providerId="ADAL" clId="{5F6C3119-3C2E-4A98-B9F4-3271CA900409}" dt="2025-06-20T20:13:59.110" v="79" actId="1076"/>
        <pc:sldMkLst>
          <pc:docMk/>
          <pc:sldMk cId="733343852" sldId="266"/>
        </pc:sldMkLst>
      </pc:sldChg>
      <pc:sldChg chg="addSp delSp modSp new mod">
        <pc:chgData name="Michele LaFleur" userId="58118c4b-15cb-4c49-9e94-399dbb2ec8e7" providerId="ADAL" clId="{5F6C3119-3C2E-4A98-B9F4-3271CA900409}" dt="2025-06-20T20:14:50.075" v="84" actId="1076"/>
        <pc:sldMkLst>
          <pc:docMk/>
          <pc:sldMk cId="812717203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with numbers and a line&#10;&#10;AI-generated content may be incorrect.">
            <a:extLst>
              <a:ext uri="{FF2B5EF4-FFF2-40B4-BE49-F238E27FC236}">
                <a16:creationId xmlns:a16="http://schemas.microsoft.com/office/drawing/2014/main" id="{08A2145C-7500-870D-5AD1-AFA838C5F8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" y="738188"/>
            <a:ext cx="11068050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D9234547-C33E-F5F8-0AEC-2D60FE78D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714375"/>
            <a:ext cx="9906000" cy="54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74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aph of homelessness&#10;&#10;AI-generated content may be incorrect.">
            <a:extLst>
              <a:ext uri="{FF2B5EF4-FFF2-40B4-BE49-F238E27FC236}">
                <a16:creationId xmlns:a16="http://schemas.microsoft.com/office/drawing/2014/main" id="{8FBEB401-2C84-79F5-3DB5-3D109A89A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496" y="827255"/>
            <a:ext cx="9401007" cy="521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046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7A3392F-B579-10C6-1BBE-5C230BD2C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425" y="362961"/>
            <a:ext cx="9201150" cy="51530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1A7782-CC16-4C52-A29F-6C55E57618B0}"/>
              </a:ext>
            </a:extLst>
          </p:cNvPr>
          <p:cNvSpPr txBox="1"/>
          <p:nvPr/>
        </p:nvSpPr>
        <p:spPr>
          <a:xfrm>
            <a:off x="461818" y="5745018"/>
            <a:ext cx="11037455" cy="92333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dirty="0"/>
              <a:t>ES: Emergency Shelter</a:t>
            </a:r>
          </a:p>
          <a:p>
            <a:r>
              <a:rPr lang="en-US" dirty="0"/>
              <a:t>SH: Safe Haven</a:t>
            </a:r>
          </a:p>
          <a:p>
            <a:r>
              <a:rPr lang="en-US" dirty="0"/>
              <a:t>TH: Transitional Housing</a:t>
            </a:r>
          </a:p>
          <a:p>
            <a:r>
              <a:rPr lang="en-US" dirty="0"/>
              <a:t>RRH: Rapid Re-Housing</a:t>
            </a:r>
          </a:p>
          <a:p>
            <a:r>
              <a:rPr lang="en-US" dirty="0"/>
              <a:t>OPH: Other Permanent Housing</a:t>
            </a:r>
          </a:p>
          <a:p>
            <a:r>
              <a:rPr lang="en-US" dirty="0"/>
              <a:t>PSH: Permanent Supportive Housing</a:t>
            </a:r>
          </a:p>
        </p:txBody>
      </p:sp>
    </p:spTree>
    <p:extLst>
      <p:ext uri="{BB962C8B-B14F-4D97-AF65-F5344CB8AC3E}">
        <p14:creationId xmlns:p14="http://schemas.microsoft.com/office/powerpoint/2010/main" val="381712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a number of individuals and families&#10;&#10;AI-generated content may be incorrect.">
            <a:extLst>
              <a:ext uri="{FF2B5EF4-FFF2-40B4-BE49-F238E27FC236}">
                <a16:creationId xmlns:a16="http://schemas.microsoft.com/office/drawing/2014/main" id="{A54F6571-47EE-9FAE-F347-B97C76FB36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5" y="523875"/>
            <a:ext cx="10344150" cy="58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9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a number of individuals and families&#10;&#10;AI-generated content may be incorrect.">
            <a:extLst>
              <a:ext uri="{FF2B5EF4-FFF2-40B4-BE49-F238E27FC236}">
                <a16:creationId xmlns:a16="http://schemas.microsoft.com/office/drawing/2014/main" id="{E9A31A4C-6BB9-E9A9-E16A-32FF8CFA2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406218"/>
            <a:ext cx="11372850" cy="604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7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homelessness&#10;&#10;AI-generated content may be incorrect.">
            <a:extLst>
              <a:ext uri="{FF2B5EF4-FFF2-40B4-BE49-F238E27FC236}">
                <a16:creationId xmlns:a16="http://schemas.microsoft.com/office/drawing/2014/main" id="{2E2E0AED-991F-21C3-A7DF-2E1615283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475" y="814388"/>
            <a:ext cx="9925050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6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two people&#10;&#10;AI-generated content may be incorrect.">
            <a:extLst>
              <a:ext uri="{FF2B5EF4-FFF2-40B4-BE49-F238E27FC236}">
                <a16:creationId xmlns:a16="http://schemas.microsoft.com/office/drawing/2014/main" id="{CD67750A-0308-609A-8514-799F475C1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3" y="657225"/>
            <a:ext cx="11153775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43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89E6E492-B8F6-939C-B3CB-EDC4596FA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910892"/>
            <a:ext cx="11553825" cy="504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717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0DE3DD18-8ECE-3366-FD86-F5CB2F013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647700"/>
            <a:ext cx="98298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57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of numbers and a number of people&#10;&#10;AI-generated content may be incorrect.">
            <a:extLst>
              <a:ext uri="{FF2B5EF4-FFF2-40B4-BE49-F238E27FC236}">
                <a16:creationId xmlns:a16="http://schemas.microsoft.com/office/drawing/2014/main" id="{DC7C4C60-E20B-46D1-F044-7DF30BBFD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601" y="682542"/>
            <a:ext cx="9638798" cy="549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5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5073F46-6DFB-F622-9934-4C10E9DB8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887" y="747713"/>
            <a:ext cx="9420225" cy="536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162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planation xmlns="64ea17a1-dffb-4023-aade-8ddb5d22979b" xsi:nil="true"/>
    <TaxCatchAll xmlns="2ed1e42b-3b16-4c4c-980e-db513e605f0f" xsi:nil="true"/>
    <lcf76f155ced4ddcb4097134ff3c332f xmlns="64ea17a1-dffb-4023-aade-8ddb5d22979b">
      <Terms xmlns="http://schemas.microsoft.com/office/infopath/2007/PartnerControls"/>
    </lcf76f155ced4ddcb4097134ff3c332f>
    <FYEEnd xmlns="64ea17a1-dffb-4023-aade-8ddb5d2297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1A0D72AE4287448C626D86083358D7" ma:contentTypeVersion="19" ma:contentTypeDescription="Create a new document." ma:contentTypeScope="" ma:versionID="b6dfa9336996fe044bdcbd4e07656a58">
  <xsd:schema xmlns:xsd="http://www.w3.org/2001/XMLSchema" xmlns:xs="http://www.w3.org/2001/XMLSchema" xmlns:p="http://schemas.microsoft.com/office/2006/metadata/properties" xmlns:ns2="64ea17a1-dffb-4023-aade-8ddb5d22979b" xmlns:ns3="2ed1e42b-3b16-4c4c-980e-db513e605f0f" targetNamespace="http://schemas.microsoft.com/office/2006/metadata/properties" ma:root="true" ma:fieldsID="f888950f08756fdbb87ca44084a35698" ns2:_="" ns3:_="">
    <xsd:import namespace="64ea17a1-dffb-4023-aade-8ddb5d22979b"/>
    <xsd:import namespace="2ed1e42b-3b16-4c4c-980e-db513e605f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Explan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  <xsd:element ref="ns2:FYEE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a17a1-dffb-4023-aade-8ddb5d229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Explanation" ma:index="12" nillable="true" ma:displayName="Explanation" ma:format="Dropdown" ma:internalName="Explanation">
      <xsd:simpleType>
        <xsd:restriction base="dms:Text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276a186-9e68-4632-aee2-e126ee2ec7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FYEEnd" ma:index="25" nillable="true" ma:displayName="FYE End" ma:format="DateOnly" ma:internalName="FYEEn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1e42b-3b16-4c4c-980e-db513e605f0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db3e3c0-44a2-4d88-b8db-8d0a7e11350e}" ma:internalName="TaxCatchAll" ma:showField="CatchAllData" ma:web="2ed1e42b-3b16-4c4c-980e-db513e605f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B000BA-AF6F-4079-8B41-088AC3627289}">
  <ds:schemaRefs>
    <ds:schemaRef ds:uri="http://purl.org/dc/elements/1.1/"/>
    <ds:schemaRef ds:uri="http://schemas.microsoft.com/office/2006/metadata/properties"/>
    <ds:schemaRef ds:uri="2ed1e42b-3b16-4c4c-980e-db513e605f0f"/>
    <ds:schemaRef ds:uri="http://schemas.microsoft.com/office/2006/documentManagement/types"/>
    <ds:schemaRef ds:uri="http://purl.org/dc/dcmitype/"/>
    <ds:schemaRef ds:uri="http://schemas.microsoft.com/office/infopath/2007/PartnerControls"/>
    <ds:schemaRef ds:uri="64ea17a1-dffb-4023-aade-8ddb5d22979b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78A354E-D859-4DB6-80AE-F500C9D0DE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682F82-BBE6-4BB6-98AD-E551F26170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ea17a1-dffb-4023-aade-8ddb5d22979b"/>
    <ds:schemaRef ds:uri="2ed1e42b-3b16-4c4c-980e-db513e605f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</TotalTime>
  <Words>80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Michele LaFleur</cp:lastModifiedBy>
  <cp:revision>97</cp:revision>
  <dcterms:created xsi:type="dcterms:W3CDTF">2025-06-20T15:52:20Z</dcterms:created>
  <dcterms:modified xsi:type="dcterms:W3CDTF">2025-09-09T15:35:45Z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0x010100EC1A0D72AE4287448C626D86083358D7</vt:lpwstr>
  </property>
  <property fmtid="{D5CDD505-2E9C-101B-9397-08002B2CF9AE}" pid="3" name="MediaServiceImageTags">
    <vt:lpwstr/>
  </property>
</Properties>
</file>