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0" r:id="rId8"/>
    <p:sldId id="266" r:id="rId9"/>
    <p:sldId id="267" r:id="rId10"/>
    <p:sldId id="257" r:id="rId11"/>
    <p:sldId id="261" r:id="rId12"/>
    <p:sldId id="262" r:id="rId13"/>
    <p:sldId id="265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C9FAEB-6929-972D-90EC-2590C2C9375B}" v="40" dt="2025-08-21T16:10:38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9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with a line going up&#10;&#10;AI-generated content may be incorrect.">
            <a:extLst>
              <a:ext uri="{FF2B5EF4-FFF2-40B4-BE49-F238E27FC236}">
                <a16:creationId xmlns:a16="http://schemas.microsoft.com/office/drawing/2014/main" id="{34BE696A-B2D2-ED22-DF04-B2014D77A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378" y="957084"/>
            <a:ext cx="10315807" cy="494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D9234547-C33E-F5F8-0AEC-2D60FE78D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714375"/>
            <a:ext cx="9906000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4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homelessness&#10;&#10;AI-generated content may be incorrect.">
            <a:extLst>
              <a:ext uri="{FF2B5EF4-FFF2-40B4-BE49-F238E27FC236}">
                <a16:creationId xmlns:a16="http://schemas.microsoft.com/office/drawing/2014/main" id="{8FBEB401-2C84-79F5-3DB5-3D109A89A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496" y="827255"/>
            <a:ext cx="9401007" cy="521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46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A3392F-B579-10C6-1BBE-5C230BD2C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425" y="362961"/>
            <a:ext cx="9201150" cy="51530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1A7782-CC16-4C52-A29F-6C55E57618B0}"/>
              </a:ext>
            </a:extLst>
          </p:cNvPr>
          <p:cNvSpPr txBox="1"/>
          <p:nvPr/>
        </p:nvSpPr>
        <p:spPr>
          <a:xfrm>
            <a:off x="461818" y="5745018"/>
            <a:ext cx="11037455" cy="92333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dirty="0"/>
              <a:t>ES: Emergency Shelter</a:t>
            </a:r>
          </a:p>
          <a:p>
            <a:r>
              <a:rPr lang="en-US" dirty="0"/>
              <a:t>SH: Safe Haven</a:t>
            </a:r>
          </a:p>
          <a:p>
            <a:r>
              <a:rPr lang="en-US" dirty="0"/>
              <a:t>TH: Transitional Housing</a:t>
            </a:r>
          </a:p>
          <a:p>
            <a:r>
              <a:rPr lang="en-US" dirty="0"/>
              <a:t>RRH: Rapid Re-Housing</a:t>
            </a:r>
          </a:p>
          <a:p>
            <a:r>
              <a:rPr lang="en-US" dirty="0"/>
              <a:t>OPH: Other Permanent Housing</a:t>
            </a:r>
          </a:p>
          <a:p>
            <a:r>
              <a:rPr lang="en-US" dirty="0"/>
              <a:t>PSH: Permanent Supportive Housing</a:t>
            </a:r>
          </a:p>
        </p:txBody>
      </p:sp>
    </p:spTree>
    <p:extLst>
      <p:ext uri="{BB962C8B-B14F-4D97-AF65-F5344CB8AC3E}">
        <p14:creationId xmlns:p14="http://schemas.microsoft.com/office/powerpoint/2010/main" val="381712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8ACBCBB3-2B4C-E78D-5F27-939D6EEE5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614363"/>
            <a:ext cx="10134600" cy="56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9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numbers and columns&#10;&#10;AI-generated content may be incorrect.">
            <a:extLst>
              <a:ext uri="{FF2B5EF4-FFF2-40B4-BE49-F238E27FC236}">
                <a16:creationId xmlns:a16="http://schemas.microsoft.com/office/drawing/2014/main" id="{AD23E1BD-8376-5F70-922E-616DE1066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34" y="489472"/>
            <a:ext cx="11253440" cy="588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7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showing a number of homelessness&#10;&#10;AI-generated content may be incorrect.">
            <a:extLst>
              <a:ext uri="{FF2B5EF4-FFF2-40B4-BE49-F238E27FC236}">
                <a16:creationId xmlns:a16="http://schemas.microsoft.com/office/drawing/2014/main" id="{F6C40914-0301-86D9-37BD-F146BB517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757" y="918349"/>
            <a:ext cx="9728974" cy="502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two people&#10;&#10;AI-generated content may be incorrect.">
            <a:extLst>
              <a:ext uri="{FF2B5EF4-FFF2-40B4-BE49-F238E27FC236}">
                <a16:creationId xmlns:a16="http://schemas.microsoft.com/office/drawing/2014/main" id="{2799BA6E-D40B-4132-F03F-39DFDEE33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834" y="845402"/>
            <a:ext cx="10715625" cy="516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4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0BDAEB9F-0AF7-E1DC-AE76-643325E1F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15" y="963730"/>
            <a:ext cx="11467170" cy="493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71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EE802922-6497-37A2-6E67-BC46D0358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580" y="789298"/>
            <a:ext cx="9454840" cy="528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5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numbers and a number of people&#10;&#10;AI-generated content may be incorrect.">
            <a:extLst>
              <a:ext uri="{FF2B5EF4-FFF2-40B4-BE49-F238E27FC236}">
                <a16:creationId xmlns:a16="http://schemas.microsoft.com/office/drawing/2014/main" id="{DC7C4C60-E20B-46D1-F044-7DF30BBFD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01" y="682542"/>
            <a:ext cx="9638798" cy="549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5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073F46-6DFB-F622-9934-4C10E9DB8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87" y="747713"/>
            <a:ext cx="9420225" cy="536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162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planation xmlns="64ea17a1-dffb-4023-aade-8ddb5d22979b" xsi:nil="true"/>
    <TaxCatchAll xmlns="2ed1e42b-3b16-4c4c-980e-db513e605f0f" xsi:nil="true"/>
    <lcf76f155ced4ddcb4097134ff3c332f xmlns="64ea17a1-dffb-4023-aade-8ddb5d22979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1A0D72AE4287448C626D86083358D7" ma:contentTypeVersion="18" ma:contentTypeDescription="Create a new document." ma:contentTypeScope="" ma:versionID="64c7b3f3fab0cd297c7335b92651fe2b">
  <xsd:schema xmlns:xsd="http://www.w3.org/2001/XMLSchema" xmlns:xs="http://www.w3.org/2001/XMLSchema" xmlns:p="http://schemas.microsoft.com/office/2006/metadata/properties" xmlns:ns2="64ea17a1-dffb-4023-aade-8ddb5d22979b" xmlns:ns3="2ed1e42b-3b16-4c4c-980e-db513e605f0f" targetNamespace="http://schemas.microsoft.com/office/2006/metadata/properties" ma:root="true" ma:fieldsID="dd7773bb28d5d7dc8ca2de2e8771c7ce" ns2:_="" ns3:_="">
    <xsd:import namespace="64ea17a1-dffb-4023-aade-8ddb5d22979b"/>
    <xsd:import namespace="2ed1e42b-3b16-4c4c-980e-db513e605f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Explan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a17a1-dffb-4023-aade-8ddb5d229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xplanation" ma:index="12" nillable="true" ma:displayName="Explanation" ma:format="Dropdown" ma:internalName="Explanation">
      <xsd:simpleType>
        <xsd:restriction base="dms:Text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276a186-9e68-4632-aee2-e126ee2ec7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1e42b-3b16-4c4c-980e-db513e605f0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db3e3c0-44a2-4d88-b8db-8d0a7e11350e}" ma:internalName="TaxCatchAll" ma:showField="CatchAllData" ma:web="2ed1e42b-3b16-4c4c-980e-db513e605f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8A354E-D859-4DB6-80AE-F500C9D0DE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B000BA-AF6F-4079-8B41-088AC3627289}">
  <ds:schemaRefs>
    <ds:schemaRef ds:uri="http://purl.org/dc/elements/1.1/"/>
    <ds:schemaRef ds:uri="http://schemas.microsoft.com/office/2006/metadata/properties"/>
    <ds:schemaRef ds:uri="2ed1e42b-3b16-4c4c-980e-db513e605f0f"/>
    <ds:schemaRef ds:uri="http://schemas.microsoft.com/office/2006/documentManagement/types"/>
    <ds:schemaRef ds:uri="http://purl.org/dc/dcmitype/"/>
    <ds:schemaRef ds:uri="http://schemas.microsoft.com/office/infopath/2007/PartnerControls"/>
    <ds:schemaRef ds:uri="64ea17a1-dffb-4023-aade-8ddb5d22979b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4F88FEC-B50E-48CE-A34C-114A3F2BC2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a17a1-dffb-4023-aade-8ddb5d22979b"/>
    <ds:schemaRef ds:uri="2ed1e42b-3b16-4c4c-980e-db513e605f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80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Michele LaFleur</cp:lastModifiedBy>
  <cp:revision>74</cp:revision>
  <dcterms:created xsi:type="dcterms:W3CDTF">2025-06-20T15:52:20Z</dcterms:created>
  <dcterms:modified xsi:type="dcterms:W3CDTF">2025-08-21T16:11:32Z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0x010100EC1A0D72AE4287448C626D86083358D7</vt:lpwstr>
  </property>
  <property fmtid="{D5CDD505-2E9C-101B-9397-08002B2CF9AE}" pid="3" name="MediaServiceImageTags">
    <vt:lpwstr/>
  </property>
</Properties>
</file>