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4"/>
  </p:sldMasterIdLst>
  <p:notesMasterIdLst>
    <p:notesMasterId r:id="rId40"/>
  </p:notesMasterIdLst>
  <p:sldIdLst>
    <p:sldId id="256" r:id="rId5"/>
    <p:sldId id="257" r:id="rId6"/>
    <p:sldId id="258" r:id="rId7"/>
    <p:sldId id="314" r:id="rId8"/>
    <p:sldId id="315" r:id="rId9"/>
    <p:sldId id="300" r:id="rId10"/>
    <p:sldId id="307" r:id="rId11"/>
    <p:sldId id="322" r:id="rId12"/>
    <p:sldId id="287" r:id="rId13"/>
    <p:sldId id="260" r:id="rId14"/>
    <p:sldId id="318" r:id="rId15"/>
    <p:sldId id="317" r:id="rId16"/>
    <p:sldId id="319" r:id="rId17"/>
    <p:sldId id="326" r:id="rId18"/>
    <p:sldId id="310" r:id="rId19"/>
    <p:sldId id="327" r:id="rId20"/>
    <p:sldId id="263" r:id="rId21"/>
    <p:sldId id="298" r:id="rId22"/>
    <p:sldId id="299" r:id="rId23"/>
    <p:sldId id="266" r:id="rId24"/>
    <p:sldId id="320" r:id="rId25"/>
    <p:sldId id="316" r:id="rId26"/>
    <p:sldId id="333" r:id="rId27"/>
    <p:sldId id="329" r:id="rId28"/>
    <p:sldId id="332" r:id="rId29"/>
    <p:sldId id="331" r:id="rId30"/>
    <p:sldId id="330" r:id="rId31"/>
    <p:sldId id="303" r:id="rId32"/>
    <p:sldId id="312" r:id="rId33"/>
    <p:sldId id="304" r:id="rId34"/>
    <p:sldId id="305" r:id="rId35"/>
    <p:sldId id="328" r:id="rId36"/>
    <p:sldId id="306" r:id="rId37"/>
    <p:sldId id="289" r:id="rId38"/>
    <p:sldId id="31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BB29F-19A0-2BE9-4A59-A14383ED3889}" v="495" dt="2021-09-23T16:22:16.250"/>
    <p1510:client id="{09EE8B1D-B3E6-DAA7-F33C-6524FECCE343}" v="642" dt="2020-09-28T19:35:11.952"/>
    <p1510:client id="{161D18C0-CB64-DB20-F617-A8009884E875}" v="1" dt="2021-09-23T16:41:45.502"/>
    <p1510:client id="{23E1D4B8-8282-E510-79A5-76B1678ACF0E}" v="466" dt="2021-09-23T12:29:35.747"/>
    <p1510:client id="{30CC5CC2-36CE-FC62-BA66-79FBBA7B6B65}" v="1043" dt="2021-09-19T13:58:18.377"/>
    <p1510:client id="{33521266-BFEF-2F6C-67A7-D3B7DDE72287}" v="48" dt="2020-09-29T12:45:58.366"/>
    <p1510:client id="{39685DA1-0C52-4D0A-99E8-DA864964E0C4}" v="114" dt="2021-09-20T18:14:29.063"/>
    <p1510:client id="{4753AE92-0E5A-CB5B-86B7-8123413C8236}" v="1449" dt="2021-09-15T18:44:47.342"/>
    <p1510:client id="{48DFE971-5AD1-3117-5F6A-E7EEE117CFE8}" v="11" dt="2021-09-23T15:41:18.736"/>
    <p1510:client id="{51186C90-AC5B-E24E-D813-EAB2D216BB1E}" v="20" dt="2021-09-23T15:55:55.846"/>
    <p1510:client id="{55FC3FCE-6FAF-758D-6502-8EE65739334C}" v="945" dt="2021-09-22T20:38:18.320"/>
    <p1510:client id="{569DD0A2-8F05-9B0A-6BC1-577C943DDA80}" v="147" dt="2021-09-20T18:34:00.742"/>
    <p1510:client id="{56A6CA83-FC60-8DFB-2C28-4DE7BFF0590F}" v="245" dt="2021-09-19T14:11:15.761"/>
    <p1510:client id="{64403CAB-76BD-DDD7-BFB3-432F2F08D297}" v="690" dt="2021-09-13T16:22:22.559"/>
    <p1510:client id="{65177FA3-A916-F774-2C79-FC923FA27184}" v="11" dt="2020-09-25T19:29:42.195"/>
    <p1510:client id="{73B9D649-C5AF-96DE-E9E1-B6BF0B9199DC}" v="19" dt="2021-09-23T16:52:29.742"/>
    <p1510:client id="{7F327309-7C1B-25E1-8DDA-128983CA809C}" v="19" dt="2021-09-15T17:41:15.913"/>
    <p1510:client id="{8CECA626-AB4A-7791-F943-E0FE942BBBD7}" v="23" dt="2021-09-22T16:02:06.340"/>
    <p1510:client id="{95B0A1D6-3237-2F6C-9ABE-BE759DECEFAD}" v="316" dt="2021-09-10T17:20:43.865"/>
    <p1510:client id="{97B6E553-1874-4737-8387-95C52D236685}" v="153" dt="2021-09-20T14:56:16.910"/>
    <p1510:client id="{9A20C46B-2F10-BED9-6A8D-DDB91DFF6382}" v="384" dt="2021-09-20T17:53:13.517"/>
    <p1510:client id="{9BE32743-A8C7-E8DB-34DF-18256F3EB97D}" v="10" dt="2021-09-23T11:08:03.720"/>
    <p1510:client id="{9D31E7FA-CB03-F5BE-45E3-8B30996281EA}" v="21" dt="2021-09-22T16:48:41.118"/>
    <p1510:client id="{A1BDEFBB-95D2-CC3B-AA60-A71938D6931A}" v="416" dt="2021-09-20T15:34:08.044"/>
    <p1510:client id="{A21CE8D6-CEA4-5316-C2E1-836C5792A5ED}" v="77" dt="2021-09-13T19:19:20.742"/>
    <p1510:client id="{AFD2582C-9AB7-4E02-46EC-0E8292ACBD36}" v="185" dt="2021-09-23T16:27:44.957"/>
    <p1510:client id="{B4087286-3976-86B5-7AA8-DC227292867D}" v="20" dt="2021-09-08T16:12:27.711"/>
    <p1510:client id="{B550EAE8-BE21-596E-35E9-E1F9C40164C2}" v="725" dt="2021-09-22T15:46:40.374"/>
    <p1510:client id="{B7C8EC6F-2A07-C833-5A29-2ED94048DA2C}" v="249" dt="2021-09-22T22:08:19.215"/>
    <p1510:client id="{BA1406CA-F9B5-BBD1-0AA6-EF02B486A2CD}" v="425" dt="2021-09-22T13:05:12.488"/>
    <p1510:client id="{BB637B13-AB90-B34C-B796-F76D85ABE022}" v="1" dt="2021-09-23T16:41:34.984"/>
    <p1510:client id="{BD17BBA7-6B08-1A44-7A60-8199D1310D94}" v="802" dt="2021-09-22T20:46:45.577"/>
    <p1510:client id="{C0772846-5E98-CE90-5DF0-1573B2B5373D}" v="3" dt="2021-09-20T18:33:02.428"/>
    <p1510:client id="{CD21134E-7CC9-DC04-B9C1-5025DD164168}" v="143" dt="2020-09-29T01:31:37.636"/>
    <p1510:client id="{CE33C368-CD2B-44B3-9299-9F374A5B50BB}" v="5" dt="2020-09-29T13:50:07.247"/>
    <p1510:client id="{D3B33B49-2CAA-E286-90A7-3F5EB0C3CCCE}" v="2108" dt="2021-09-23T15:40:10.877"/>
    <p1510:client id="{DA0E9EA1-5748-BE0B-4A2E-6EB46FF6E9E1}" v="38" dt="2021-09-01T18:27:26.316"/>
    <p1510:client id="{DF02FAC5-908D-8B5B-D657-1B4C50BF57C7}" v="153" dt="2021-09-20T17:30:57.852"/>
    <p1510:client id="{E1EC7235-229A-9E0D-CADE-5E3401939526}" v="208" dt="2021-09-23T14:47:46.860"/>
    <p1510:client id="{EB99A5F8-0409-173D-FF22-C2616A67F7F3}" v="9" dt="2021-09-20T18:56:36.841"/>
    <p1510:client id="{F615B16B-C23A-FDB5-42B5-69EDCB6CE930}" v="444" dt="2021-09-09T14:34:39.0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eigh Pereira" userId="S::kpereira@communityaction.us::fcd6afb0-17f1-4338-a967-488c1ebe17bf" providerId="AD" clId="Web-{013BB29F-19A0-2BE9-4A59-A14383ED3889}"/>
    <pc:docChg chg="delSld modSld">
      <pc:chgData name="Keleigh Pereira" userId="S::kpereira@communityaction.us::fcd6afb0-17f1-4338-a967-488c1ebe17bf" providerId="AD" clId="Web-{013BB29F-19A0-2BE9-4A59-A14383ED3889}" dt="2021-09-23T16:22:16.250" v="250" actId="20577"/>
      <pc:docMkLst>
        <pc:docMk/>
      </pc:docMkLst>
      <pc:sldChg chg="modSp">
        <pc:chgData name="Keleigh Pereira" userId="S::kpereira@communityaction.us::fcd6afb0-17f1-4338-a967-488c1ebe17bf" providerId="AD" clId="Web-{013BB29F-19A0-2BE9-4A59-A14383ED3889}" dt="2021-09-23T16:18:33.683" v="247" actId="20577"/>
        <pc:sldMkLst>
          <pc:docMk/>
          <pc:sldMk cId="2470586326" sldId="257"/>
        </pc:sldMkLst>
        <pc:spChg chg="mod">
          <ac:chgData name="Keleigh Pereira" userId="S::kpereira@communityaction.us::fcd6afb0-17f1-4338-a967-488c1ebe17bf" providerId="AD" clId="Web-{013BB29F-19A0-2BE9-4A59-A14383ED3889}" dt="2021-09-23T13:57:11.286" v="153" actId="20577"/>
          <ac:spMkLst>
            <pc:docMk/>
            <pc:sldMk cId="2470586326" sldId="257"/>
            <ac:spMk id="2" creationId="{00000000-0000-0000-0000-000000000000}"/>
          </ac:spMkLst>
        </pc:spChg>
        <pc:spChg chg="mod">
          <ac:chgData name="Keleigh Pereira" userId="S::kpereira@communityaction.us::fcd6afb0-17f1-4338-a967-488c1ebe17bf" providerId="AD" clId="Web-{013BB29F-19A0-2BE9-4A59-A14383ED3889}" dt="2021-09-23T16:18:33.683" v="247" actId="20577"/>
          <ac:spMkLst>
            <pc:docMk/>
            <pc:sldMk cId="2470586326" sldId="257"/>
            <ac:spMk id="3" creationId="{00000000-0000-0000-0000-000000000000}"/>
          </ac:spMkLst>
        </pc:spChg>
      </pc:sldChg>
      <pc:sldChg chg="modSp del">
        <pc:chgData name="Keleigh Pereira" userId="S::kpereira@communityaction.us::fcd6afb0-17f1-4338-a967-488c1ebe17bf" providerId="AD" clId="Web-{013BB29F-19A0-2BE9-4A59-A14383ED3889}" dt="2021-09-23T12:31:26.735" v="17"/>
        <pc:sldMkLst>
          <pc:docMk/>
          <pc:sldMk cId="1251641955" sldId="261"/>
        </pc:sldMkLst>
        <pc:spChg chg="mod">
          <ac:chgData name="Keleigh Pereira" userId="S::kpereira@communityaction.us::fcd6afb0-17f1-4338-a967-488c1ebe17bf" providerId="AD" clId="Web-{013BB29F-19A0-2BE9-4A59-A14383ED3889}" dt="2021-09-23T11:41:35.196" v="16" actId="20577"/>
          <ac:spMkLst>
            <pc:docMk/>
            <pc:sldMk cId="1251641955" sldId="261"/>
            <ac:spMk id="2" creationId="{00000000-0000-0000-0000-000000000000}"/>
          </ac:spMkLst>
        </pc:spChg>
      </pc:sldChg>
      <pc:sldChg chg="modSp">
        <pc:chgData name="Keleigh Pereira" userId="S::kpereira@communityaction.us::fcd6afb0-17f1-4338-a967-488c1ebe17bf" providerId="AD" clId="Web-{013BB29F-19A0-2BE9-4A59-A14383ED3889}" dt="2021-09-23T13:54:20.033" v="46" actId="20577"/>
        <pc:sldMkLst>
          <pc:docMk/>
          <pc:sldMk cId="3492126181" sldId="266"/>
        </pc:sldMkLst>
        <pc:spChg chg="mod">
          <ac:chgData name="Keleigh Pereira" userId="S::kpereira@communityaction.us::fcd6afb0-17f1-4338-a967-488c1ebe17bf" providerId="AD" clId="Web-{013BB29F-19A0-2BE9-4A59-A14383ED3889}" dt="2021-09-23T13:54:20.033" v="46" actId="20577"/>
          <ac:spMkLst>
            <pc:docMk/>
            <pc:sldMk cId="3492126181" sldId="266"/>
            <ac:spMk id="2" creationId="{00000000-0000-0000-0000-000000000000}"/>
          </ac:spMkLst>
        </pc:spChg>
      </pc:sldChg>
      <pc:sldChg chg="del">
        <pc:chgData name="Keleigh Pereira" userId="S::kpereira@communityaction.us::fcd6afb0-17f1-4338-a967-488c1ebe17bf" providerId="AD" clId="Web-{013BB29F-19A0-2BE9-4A59-A14383ED3889}" dt="2021-09-23T12:48:09.129" v="18"/>
        <pc:sldMkLst>
          <pc:docMk/>
          <pc:sldMk cId="1609680644" sldId="308"/>
        </pc:sldMkLst>
      </pc:sldChg>
      <pc:sldChg chg="modSp">
        <pc:chgData name="Keleigh Pereira" userId="S::kpereira@communityaction.us::fcd6afb0-17f1-4338-a967-488c1ebe17bf" providerId="AD" clId="Web-{013BB29F-19A0-2BE9-4A59-A14383ED3889}" dt="2021-09-23T16:22:16.250" v="250" actId="20577"/>
        <pc:sldMkLst>
          <pc:docMk/>
          <pc:sldMk cId="2527543384" sldId="311"/>
        </pc:sldMkLst>
        <pc:spChg chg="mod">
          <ac:chgData name="Keleigh Pereira" userId="S::kpereira@communityaction.us::fcd6afb0-17f1-4338-a967-488c1ebe17bf" providerId="AD" clId="Web-{013BB29F-19A0-2BE9-4A59-A14383ED3889}" dt="2021-09-23T16:22:16.250" v="250" actId="20577"/>
          <ac:spMkLst>
            <pc:docMk/>
            <pc:sldMk cId="2527543384" sldId="311"/>
            <ac:spMk id="3" creationId="{00000000-0000-0000-0000-000000000000}"/>
          </ac:spMkLst>
        </pc:spChg>
      </pc:sldChg>
      <pc:sldChg chg="modSp">
        <pc:chgData name="Keleigh Pereira" userId="S::kpereira@communityaction.us::fcd6afb0-17f1-4338-a967-488c1ebe17bf" providerId="AD" clId="Web-{013BB29F-19A0-2BE9-4A59-A14383ED3889}" dt="2021-09-23T13:55:03.800" v="86" actId="20577"/>
        <pc:sldMkLst>
          <pc:docMk/>
          <pc:sldMk cId="3138883741" sldId="320"/>
        </pc:sldMkLst>
        <pc:spChg chg="mod">
          <ac:chgData name="Keleigh Pereira" userId="S::kpereira@communityaction.us::fcd6afb0-17f1-4338-a967-488c1ebe17bf" providerId="AD" clId="Web-{013BB29F-19A0-2BE9-4A59-A14383ED3889}" dt="2021-09-23T13:55:03.800" v="86" actId="20577"/>
          <ac:spMkLst>
            <pc:docMk/>
            <pc:sldMk cId="3138883741" sldId="320"/>
            <ac:spMk id="2" creationId="{00000000-0000-0000-0000-000000000000}"/>
          </ac:spMkLst>
        </pc:spChg>
      </pc:sldChg>
    </pc:docChg>
  </pc:docChgLst>
  <pc:docChgLst>
    <pc:chgData name="Teri Koopman" userId="S::tkoopman@communityaction.us::22659a4c-fad5-4c1c-8232-e1b6110126a6" providerId="AD" clId="Web-{51186C90-AC5B-E24E-D813-EAB2D216BB1E}"/>
    <pc:docChg chg="modSld">
      <pc:chgData name="Teri Koopman" userId="S::tkoopman@communityaction.us::22659a4c-fad5-4c1c-8232-e1b6110126a6" providerId="AD" clId="Web-{51186C90-AC5B-E24E-D813-EAB2D216BB1E}" dt="2021-09-23T15:55:53.486" v="11"/>
      <pc:docMkLst>
        <pc:docMk/>
      </pc:docMkLst>
      <pc:sldChg chg="addSp delSp modSp addAnim delAnim">
        <pc:chgData name="Teri Koopman" userId="S::tkoopman@communityaction.us::22659a4c-fad5-4c1c-8232-e1b6110126a6" providerId="AD" clId="Web-{51186C90-AC5B-E24E-D813-EAB2D216BB1E}" dt="2021-09-23T15:55:53.486" v="11"/>
        <pc:sldMkLst>
          <pc:docMk/>
          <pc:sldMk cId="1602366340" sldId="260"/>
        </pc:sldMkLst>
        <pc:spChg chg="mod">
          <ac:chgData name="Teri Koopman" userId="S::tkoopman@communityaction.us::22659a4c-fad5-4c1c-8232-e1b6110126a6" providerId="AD" clId="Web-{51186C90-AC5B-E24E-D813-EAB2D216BB1E}" dt="2021-09-23T15:55:53.486" v="11"/>
          <ac:spMkLst>
            <pc:docMk/>
            <pc:sldMk cId="1602366340" sldId="260"/>
            <ac:spMk id="2" creationId="{00000000-0000-0000-0000-000000000000}"/>
          </ac:spMkLst>
        </pc:spChg>
        <pc:spChg chg="add del">
          <ac:chgData name="Teri Koopman" userId="S::tkoopman@communityaction.us::22659a4c-fad5-4c1c-8232-e1b6110126a6" providerId="AD" clId="Web-{51186C90-AC5B-E24E-D813-EAB2D216BB1E}" dt="2021-09-23T15:53:51.764" v="1"/>
          <ac:spMkLst>
            <pc:docMk/>
            <pc:sldMk cId="1602366340" sldId="260"/>
            <ac:spMk id="3" creationId="{5CFFC66D-48BD-46C9-A7C3-FD715B5ABAC6}"/>
          </ac:spMkLst>
        </pc:spChg>
        <pc:spChg chg="add del">
          <ac:chgData name="Teri Koopman" userId="S::tkoopman@communityaction.us::22659a4c-fad5-4c1c-8232-e1b6110126a6" providerId="AD" clId="Web-{51186C90-AC5B-E24E-D813-EAB2D216BB1E}" dt="2021-09-23T15:54:27.406" v="5"/>
          <ac:spMkLst>
            <pc:docMk/>
            <pc:sldMk cId="1602366340" sldId="260"/>
            <ac:spMk id="4" creationId="{0D226463-C18D-4DA5-851B-75914E4F57A4}"/>
          </ac:spMkLst>
        </pc:spChg>
        <pc:spChg chg="add del">
          <ac:chgData name="Teri Koopman" userId="S::tkoopman@communityaction.us::22659a4c-fad5-4c1c-8232-e1b6110126a6" providerId="AD" clId="Web-{51186C90-AC5B-E24E-D813-EAB2D216BB1E}" dt="2021-09-23T15:54:25.578" v="4"/>
          <ac:spMkLst>
            <pc:docMk/>
            <pc:sldMk cId="1602366340" sldId="260"/>
            <ac:spMk id="5" creationId="{E72C21FD-085F-466C-A84E-9153587DBF02}"/>
          </ac:spMkLst>
        </pc:spChg>
        <pc:spChg chg="add del">
          <ac:chgData name="Teri Koopman" userId="S::tkoopman@communityaction.us::22659a4c-fad5-4c1c-8232-e1b6110126a6" providerId="AD" clId="Web-{51186C90-AC5B-E24E-D813-EAB2D216BB1E}" dt="2021-09-23T15:54:56.579" v="7"/>
          <ac:spMkLst>
            <pc:docMk/>
            <pc:sldMk cId="1602366340" sldId="260"/>
            <ac:spMk id="6" creationId="{D1C2855E-E4B5-4678-A6C6-5D7F031DCA23}"/>
          </ac:spMkLst>
        </pc:spChg>
        <pc:spChg chg="add del">
          <ac:chgData name="Teri Koopman" userId="S::tkoopman@communityaction.us::22659a4c-fad5-4c1c-8232-e1b6110126a6" providerId="AD" clId="Web-{51186C90-AC5B-E24E-D813-EAB2D216BB1E}" dt="2021-09-23T15:55:53.486" v="11"/>
          <ac:spMkLst>
            <pc:docMk/>
            <pc:sldMk cId="1602366340" sldId="260"/>
            <ac:spMk id="19" creationId="{9179DE42-5613-4B35-A1E6-6CCBAA13C743}"/>
          </ac:spMkLst>
        </pc:spChg>
        <pc:spChg chg="add del">
          <ac:chgData name="Teri Koopman" userId="S::tkoopman@communityaction.us::22659a4c-fad5-4c1c-8232-e1b6110126a6" providerId="AD" clId="Web-{51186C90-AC5B-E24E-D813-EAB2D216BB1E}" dt="2021-09-23T15:55:53.486" v="11"/>
          <ac:spMkLst>
            <pc:docMk/>
            <pc:sldMk cId="1602366340" sldId="260"/>
            <ac:spMk id="25" creationId="{52FB45E9-914E-4471-AC87-E475CD51767D}"/>
          </ac:spMkLst>
        </pc:spChg>
        <pc:spChg chg="add del">
          <ac:chgData name="Teri Koopman" userId="S::tkoopman@communityaction.us::22659a4c-fad5-4c1c-8232-e1b6110126a6" providerId="AD" clId="Web-{51186C90-AC5B-E24E-D813-EAB2D216BB1E}" dt="2021-09-23T15:55:53.486" v="11"/>
          <ac:spMkLst>
            <pc:docMk/>
            <pc:sldMk cId="1602366340" sldId="260"/>
            <ac:spMk id="27" creationId="{C310626D-5743-49D4-8F7D-88C4F8F05774}"/>
          </ac:spMkLst>
        </pc:spChg>
        <pc:spChg chg="add del">
          <ac:chgData name="Teri Koopman" userId="S::tkoopman@communityaction.us::22659a4c-fad5-4c1c-8232-e1b6110126a6" providerId="AD" clId="Web-{51186C90-AC5B-E24E-D813-EAB2D216BB1E}" dt="2021-09-23T15:55:53.486" v="11"/>
          <ac:spMkLst>
            <pc:docMk/>
            <pc:sldMk cId="1602366340" sldId="260"/>
            <ac:spMk id="29" creationId="{3C195FC1-B568-4C72-9902-34CB35DDD7A1}"/>
          </ac:spMkLst>
        </pc:spChg>
        <pc:spChg chg="add del">
          <ac:chgData name="Teri Koopman" userId="S::tkoopman@communityaction.us::22659a4c-fad5-4c1c-8232-e1b6110126a6" providerId="AD" clId="Web-{51186C90-AC5B-E24E-D813-EAB2D216BB1E}" dt="2021-09-23T15:55:53.486" v="11"/>
          <ac:spMkLst>
            <pc:docMk/>
            <pc:sldMk cId="1602366340" sldId="260"/>
            <ac:spMk id="31" creationId="{EF2BDF77-362C-43F0-8CBB-A969EC2AE0C4}"/>
          </ac:spMkLst>
        </pc:spChg>
        <pc:spChg chg="add del">
          <ac:chgData name="Teri Koopman" userId="S::tkoopman@communityaction.us::22659a4c-fad5-4c1c-8232-e1b6110126a6" providerId="AD" clId="Web-{51186C90-AC5B-E24E-D813-EAB2D216BB1E}" dt="2021-09-23T15:55:53.486" v="11"/>
          <ac:spMkLst>
            <pc:docMk/>
            <pc:sldMk cId="1602366340" sldId="260"/>
            <ac:spMk id="33" creationId="{4BE96B01-3929-432D-B8C2-ADBCB74C2EF4}"/>
          </ac:spMkLst>
        </pc:spChg>
        <pc:spChg chg="add del">
          <ac:chgData name="Teri Koopman" userId="S::tkoopman@communityaction.us::22659a4c-fad5-4c1c-8232-e1b6110126a6" providerId="AD" clId="Web-{51186C90-AC5B-E24E-D813-EAB2D216BB1E}" dt="2021-09-23T15:55:53.486" v="11"/>
          <ac:spMkLst>
            <pc:docMk/>
            <pc:sldMk cId="1602366340" sldId="260"/>
            <ac:spMk id="35" creationId="{2A6FCDE6-CDE2-4C51-B18E-A95CFB679714}"/>
          </ac:spMkLst>
        </pc:spChg>
        <pc:spChg chg="add del">
          <ac:chgData name="Teri Koopman" userId="S::tkoopman@communityaction.us::22659a4c-fad5-4c1c-8232-e1b6110126a6" providerId="AD" clId="Web-{51186C90-AC5B-E24E-D813-EAB2D216BB1E}" dt="2021-09-23T15:55:53.486" v="11"/>
          <ac:spMkLst>
            <pc:docMk/>
            <pc:sldMk cId="1602366340" sldId="260"/>
            <ac:spMk id="37" creationId="{9D2E8756-2465-473A-BA2A-2DB1D6224745}"/>
          </ac:spMkLst>
        </pc:spChg>
        <pc:spChg chg="add del">
          <ac:chgData name="Teri Koopman" userId="S::tkoopman@communityaction.us::22659a4c-fad5-4c1c-8232-e1b6110126a6" providerId="AD" clId="Web-{51186C90-AC5B-E24E-D813-EAB2D216BB1E}" dt="2021-09-23T15:55:53.486" v="11"/>
          <ac:spMkLst>
            <pc:docMk/>
            <pc:sldMk cId="1602366340" sldId="260"/>
            <ac:spMk id="54" creationId="{9179DE42-5613-4B35-A1E6-6CCBAA13C743}"/>
          </ac:spMkLst>
        </pc:spChg>
        <pc:spChg chg="add del">
          <ac:chgData name="Teri Koopman" userId="S::tkoopman@communityaction.us::22659a4c-fad5-4c1c-8232-e1b6110126a6" providerId="AD" clId="Web-{51186C90-AC5B-E24E-D813-EAB2D216BB1E}" dt="2021-09-23T15:55:53.486" v="11"/>
          <ac:spMkLst>
            <pc:docMk/>
            <pc:sldMk cId="1602366340" sldId="260"/>
            <ac:spMk id="60" creationId="{52FB45E9-914E-4471-AC87-E475CD51767D}"/>
          </ac:spMkLst>
        </pc:spChg>
        <pc:spChg chg="add del">
          <ac:chgData name="Teri Koopman" userId="S::tkoopman@communityaction.us::22659a4c-fad5-4c1c-8232-e1b6110126a6" providerId="AD" clId="Web-{51186C90-AC5B-E24E-D813-EAB2D216BB1E}" dt="2021-09-23T15:55:53.486" v="11"/>
          <ac:spMkLst>
            <pc:docMk/>
            <pc:sldMk cId="1602366340" sldId="260"/>
            <ac:spMk id="62" creationId="{C310626D-5743-49D4-8F7D-88C4F8F05774}"/>
          </ac:spMkLst>
        </pc:spChg>
        <pc:spChg chg="add del">
          <ac:chgData name="Teri Koopman" userId="S::tkoopman@communityaction.us::22659a4c-fad5-4c1c-8232-e1b6110126a6" providerId="AD" clId="Web-{51186C90-AC5B-E24E-D813-EAB2D216BB1E}" dt="2021-09-23T15:55:53.486" v="11"/>
          <ac:spMkLst>
            <pc:docMk/>
            <pc:sldMk cId="1602366340" sldId="260"/>
            <ac:spMk id="64" creationId="{3C195FC1-B568-4C72-9902-34CB35DDD7A1}"/>
          </ac:spMkLst>
        </pc:spChg>
        <pc:spChg chg="add del">
          <ac:chgData name="Teri Koopman" userId="S::tkoopman@communityaction.us::22659a4c-fad5-4c1c-8232-e1b6110126a6" providerId="AD" clId="Web-{51186C90-AC5B-E24E-D813-EAB2D216BB1E}" dt="2021-09-23T15:55:53.486" v="11"/>
          <ac:spMkLst>
            <pc:docMk/>
            <pc:sldMk cId="1602366340" sldId="260"/>
            <ac:spMk id="66" creationId="{EF2BDF77-362C-43F0-8CBB-A969EC2AE0C4}"/>
          </ac:spMkLst>
        </pc:spChg>
        <pc:spChg chg="add del">
          <ac:chgData name="Teri Koopman" userId="S::tkoopman@communityaction.us::22659a4c-fad5-4c1c-8232-e1b6110126a6" providerId="AD" clId="Web-{51186C90-AC5B-E24E-D813-EAB2D216BB1E}" dt="2021-09-23T15:55:53.486" v="11"/>
          <ac:spMkLst>
            <pc:docMk/>
            <pc:sldMk cId="1602366340" sldId="260"/>
            <ac:spMk id="68" creationId="{4BE96B01-3929-432D-B8C2-ADBCB74C2EF4}"/>
          </ac:spMkLst>
        </pc:spChg>
        <pc:spChg chg="add del">
          <ac:chgData name="Teri Koopman" userId="S::tkoopman@communityaction.us::22659a4c-fad5-4c1c-8232-e1b6110126a6" providerId="AD" clId="Web-{51186C90-AC5B-E24E-D813-EAB2D216BB1E}" dt="2021-09-23T15:55:53.486" v="11"/>
          <ac:spMkLst>
            <pc:docMk/>
            <pc:sldMk cId="1602366340" sldId="260"/>
            <ac:spMk id="70" creationId="{2A6FCDE6-CDE2-4C51-B18E-A95CFB679714}"/>
          </ac:spMkLst>
        </pc:spChg>
        <pc:spChg chg="add del">
          <ac:chgData name="Teri Koopman" userId="S::tkoopman@communityaction.us::22659a4c-fad5-4c1c-8232-e1b6110126a6" providerId="AD" clId="Web-{51186C90-AC5B-E24E-D813-EAB2D216BB1E}" dt="2021-09-23T15:55:53.486" v="11"/>
          <ac:spMkLst>
            <pc:docMk/>
            <pc:sldMk cId="1602366340" sldId="260"/>
            <ac:spMk id="72" creationId="{9D2E8756-2465-473A-BA2A-2DB1D6224745}"/>
          </ac:spMkLst>
        </pc:spChg>
        <pc:grpChg chg="add del">
          <ac:chgData name="Teri Koopman" userId="S::tkoopman@communityaction.us::22659a4c-fad5-4c1c-8232-e1b6110126a6" providerId="AD" clId="Web-{51186C90-AC5B-E24E-D813-EAB2D216BB1E}" dt="2021-09-23T15:55:53.486" v="11"/>
          <ac:grpSpMkLst>
            <pc:docMk/>
            <pc:sldMk cId="1602366340" sldId="260"/>
            <ac:grpSpMk id="7" creationId="{28460BD8-AE3F-4AC9-9D0B-717052AA5D3A}"/>
          </ac:grpSpMkLst>
        </pc:grpChg>
        <pc:grpChg chg="add del">
          <ac:chgData name="Teri Koopman" userId="S::tkoopman@communityaction.us::22659a4c-fad5-4c1c-8232-e1b6110126a6" providerId="AD" clId="Web-{51186C90-AC5B-E24E-D813-EAB2D216BB1E}" dt="2021-09-23T15:55:53.486" v="11"/>
          <ac:grpSpMkLst>
            <pc:docMk/>
            <pc:sldMk cId="1602366340" sldId="260"/>
            <ac:grpSpMk id="42" creationId="{28460BD8-AE3F-4AC9-9D0B-717052AA5D3A}"/>
          </ac:grpSpMkLst>
        </pc:grpChg>
        <pc:cxnChg chg="add del">
          <ac:chgData name="Teri Koopman" userId="S::tkoopman@communityaction.us::22659a4c-fad5-4c1c-8232-e1b6110126a6" providerId="AD" clId="Web-{51186C90-AC5B-E24E-D813-EAB2D216BB1E}" dt="2021-09-23T15:55:53.486" v="11"/>
          <ac:cxnSpMkLst>
            <pc:docMk/>
            <pc:sldMk cId="1602366340" sldId="260"/>
            <ac:cxnSpMk id="21" creationId="{EB898B32-3891-4C3A-8F58-C5969D2E9033}"/>
          </ac:cxnSpMkLst>
        </pc:cxnChg>
        <pc:cxnChg chg="add del">
          <ac:chgData name="Teri Koopman" userId="S::tkoopman@communityaction.us::22659a4c-fad5-4c1c-8232-e1b6110126a6" providerId="AD" clId="Web-{51186C90-AC5B-E24E-D813-EAB2D216BB1E}" dt="2021-09-23T15:55:53.486" v="11"/>
          <ac:cxnSpMkLst>
            <pc:docMk/>
            <pc:sldMk cId="1602366340" sldId="260"/>
            <ac:cxnSpMk id="23" creationId="{4AE4806D-B8F9-4679-A68A-9BD21C01A301}"/>
          </ac:cxnSpMkLst>
        </pc:cxnChg>
        <pc:cxnChg chg="add del">
          <ac:chgData name="Teri Koopman" userId="S::tkoopman@communityaction.us::22659a4c-fad5-4c1c-8232-e1b6110126a6" providerId="AD" clId="Web-{51186C90-AC5B-E24E-D813-EAB2D216BB1E}" dt="2021-09-23T15:55:53.486" v="11"/>
          <ac:cxnSpMkLst>
            <pc:docMk/>
            <pc:sldMk cId="1602366340" sldId="260"/>
            <ac:cxnSpMk id="56" creationId="{EB898B32-3891-4C3A-8F58-C5969D2E9033}"/>
          </ac:cxnSpMkLst>
        </pc:cxnChg>
        <pc:cxnChg chg="add del">
          <ac:chgData name="Teri Koopman" userId="S::tkoopman@communityaction.us::22659a4c-fad5-4c1c-8232-e1b6110126a6" providerId="AD" clId="Web-{51186C90-AC5B-E24E-D813-EAB2D216BB1E}" dt="2021-09-23T15:55:53.486" v="11"/>
          <ac:cxnSpMkLst>
            <pc:docMk/>
            <pc:sldMk cId="1602366340" sldId="260"/>
            <ac:cxnSpMk id="58" creationId="{4AE4806D-B8F9-4679-A68A-9BD21C01A301}"/>
          </ac:cxnSpMkLst>
        </pc:cxnChg>
      </pc:sldChg>
    </pc:docChg>
  </pc:docChgLst>
  <pc:docChgLst>
    <pc:chgData name="Brooke Murphy" userId="S::bmurphy@communityaction.us::b56f0718-50ac-43d6-b69b-ef045f3d7a9e" providerId="AD" clId="Web-{95B0A1D6-3237-2F6C-9ABE-BE759DECEFAD}"/>
    <pc:docChg chg="addSld modSld sldOrd">
      <pc:chgData name="Brooke Murphy" userId="S::bmurphy@communityaction.us::b56f0718-50ac-43d6-b69b-ef045f3d7a9e" providerId="AD" clId="Web-{95B0A1D6-3237-2F6C-9ABE-BE759DECEFAD}" dt="2021-09-10T17:20:43.865" v="164" actId="20577"/>
      <pc:docMkLst>
        <pc:docMk/>
      </pc:docMkLst>
      <pc:sldChg chg="modSp">
        <pc:chgData name="Brooke Murphy" userId="S::bmurphy@communityaction.us::b56f0718-50ac-43d6-b69b-ef045f3d7a9e" providerId="AD" clId="Web-{95B0A1D6-3237-2F6C-9ABE-BE759DECEFAD}" dt="2021-09-10T16:46:23.153" v="47" actId="20577"/>
        <pc:sldMkLst>
          <pc:docMk/>
          <pc:sldMk cId="3032184815" sldId="300"/>
        </pc:sldMkLst>
        <pc:spChg chg="mod">
          <ac:chgData name="Brooke Murphy" userId="S::bmurphy@communityaction.us::b56f0718-50ac-43d6-b69b-ef045f3d7a9e" providerId="AD" clId="Web-{95B0A1D6-3237-2F6C-9ABE-BE759DECEFAD}" dt="2021-09-10T16:46:23.153" v="47" actId="20577"/>
          <ac:spMkLst>
            <pc:docMk/>
            <pc:sldMk cId="3032184815" sldId="300"/>
            <ac:spMk id="3" creationId="{4AC170A5-4542-43D8-99B5-51F610D48695}"/>
          </ac:spMkLst>
        </pc:spChg>
      </pc:sldChg>
      <pc:sldChg chg="modSp">
        <pc:chgData name="Brooke Murphy" userId="S::bmurphy@communityaction.us::b56f0718-50ac-43d6-b69b-ef045f3d7a9e" providerId="AD" clId="Web-{95B0A1D6-3237-2F6C-9ABE-BE759DECEFAD}" dt="2021-09-10T16:44:34.681" v="39" actId="14100"/>
        <pc:sldMkLst>
          <pc:docMk/>
          <pc:sldMk cId="4174409863" sldId="301"/>
        </pc:sldMkLst>
        <pc:spChg chg="mod">
          <ac:chgData name="Brooke Murphy" userId="S::bmurphy@communityaction.us::b56f0718-50ac-43d6-b69b-ef045f3d7a9e" providerId="AD" clId="Web-{95B0A1D6-3237-2F6C-9ABE-BE759DECEFAD}" dt="2021-09-10T16:44:29.165" v="37" actId="1076"/>
          <ac:spMkLst>
            <pc:docMk/>
            <pc:sldMk cId="4174409863" sldId="301"/>
            <ac:spMk id="2" creationId="{EC7D1683-AA6A-4834-803A-85F8F9EE7962}"/>
          </ac:spMkLst>
        </pc:spChg>
        <pc:spChg chg="mod">
          <ac:chgData name="Brooke Murphy" userId="S::bmurphy@communityaction.us::b56f0718-50ac-43d6-b69b-ef045f3d7a9e" providerId="AD" clId="Web-{95B0A1D6-3237-2F6C-9ABE-BE759DECEFAD}" dt="2021-09-10T16:44:34.681" v="39" actId="14100"/>
          <ac:spMkLst>
            <pc:docMk/>
            <pc:sldMk cId="4174409863" sldId="301"/>
            <ac:spMk id="3" creationId="{F65A3FF3-D9F1-4B4E-A3E5-94080122ADC8}"/>
          </ac:spMkLst>
        </pc:spChg>
      </pc:sldChg>
      <pc:sldChg chg="modSp new ord">
        <pc:chgData name="Brooke Murphy" userId="S::bmurphy@communityaction.us::b56f0718-50ac-43d6-b69b-ef045f3d7a9e" providerId="AD" clId="Web-{95B0A1D6-3237-2F6C-9ABE-BE759DECEFAD}" dt="2021-09-10T17:20:07.020" v="118"/>
        <pc:sldMkLst>
          <pc:docMk/>
          <pc:sldMk cId="35363155" sldId="302"/>
        </pc:sldMkLst>
        <pc:spChg chg="mod">
          <ac:chgData name="Brooke Murphy" userId="S::bmurphy@communityaction.us::b56f0718-50ac-43d6-b69b-ef045f3d7a9e" providerId="AD" clId="Web-{95B0A1D6-3237-2F6C-9ABE-BE759DECEFAD}" dt="2021-09-10T17:19:24.176" v="75" actId="20577"/>
          <ac:spMkLst>
            <pc:docMk/>
            <pc:sldMk cId="35363155" sldId="302"/>
            <ac:spMk id="2" creationId="{DDDFAC3B-E634-4AB7-AD57-27675135AFDD}"/>
          </ac:spMkLst>
        </pc:spChg>
      </pc:sldChg>
      <pc:sldChg chg="modSp new">
        <pc:chgData name="Brooke Murphy" userId="S::bmurphy@communityaction.us::b56f0718-50ac-43d6-b69b-ef045f3d7a9e" providerId="AD" clId="Web-{95B0A1D6-3237-2F6C-9ABE-BE759DECEFAD}" dt="2021-09-10T17:19:30.738" v="86" actId="20577"/>
        <pc:sldMkLst>
          <pc:docMk/>
          <pc:sldMk cId="4258405257" sldId="303"/>
        </pc:sldMkLst>
        <pc:spChg chg="mod">
          <ac:chgData name="Brooke Murphy" userId="S::bmurphy@communityaction.us::b56f0718-50ac-43d6-b69b-ef045f3d7a9e" providerId="AD" clId="Web-{95B0A1D6-3237-2F6C-9ABE-BE759DECEFAD}" dt="2021-09-10T17:19:30.738" v="86" actId="20577"/>
          <ac:spMkLst>
            <pc:docMk/>
            <pc:sldMk cId="4258405257" sldId="303"/>
            <ac:spMk id="2" creationId="{16E956A0-27B8-4509-A7D7-7443BC9B05D6}"/>
          </ac:spMkLst>
        </pc:spChg>
      </pc:sldChg>
      <pc:sldChg chg="modSp new">
        <pc:chgData name="Brooke Murphy" userId="S::bmurphy@communityaction.us::b56f0718-50ac-43d6-b69b-ef045f3d7a9e" providerId="AD" clId="Web-{95B0A1D6-3237-2F6C-9ABE-BE759DECEFAD}" dt="2021-09-10T17:19:41.816" v="93" actId="20577"/>
        <pc:sldMkLst>
          <pc:docMk/>
          <pc:sldMk cId="3862021889" sldId="304"/>
        </pc:sldMkLst>
        <pc:spChg chg="mod">
          <ac:chgData name="Brooke Murphy" userId="S::bmurphy@communityaction.us::b56f0718-50ac-43d6-b69b-ef045f3d7a9e" providerId="AD" clId="Web-{95B0A1D6-3237-2F6C-9ABE-BE759DECEFAD}" dt="2021-09-10T17:19:41.816" v="93" actId="20577"/>
          <ac:spMkLst>
            <pc:docMk/>
            <pc:sldMk cId="3862021889" sldId="304"/>
            <ac:spMk id="2" creationId="{D7979C37-23F0-41F1-A795-4E7BCFECA2B9}"/>
          </ac:spMkLst>
        </pc:spChg>
      </pc:sldChg>
      <pc:sldChg chg="modSp new">
        <pc:chgData name="Brooke Murphy" userId="S::bmurphy@communityaction.us::b56f0718-50ac-43d6-b69b-ef045f3d7a9e" providerId="AD" clId="Web-{95B0A1D6-3237-2F6C-9ABE-BE759DECEFAD}" dt="2021-09-10T17:20:01.067" v="116" actId="20577"/>
        <pc:sldMkLst>
          <pc:docMk/>
          <pc:sldMk cId="273553475" sldId="305"/>
        </pc:sldMkLst>
        <pc:spChg chg="mod">
          <ac:chgData name="Brooke Murphy" userId="S::bmurphy@communityaction.us::b56f0718-50ac-43d6-b69b-ef045f3d7a9e" providerId="AD" clId="Web-{95B0A1D6-3237-2F6C-9ABE-BE759DECEFAD}" dt="2021-09-10T17:20:01.067" v="116" actId="20577"/>
          <ac:spMkLst>
            <pc:docMk/>
            <pc:sldMk cId="273553475" sldId="305"/>
            <ac:spMk id="2" creationId="{7966E698-596A-474F-99FA-33E8F725D169}"/>
          </ac:spMkLst>
        </pc:spChg>
      </pc:sldChg>
      <pc:sldChg chg="modSp new">
        <pc:chgData name="Brooke Murphy" userId="S::bmurphy@communityaction.us::b56f0718-50ac-43d6-b69b-ef045f3d7a9e" providerId="AD" clId="Web-{95B0A1D6-3237-2F6C-9ABE-BE759DECEFAD}" dt="2021-09-10T17:20:15.176" v="142" actId="20577"/>
        <pc:sldMkLst>
          <pc:docMk/>
          <pc:sldMk cId="3814681421" sldId="306"/>
        </pc:sldMkLst>
        <pc:spChg chg="mod">
          <ac:chgData name="Brooke Murphy" userId="S::bmurphy@communityaction.us::b56f0718-50ac-43d6-b69b-ef045f3d7a9e" providerId="AD" clId="Web-{95B0A1D6-3237-2F6C-9ABE-BE759DECEFAD}" dt="2021-09-10T17:20:15.176" v="142" actId="20577"/>
          <ac:spMkLst>
            <pc:docMk/>
            <pc:sldMk cId="3814681421" sldId="306"/>
            <ac:spMk id="2" creationId="{1B2C8E5E-771E-4F87-94F1-5ABBE11E2D01}"/>
          </ac:spMkLst>
        </pc:spChg>
      </pc:sldChg>
      <pc:sldChg chg="modSp new">
        <pc:chgData name="Brooke Murphy" userId="S::bmurphy@communityaction.us::b56f0718-50ac-43d6-b69b-ef045f3d7a9e" providerId="AD" clId="Web-{95B0A1D6-3237-2F6C-9ABE-BE759DECEFAD}" dt="2021-09-10T17:20:43.865" v="164" actId="20577"/>
        <pc:sldMkLst>
          <pc:docMk/>
          <pc:sldMk cId="2017612297" sldId="307"/>
        </pc:sldMkLst>
        <pc:spChg chg="mod">
          <ac:chgData name="Brooke Murphy" userId="S::bmurphy@communityaction.us::b56f0718-50ac-43d6-b69b-ef045f3d7a9e" providerId="AD" clId="Web-{95B0A1D6-3237-2F6C-9ABE-BE759DECEFAD}" dt="2021-09-10T17:20:43.865" v="164" actId="20577"/>
          <ac:spMkLst>
            <pc:docMk/>
            <pc:sldMk cId="2017612297" sldId="307"/>
            <ac:spMk id="2" creationId="{08FE8CF7-EB91-4431-B27D-D84BF4025251}"/>
          </ac:spMkLst>
        </pc:spChg>
      </pc:sldChg>
    </pc:docChg>
  </pc:docChgLst>
  <pc:docChgLst>
    <pc:chgData name="Keleigh Pereira" userId="S::kpereira@communityaction.us::fcd6afb0-17f1-4338-a967-488c1ebe17bf" providerId="AD" clId="Web-{BA1406CA-F9B5-BBD1-0AA6-EF02B486A2CD}"/>
    <pc:docChg chg="addSld modSld sldOrd">
      <pc:chgData name="Keleigh Pereira" userId="S::kpereira@communityaction.us::fcd6afb0-17f1-4338-a967-488c1ebe17bf" providerId="AD" clId="Web-{BA1406CA-F9B5-BBD1-0AA6-EF02B486A2CD}" dt="2021-09-22T13:05:12.472" v="248" actId="20577"/>
      <pc:docMkLst>
        <pc:docMk/>
      </pc:docMkLst>
      <pc:sldChg chg="modSp">
        <pc:chgData name="Keleigh Pereira" userId="S::kpereira@communityaction.us::fcd6afb0-17f1-4338-a967-488c1ebe17bf" providerId="AD" clId="Web-{BA1406CA-F9B5-BBD1-0AA6-EF02B486A2CD}" dt="2021-09-22T13:05:12.472" v="248" actId="20577"/>
        <pc:sldMkLst>
          <pc:docMk/>
          <pc:sldMk cId="2470586326" sldId="257"/>
        </pc:sldMkLst>
        <pc:spChg chg="mod">
          <ac:chgData name="Keleigh Pereira" userId="S::kpereira@communityaction.us::fcd6afb0-17f1-4338-a967-488c1ebe17bf" providerId="AD" clId="Web-{BA1406CA-F9B5-BBD1-0AA6-EF02B486A2CD}" dt="2021-09-22T13:05:12.472" v="248" actId="20577"/>
          <ac:spMkLst>
            <pc:docMk/>
            <pc:sldMk cId="2470586326" sldId="257"/>
            <ac:spMk id="3" creationId="{00000000-0000-0000-0000-000000000000}"/>
          </ac:spMkLst>
        </pc:spChg>
      </pc:sldChg>
      <pc:sldChg chg="modSp">
        <pc:chgData name="Keleigh Pereira" userId="S::kpereira@communityaction.us::fcd6afb0-17f1-4338-a967-488c1ebe17bf" providerId="AD" clId="Web-{BA1406CA-F9B5-BBD1-0AA6-EF02B486A2CD}" dt="2021-09-21T19:56:38.362" v="134" actId="20577"/>
        <pc:sldMkLst>
          <pc:docMk/>
          <pc:sldMk cId="1602366340" sldId="260"/>
        </pc:sldMkLst>
        <pc:spChg chg="mod">
          <ac:chgData name="Keleigh Pereira" userId="S::kpereira@communityaction.us::fcd6afb0-17f1-4338-a967-488c1ebe17bf" providerId="AD" clId="Web-{BA1406CA-F9B5-BBD1-0AA6-EF02B486A2CD}" dt="2021-09-21T19:56:38.362" v="134" actId="20577"/>
          <ac:spMkLst>
            <pc:docMk/>
            <pc:sldMk cId="1602366340" sldId="260"/>
            <ac:spMk id="2" creationId="{00000000-0000-0000-0000-000000000000}"/>
          </ac:spMkLst>
        </pc:spChg>
      </pc:sldChg>
      <pc:sldChg chg="modSp ord">
        <pc:chgData name="Keleigh Pereira" userId="S::kpereira@communityaction.us::fcd6afb0-17f1-4338-a967-488c1ebe17bf" providerId="AD" clId="Web-{BA1406CA-F9B5-BBD1-0AA6-EF02B486A2CD}" dt="2021-09-21T19:57:39.192" v="139"/>
        <pc:sldMkLst>
          <pc:docMk/>
          <pc:sldMk cId="3492126181" sldId="266"/>
        </pc:sldMkLst>
        <pc:spChg chg="mod">
          <ac:chgData name="Keleigh Pereira" userId="S::kpereira@communityaction.us::fcd6afb0-17f1-4338-a967-488c1ebe17bf" providerId="AD" clId="Web-{BA1406CA-F9B5-BBD1-0AA6-EF02B486A2CD}" dt="2021-09-21T19:43:55.825" v="101" actId="20577"/>
          <ac:spMkLst>
            <pc:docMk/>
            <pc:sldMk cId="3492126181" sldId="266"/>
            <ac:spMk id="2" creationId="{00000000-0000-0000-0000-000000000000}"/>
          </ac:spMkLst>
        </pc:spChg>
      </pc:sldChg>
      <pc:sldChg chg="modSp">
        <pc:chgData name="Keleigh Pereira" userId="S::kpereira@communityaction.us::fcd6afb0-17f1-4338-a967-488c1ebe17bf" providerId="AD" clId="Web-{BA1406CA-F9B5-BBD1-0AA6-EF02B486A2CD}" dt="2021-09-21T19:57:14.317" v="138" actId="20577"/>
        <pc:sldMkLst>
          <pc:docMk/>
          <pc:sldMk cId="133241021" sldId="299"/>
        </pc:sldMkLst>
        <pc:spChg chg="mod">
          <ac:chgData name="Keleigh Pereira" userId="S::kpereira@communityaction.us::fcd6afb0-17f1-4338-a967-488c1ebe17bf" providerId="AD" clId="Web-{BA1406CA-F9B5-BBD1-0AA6-EF02B486A2CD}" dt="2021-09-21T19:57:14.317" v="138" actId="20577"/>
          <ac:spMkLst>
            <pc:docMk/>
            <pc:sldMk cId="133241021" sldId="299"/>
            <ac:spMk id="2" creationId="{00000000-0000-0000-0000-000000000000}"/>
          </ac:spMkLst>
        </pc:spChg>
      </pc:sldChg>
      <pc:sldChg chg="modSp">
        <pc:chgData name="Keleigh Pereira" userId="S::kpereira@communityaction.us::fcd6afb0-17f1-4338-a967-488c1ebe17bf" providerId="AD" clId="Web-{BA1406CA-F9B5-BBD1-0AA6-EF02B486A2CD}" dt="2021-09-21T19:43:03.120" v="100" actId="14100"/>
        <pc:sldMkLst>
          <pc:docMk/>
          <pc:sldMk cId="3032184815" sldId="300"/>
        </pc:sldMkLst>
        <pc:spChg chg="mod">
          <ac:chgData name="Keleigh Pereira" userId="S::kpereira@communityaction.us::fcd6afb0-17f1-4338-a967-488c1ebe17bf" providerId="AD" clId="Web-{BA1406CA-F9B5-BBD1-0AA6-EF02B486A2CD}" dt="2021-09-21T19:43:03.120" v="100" actId="14100"/>
          <ac:spMkLst>
            <pc:docMk/>
            <pc:sldMk cId="3032184815" sldId="300"/>
            <ac:spMk id="3" creationId="{4AC170A5-4542-43D8-99B5-51F610D48695}"/>
          </ac:spMkLst>
        </pc:spChg>
      </pc:sldChg>
      <pc:sldChg chg="modSp">
        <pc:chgData name="Keleigh Pereira" userId="S::kpereira@communityaction.us::fcd6afb0-17f1-4338-a967-488c1ebe17bf" providerId="AD" clId="Web-{BA1406CA-F9B5-BBD1-0AA6-EF02B486A2CD}" dt="2021-09-21T19:39:46.646" v="93" actId="20577"/>
        <pc:sldMkLst>
          <pc:docMk/>
          <pc:sldMk cId="2017612297" sldId="307"/>
        </pc:sldMkLst>
        <pc:spChg chg="mod">
          <ac:chgData name="Keleigh Pereira" userId="S::kpereira@communityaction.us::fcd6afb0-17f1-4338-a967-488c1ebe17bf" providerId="AD" clId="Web-{BA1406CA-F9B5-BBD1-0AA6-EF02B486A2CD}" dt="2021-09-21T19:39:46.646" v="93" actId="20577"/>
          <ac:spMkLst>
            <pc:docMk/>
            <pc:sldMk cId="2017612297" sldId="307"/>
            <ac:spMk id="3" creationId="{F733F166-77B4-42E4-81BC-712DB3BD0B3D}"/>
          </ac:spMkLst>
        </pc:spChg>
      </pc:sldChg>
      <pc:sldChg chg="modSp">
        <pc:chgData name="Keleigh Pereira" userId="S::kpereira@communityaction.us::fcd6afb0-17f1-4338-a967-488c1ebe17bf" providerId="AD" clId="Web-{BA1406CA-F9B5-BBD1-0AA6-EF02B486A2CD}" dt="2021-09-21T19:42:16.181" v="95"/>
        <pc:sldMkLst>
          <pc:docMk/>
          <pc:sldMk cId="2705727132" sldId="314"/>
        </pc:sldMkLst>
        <pc:graphicFrameChg chg="mod modGraphic">
          <ac:chgData name="Keleigh Pereira" userId="S::kpereira@communityaction.us::fcd6afb0-17f1-4338-a967-488c1ebe17bf" providerId="AD" clId="Web-{BA1406CA-F9B5-BBD1-0AA6-EF02B486A2CD}" dt="2021-09-21T19:42:16.181" v="95"/>
          <ac:graphicFrameMkLst>
            <pc:docMk/>
            <pc:sldMk cId="2705727132" sldId="314"/>
            <ac:graphicFrameMk id="10" creationId="{00000000-0000-0000-0000-000000000000}"/>
          </ac:graphicFrameMkLst>
        </pc:graphicFrameChg>
      </pc:sldChg>
      <pc:sldChg chg="modSp">
        <pc:chgData name="Keleigh Pereira" userId="S::kpereira@communityaction.us::fcd6afb0-17f1-4338-a967-488c1ebe17bf" providerId="AD" clId="Web-{BA1406CA-F9B5-BBD1-0AA6-EF02B486A2CD}" dt="2021-09-21T19:42:26.057" v="97"/>
        <pc:sldMkLst>
          <pc:docMk/>
          <pc:sldMk cId="1557064267" sldId="315"/>
        </pc:sldMkLst>
        <pc:graphicFrameChg chg="mod modGraphic">
          <ac:chgData name="Keleigh Pereira" userId="S::kpereira@communityaction.us::fcd6afb0-17f1-4338-a967-488c1ebe17bf" providerId="AD" clId="Web-{BA1406CA-F9B5-BBD1-0AA6-EF02B486A2CD}" dt="2021-09-21T19:42:26.057" v="97"/>
          <ac:graphicFrameMkLst>
            <pc:docMk/>
            <pc:sldMk cId="1557064267" sldId="315"/>
            <ac:graphicFrameMk id="10" creationId="{00000000-0000-0000-0000-000000000000}"/>
          </ac:graphicFrameMkLst>
        </pc:graphicFrameChg>
      </pc:sldChg>
      <pc:sldChg chg="add ord replId">
        <pc:chgData name="Keleigh Pereira" userId="S::kpereira@communityaction.us::fcd6afb0-17f1-4338-a967-488c1ebe17bf" providerId="AD" clId="Web-{BA1406CA-F9B5-BBD1-0AA6-EF02B486A2CD}" dt="2021-09-21T19:58:02.005" v="140"/>
        <pc:sldMkLst>
          <pc:docMk/>
          <pc:sldMk cId="770181700" sldId="316"/>
        </pc:sldMkLst>
      </pc:sldChg>
    </pc:docChg>
  </pc:docChgLst>
  <pc:docChgLst>
    <pc:chgData name="Shaundell Diaz" userId="S::sdiaz@communityaction.us::cbc4cf4c-8aad-48a7-8df4-66065498bf01" providerId="AD" clId="Web-{8CECA626-AB4A-7791-F943-E0FE942BBBD7}"/>
    <pc:docChg chg="modSld">
      <pc:chgData name="Shaundell Diaz" userId="S::sdiaz@communityaction.us::cbc4cf4c-8aad-48a7-8df4-66065498bf01" providerId="AD" clId="Web-{8CECA626-AB4A-7791-F943-E0FE942BBBD7}" dt="2021-09-22T16:02:04.527" v="24" actId="20577"/>
      <pc:docMkLst>
        <pc:docMk/>
      </pc:docMkLst>
      <pc:sldChg chg="modNotes">
        <pc:chgData name="Shaundell Diaz" userId="S::sdiaz@communityaction.us::cbc4cf4c-8aad-48a7-8df4-66065498bf01" providerId="AD" clId="Web-{8CECA626-AB4A-7791-F943-E0FE942BBBD7}" dt="2021-09-22T15:57:23.475" v="3"/>
        <pc:sldMkLst>
          <pc:docMk/>
          <pc:sldMk cId="4258405257" sldId="303"/>
        </pc:sldMkLst>
      </pc:sldChg>
      <pc:sldChg chg="modSp">
        <pc:chgData name="Shaundell Diaz" userId="S::sdiaz@communityaction.us::cbc4cf4c-8aad-48a7-8df4-66065498bf01" providerId="AD" clId="Web-{8CECA626-AB4A-7791-F943-E0FE942BBBD7}" dt="2021-09-22T16:02:04.527" v="24" actId="20577"/>
        <pc:sldMkLst>
          <pc:docMk/>
          <pc:sldMk cId="273553475" sldId="305"/>
        </pc:sldMkLst>
        <pc:spChg chg="mod">
          <ac:chgData name="Shaundell Diaz" userId="S::sdiaz@communityaction.us::cbc4cf4c-8aad-48a7-8df4-66065498bf01" providerId="AD" clId="Web-{8CECA626-AB4A-7791-F943-E0FE942BBBD7}" dt="2021-09-22T16:02:04.527" v="24" actId="20577"/>
          <ac:spMkLst>
            <pc:docMk/>
            <pc:sldMk cId="273553475" sldId="305"/>
            <ac:spMk id="2" creationId="{7966E698-596A-474F-99FA-33E8F725D169}"/>
          </ac:spMkLst>
        </pc:spChg>
      </pc:sldChg>
      <pc:sldChg chg="modNotes">
        <pc:chgData name="Shaundell Diaz" userId="S::sdiaz@communityaction.us::cbc4cf4c-8aad-48a7-8df4-66065498bf01" providerId="AD" clId="Web-{8CECA626-AB4A-7791-F943-E0FE942BBBD7}" dt="2021-09-22T15:59:28.680" v="13"/>
        <pc:sldMkLst>
          <pc:docMk/>
          <pc:sldMk cId="3496946274" sldId="312"/>
        </pc:sldMkLst>
      </pc:sldChg>
    </pc:docChg>
  </pc:docChgLst>
  <pc:docChgLst>
    <pc:chgData name="Brooke Murphy" userId="S::bmurphy@communityaction.us::b56f0718-50ac-43d6-b69b-ef045f3d7a9e" providerId="AD" clId="Web-{73B9D649-C5AF-96DE-E9E1-B6BF0B9199DC}"/>
    <pc:docChg chg="addSld modSld">
      <pc:chgData name="Brooke Murphy" userId="S::bmurphy@communityaction.us::b56f0718-50ac-43d6-b69b-ef045f3d7a9e" providerId="AD" clId="Web-{73B9D649-C5AF-96DE-E9E1-B6BF0B9199DC}" dt="2021-09-23T16:52:29.742" v="17" actId="14100"/>
      <pc:docMkLst>
        <pc:docMk/>
      </pc:docMkLst>
      <pc:sldChg chg="addSp delSp modSp new mod setBg">
        <pc:chgData name="Brooke Murphy" userId="S::bmurphy@communityaction.us::b56f0718-50ac-43d6-b69b-ef045f3d7a9e" providerId="AD" clId="Web-{73B9D649-C5AF-96DE-E9E1-B6BF0B9199DC}" dt="2021-09-23T16:52:29.742" v="17" actId="14100"/>
        <pc:sldMkLst>
          <pc:docMk/>
          <pc:sldMk cId="630698510" sldId="333"/>
        </pc:sldMkLst>
        <pc:spChg chg="del">
          <ac:chgData name="Brooke Murphy" userId="S::bmurphy@communityaction.us::b56f0718-50ac-43d6-b69b-ef045f3d7a9e" providerId="AD" clId="Web-{73B9D649-C5AF-96DE-E9E1-B6BF0B9199DC}" dt="2021-09-23T16:50:14.660" v="5"/>
          <ac:spMkLst>
            <pc:docMk/>
            <pc:sldMk cId="630698510" sldId="333"/>
            <ac:spMk id="2" creationId="{03318C86-F324-4EE0-AC89-988E2E65B547}"/>
          </ac:spMkLst>
        </pc:spChg>
        <pc:spChg chg="del">
          <ac:chgData name="Brooke Murphy" userId="S::bmurphy@communityaction.us::b56f0718-50ac-43d6-b69b-ef045f3d7a9e" providerId="AD" clId="Web-{73B9D649-C5AF-96DE-E9E1-B6BF0B9199DC}" dt="2021-09-23T16:50:08.207" v="1"/>
          <ac:spMkLst>
            <pc:docMk/>
            <pc:sldMk cId="630698510" sldId="333"/>
            <ac:spMk id="3" creationId="{59A7F53D-F5DA-442D-A1C5-F0B452DAF20C}"/>
          </ac:spMkLst>
        </pc:spChg>
        <pc:spChg chg="add del mod">
          <ac:chgData name="Brooke Murphy" userId="S::bmurphy@communityaction.us::b56f0718-50ac-43d6-b69b-ef045f3d7a9e" providerId="AD" clId="Web-{73B9D649-C5AF-96DE-E9E1-B6BF0B9199DC}" dt="2021-09-23T16:50:12.832" v="4"/>
          <ac:spMkLst>
            <pc:docMk/>
            <pc:sldMk cId="630698510" sldId="333"/>
            <ac:spMk id="4" creationId="{DEDA4EB3-49EA-4EE9-A4F2-2D6836EA8846}"/>
          </ac:spMkLst>
        </pc:spChg>
        <pc:spChg chg="add del mod">
          <ac:chgData name="Brooke Murphy" userId="S::bmurphy@communityaction.us::b56f0718-50ac-43d6-b69b-ef045f3d7a9e" providerId="AD" clId="Web-{73B9D649-C5AF-96DE-E9E1-B6BF0B9199DC}" dt="2021-09-23T16:50:45.005" v="9"/>
          <ac:spMkLst>
            <pc:docMk/>
            <pc:sldMk cId="630698510" sldId="333"/>
            <ac:spMk id="5" creationId="{6D791817-5795-45DC-8A82-71B5A510997B}"/>
          </ac:spMkLst>
        </pc:spChg>
        <pc:grpChg chg="add">
          <ac:chgData name="Brooke Murphy" userId="S::bmurphy@communityaction.us::b56f0718-50ac-43d6-b69b-ef045f3d7a9e" providerId="AD" clId="Web-{73B9D649-C5AF-96DE-E9E1-B6BF0B9199DC}" dt="2021-09-23T16:52:19.241" v="15"/>
          <ac:grpSpMkLst>
            <pc:docMk/>
            <pc:sldMk cId="630698510" sldId="333"/>
            <ac:grpSpMk id="11" creationId="{609316A9-990D-4EC3-A671-70EE5C1493A4}"/>
          </ac:grpSpMkLst>
        </pc:grpChg>
        <pc:picChg chg="add mod">
          <ac:chgData name="Brooke Murphy" userId="S::bmurphy@communityaction.us::b56f0718-50ac-43d6-b69b-ef045f3d7a9e" providerId="AD" clId="Web-{73B9D649-C5AF-96DE-E9E1-B6BF0B9199DC}" dt="2021-09-23T16:52:29.742" v="17" actId="14100"/>
          <ac:picMkLst>
            <pc:docMk/>
            <pc:sldMk cId="630698510" sldId="333"/>
            <ac:picMk id="6" creationId="{AFCF5013-459F-4539-8C30-110B7AF5EE34}"/>
          </ac:picMkLst>
        </pc:picChg>
      </pc:sldChg>
    </pc:docChg>
  </pc:docChgLst>
  <pc:docChgLst>
    <pc:chgData name="Teri Koopman" userId="S::tkoopman@communityaction.us::22659a4c-fad5-4c1c-8232-e1b6110126a6" providerId="AD" clId="Web-{39685DA1-0C52-4D0A-99E8-DA864964E0C4}"/>
    <pc:docChg chg="modSld">
      <pc:chgData name="Teri Koopman" userId="S::tkoopman@communityaction.us::22659a4c-fad5-4c1c-8232-e1b6110126a6" providerId="AD" clId="Web-{39685DA1-0C52-4D0A-99E8-DA864964E0C4}" dt="2021-09-20T18:14:07.437" v="110"/>
      <pc:docMkLst>
        <pc:docMk/>
      </pc:docMkLst>
      <pc:sldChg chg="addSp delSp modSp mod setBg">
        <pc:chgData name="Teri Koopman" userId="S::tkoopman@communityaction.us::22659a4c-fad5-4c1c-8232-e1b6110126a6" providerId="AD" clId="Web-{39685DA1-0C52-4D0A-99E8-DA864964E0C4}" dt="2021-09-20T18:14:07.437" v="110"/>
        <pc:sldMkLst>
          <pc:docMk/>
          <pc:sldMk cId="2075632968" sldId="286"/>
        </pc:sldMkLst>
        <pc:spChg chg="mod">
          <ac:chgData name="Teri Koopman" userId="S::tkoopman@communityaction.us::22659a4c-fad5-4c1c-8232-e1b6110126a6" providerId="AD" clId="Web-{39685DA1-0C52-4D0A-99E8-DA864964E0C4}" dt="2021-09-20T18:09:29.929" v="7"/>
          <ac:spMkLst>
            <pc:docMk/>
            <pc:sldMk cId="2075632968" sldId="286"/>
            <ac:spMk id="2" creationId="{00000000-0000-0000-0000-000000000000}"/>
          </ac:spMkLst>
        </pc:spChg>
        <pc:spChg chg="mod">
          <ac:chgData name="Teri Koopman" userId="S::tkoopman@communityaction.us::22659a4c-fad5-4c1c-8232-e1b6110126a6" providerId="AD" clId="Web-{39685DA1-0C52-4D0A-99E8-DA864964E0C4}" dt="2021-09-20T18:13:34.452" v="99" actId="20577"/>
          <ac:spMkLst>
            <pc:docMk/>
            <pc:sldMk cId="2075632968" sldId="286"/>
            <ac:spMk id="3" creationId="{00000000-0000-0000-0000-000000000000}"/>
          </ac:spMkLst>
        </pc:spChg>
        <pc:spChg chg="add del">
          <ac:chgData name="Teri Koopman" userId="S::tkoopman@communityaction.us::22659a4c-fad5-4c1c-8232-e1b6110126a6" providerId="AD" clId="Web-{39685DA1-0C52-4D0A-99E8-DA864964E0C4}" dt="2021-09-20T18:09:13.148" v="3"/>
          <ac:spMkLst>
            <pc:docMk/>
            <pc:sldMk cId="2075632968" sldId="286"/>
            <ac:spMk id="12" creationId="{A65AC7D1-EAA9-48F5-B509-60A7F50BF703}"/>
          </ac:spMkLst>
        </pc:spChg>
        <pc:spChg chg="add del">
          <ac:chgData name="Teri Koopman" userId="S::tkoopman@communityaction.us::22659a4c-fad5-4c1c-8232-e1b6110126a6" providerId="AD" clId="Web-{39685DA1-0C52-4D0A-99E8-DA864964E0C4}" dt="2021-09-20T18:09:13.148" v="3"/>
          <ac:spMkLst>
            <pc:docMk/>
            <pc:sldMk cId="2075632968" sldId="286"/>
            <ac:spMk id="13" creationId="{D6320AF9-619A-4175-865B-5663E1AEF4C5}"/>
          </ac:spMkLst>
        </pc:spChg>
        <pc:spChg chg="add del">
          <ac:chgData name="Teri Koopman" userId="S::tkoopman@communityaction.us::22659a4c-fad5-4c1c-8232-e1b6110126a6" providerId="AD" clId="Web-{39685DA1-0C52-4D0A-99E8-DA864964E0C4}" dt="2021-09-20T18:09:06.851" v="1"/>
          <ac:spMkLst>
            <pc:docMk/>
            <pc:sldMk cId="2075632968" sldId="286"/>
            <ac:spMk id="15" creationId="{9F4444CE-BC8D-4D61-B303-4C05614E62AB}"/>
          </ac:spMkLst>
        </pc:spChg>
        <pc:spChg chg="add del">
          <ac:chgData name="Teri Koopman" userId="S::tkoopman@communityaction.us::22659a4c-fad5-4c1c-8232-e1b6110126a6" providerId="AD" clId="Web-{39685DA1-0C52-4D0A-99E8-DA864964E0C4}" dt="2021-09-20T18:09:06.851" v="1"/>
          <ac:spMkLst>
            <pc:docMk/>
            <pc:sldMk cId="2075632968" sldId="286"/>
            <ac:spMk id="17" creationId="{62423CA5-E2E1-4789-B759-9906C1C94063}"/>
          </ac:spMkLst>
        </pc:spChg>
        <pc:spChg chg="add del">
          <ac:chgData name="Teri Koopman" userId="S::tkoopman@communityaction.us::22659a4c-fad5-4c1c-8232-e1b6110126a6" providerId="AD" clId="Web-{39685DA1-0C52-4D0A-99E8-DA864964E0C4}" dt="2021-09-20T18:09:29.929" v="7"/>
          <ac:spMkLst>
            <pc:docMk/>
            <pc:sldMk cId="2075632968" sldId="286"/>
            <ac:spMk id="18" creationId="{9F4444CE-BC8D-4D61-B303-4C05614E62AB}"/>
          </ac:spMkLst>
        </pc:spChg>
        <pc:spChg chg="add del">
          <ac:chgData name="Teri Koopman" userId="S::tkoopman@communityaction.us::22659a4c-fad5-4c1c-8232-e1b6110126a6" providerId="AD" clId="Web-{39685DA1-0C52-4D0A-99E8-DA864964E0C4}" dt="2021-09-20T18:09:06.851" v="1"/>
          <ac:spMkLst>
            <pc:docMk/>
            <pc:sldMk cId="2075632968" sldId="286"/>
            <ac:spMk id="19" creationId="{73772B81-181F-48B7-8826-4D9686D15DF5}"/>
          </ac:spMkLst>
        </pc:spChg>
        <pc:spChg chg="add del">
          <ac:chgData name="Teri Koopman" userId="S::tkoopman@communityaction.us::22659a4c-fad5-4c1c-8232-e1b6110126a6" providerId="AD" clId="Web-{39685DA1-0C52-4D0A-99E8-DA864964E0C4}" dt="2021-09-20T18:09:29.929" v="7"/>
          <ac:spMkLst>
            <pc:docMk/>
            <pc:sldMk cId="2075632968" sldId="286"/>
            <ac:spMk id="20" creationId="{62423CA5-E2E1-4789-B759-9906C1C94063}"/>
          </ac:spMkLst>
        </pc:spChg>
        <pc:spChg chg="add del">
          <ac:chgData name="Teri Koopman" userId="S::tkoopman@communityaction.us::22659a4c-fad5-4c1c-8232-e1b6110126a6" providerId="AD" clId="Web-{39685DA1-0C52-4D0A-99E8-DA864964E0C4}" dt="2021-09-20T18:09:06.851" v="1"/>
          <ac:spMkLst>
            <pc:docMk/>
            <pc:sldMk cId="2075632968" sldId="286"/>
            <ac:spMk id="21" creationId="{B2205F6E-03C6-4E92-877C-E2482F6599AA}"/>
          </ac:spMkLst>
        </pc:spChg>
        <pc:spChg chg="add del">
          <ac:chgData name="Teri Koopman" userId="S::tkoopman@communityaction.us::22659a4c-fad5-4c1c-8232-e1b6110126a6" providerId="AD" clId="Web-{39685DA1-0C52-4D0A-99E8-DA864964E0C4}" dt="2021-09-20T18:09:29.929" v="7"/>
          <ac:spMkLst>
            <pc:docMk/>
            <pc:sldMk cId="2075632968" sldId="286"/>
            <ac:spMk id="22" creationId="{73772B81-181F-48B7-8826-4D9686D15DF5}"/>
          </ac:spMkLst>
        </pc:spChg>
        <pc:spChg chg="add del">
          <ac:chgData name="Teri Koopman" userId="S::tkoopman@communityaction.us::22659a4c-fad5-4c1c-8232-e1b6110126a6" providerId="AD" clId="Web-{39685DA1-0C52-4D0A-99E8-DA864964E0C4}" dt="2021-09-20T18:09:13.148" v="3"/>
          <ac:spMkLst>
            <pc:docMk/>
            <pc:sldMk cId="2075632968" sldId="286"/>
            <ac:spMk id="23" creationId="{7E018740-5C2B-4A41-AC1A-7E68D1EC1954}"/>
          </ac:spMkLst>
        </pc:spChg>
        <pc:spChg chg="add del">
          <ac:chgData name="Teri Koopman" userId="S::tkoopman@communityaction.us::22659a4c-fad5-4c1c-8232-e1b6110126a6" providerId="AD" clId="Web-{39685DA1-0C52-4D0A-99E8-DA864964E0C4}" dt="2021-09-20T18:09:29.929" v="7"/>
          <ac:spMkLst>
            <pc:docMk/>
            <pc:sldMk cId="2075632968" sldId="286"/>
            <ac:spMk id="24" creationId="{B2205F6E-03C6-4E92-877C-E2482F6599AA}"/>
          </ac:spMkLst>
        </pc:spChg>
        <pc:spChg chg="add del">
          <ac:chgData name="Teri Koopman" userId="S::tkoopman@communityaction.us::22659a4c-fad5-4c1c-8232-e1b6110126a6" providerId="AD" clId="Web-{39685DA1-0C52-4D0A-99E8-DA864964E0C4}" dt="2021-09-20T18:09:13.148" v="3"/>
          <ac:spMkLst>
            <pc:docMk/>
            <pc:sldMk cId="2075632968" sldId="286"/>
            <ac:spMk id="25" creationId="{166F75A4-C475-4941-8EE2-B80A06A2C1BB}"/>
          </ac:spMkLst>
        </pc:spChg>
        <pc:spChg chg="add del">
          <ac:chgData name="Teri Koopman" userId="S::tkoopman@communityaction.us::22659a4c-fad5-4c1c-8232-e1b6110126a6" providerId="AD" clId="Web-{39685DA1-0C52-4D0A-99E8-DA864964E0C4}" dt="2021-09-20T18:09:13.148" v="3"/>
          <ac:spMkLst>
            <pc:docMk/>
            <pc:sldMk cId="2075632968" sldId="286"/>
            <ac:spMk id="27" creationId="{A032553A-72E8-4B0D-8405-FF9771C9AF05}"/>
          </ac:spMkLst>
        </pc:spChg>
        <pc:spChg chg="add del">
          <ac:chgData name="Teri Koopman" userId="S::tkoopman@communityaction.us::22659a4c-fad5-4c1c-8232-e1b6110126a6" providerId="AD" clId="Web-{39685DA1-0C52-4D0A-99E8-DA864964E0C4}" dt="2021-09-20T18:09:13.148" v="3"/>
          <ac:spMkLst>
            <pc:docMk/>
            <pc:sldMk cId="2075632968" sldId="286"/>
            <ac:spMk id="29" creationId="{765800AC-C3B9-498E-87BC-29FAE4C76B21}"/>
          </ac:spMkLst>
        </pc:spChg>
        <pc:spChg chg="add del">
          <ac:chgData name="Teri Koopman" userId="S::tkoopman@communityaction.us::22659a4c-fad5-4c1c-8232-e1b6110126a6" providerId="AD" clId="Web-{39685DA1-0C52-4D0A-99E8-DA864964E0C4}" dt="2021-09-20T18:09:13.148" v="3"/>
          <ac:spMkLst>
            <pc:docMk/>
            <pc:sldMk cId="2075632968" sldId="286"/>
            <ac:spMk id="31" creationId="{1F9D6ACB-2FF4-49F9-978A-E0D5327FC635}"/>
          </ac:spMkLst>
        </pc:spChg>
        <pc:spChg chg="add del">
          <ac:chgData name="Teri Koopman" userId="S::tkoopman@communityaction.us::22659a4c-fad5-4c1c-8232-e1b6110126a6" providerId="AD" clId="Web-{39685DA1-0C52-4D0A-99E8-DA864964E0C4}" dt="2021-09-20T18:09:13.148" v="3"/>
          <ac:spMkLst>
            <pc:docMk/>
            <pc:sldMk cId="2075632968" sldId="286"/>
            <ac:spMk id="33" creationId="{A5EC319D-0FEA-4B95-A3EA-01E35672C95B}"/>
          </ac:spMkLst>
        </pc:spChg>
        <pc:graphicFrameChg chg="mod modGraphic">
          <ac:chgData name="Teri Koopman" userId="S::tkoopman@communityaction.us::22659a4c-fad5-4c1c-8232-e1b6110126a6" providerId="AD" clId="Web-{39685DA1-0C52-4D0A-99E8-DA864964E0C4}" dt="2021-09-20T18:14:07.437" v="110"/>
          <ac:graphicFrameMkLst>
            <pc:docMk/>
            <pc:sldMk cId="2075632968" sldId="286"/>
            <ac:graphicFrameMk id="10" creationId="{00000000-0000-0000-0000-000000000000}"/>
          </ac:graphicFrameMkLst>
        </pc:graphicFrameChg>
        <pc:cxnChg chg="add del">
          <ac:chgData name="Teri Koopman" userId="S::tkoopman@communityaction.us::22659a4c-fad5-4c1c-8232-e1b6110126a6" providerId="AD" clId="Web-{39685DA1-0C52-4D0A-99E8-DA864964E0C4}" dt="2021-09-20T18:09:13.148" v="3"/>
          <ac:cxnSpMkLst>
            <pc:docMk/>
            <pc:sldMk cId="2075632968" sldId="286"/>
            <ac:cxnSpMk id="14" creationId="{063B6EC6-D752-4EE7-908B-F8F19E8C7FEA}"/>
          </ac:cxnSpMkLst>
        </pc:cxnChg>
        <pc:cxnChg chg="add del">
          <ac:chgData name="Teri Koopman" userId="S::tkoopman@communityaction.us::22659a4c-fad5-4c1c-8232-e1b6110126a6" providerId="AD" clId="Web-{39685DA1-0C52-4D0A-99E8-DA864964E0C4}" dt="2021-09-20T18:09:13.148" v="3"/>
          <ac:cxnSpMkLst>
            <pc:docMk/>
            <pc:sldMk cId="2075632968" sldId="286"/>
            <ac:cxnSpMk id="16" creationId="{EFECD4E8-AD3E-4228-82A2-9461958EA94D}"/>
          </ac:cxnSpMkLst>
        </pc:cxnChg>
      </pc:sldChg>
    </pc:docChg>
  </pc:docChgLst>
  <pc:docChgLst>
    <pc:chgData name="Teri Koopman" userId="S::tkoopman@communityaction.us::22659a4c-fad5-4c1c-8232-e1b6110126a6" providerId="AD" clId="Web-{EB99A5F8-0409-173D-FF22-C2616A67F7F3}"/>
    <pc:docChg chg="modSld">
      <pc:chgData name="Teri Koopman" userId="S::tkoopman@communityaction.us::22659a4c-fad5-4c1c-8232-e1b6110126a6" providerId="AD" clId="Web-{EB99A5F8-0409-173D-FF22-C2616A67F7F3}" dt="2021-09-20T18:55:25.277" v="5"/>
      <pc:docMkLst>
        <pc:docMk/>
      </pc:docMkLst>
      <pc:sldChg chg="modSp">
        <pc:chgData name="Teri Koopman" userId="S::tkoopman@communityaction.us::22659a4c-fad5-4c1c-8232-e1b6110126a6" providerId="AD" clId="Web-{EB99A5F8-0409-173D-FF22-C2616A67F7F3}" dt="2021-09-20T18:55:25.277" v="5"/>
        <pc:sldMkLst>
          <pc:docMk/>
          <pc:sldMk cId="1557064267" sldId="315"/>
        </pc:sldMkLst>
        <pc:graphicFrameChg chg="mod modGraphic">
          <ac:chgData name="Teri Koopman" userId="S::tkoopman@communityaction.us::22659a4c-fad5-4c1c-8232-e1b6110126a6" providerId="AD" clId="Web-{EB99A5F8-0409-173D-FF22-C2616A67F7F3}" dt="2021-09-20T18:55:25.277" v="5"/>
          <ac:graphicFrameMkLst>
            <pc:docMk/>
            <pc:sldMk cId="1557064267" sldId="315"/>
            <ac:graphicFrameMk id="10" creationId="{00000000-0000-0000-0000-000000000000}"/>
          </ac:graphicFrameMkLst>
        </pc:graphicFrameChg>
      </pc:sldChg>
    </pc:docChg>
  </pc:docChgLst>
  <pc:docChgLst>
    <pc:chgData name="Keleigh Pereira" userId="S::kpereira@communityaction.us::fcd6afb0-17f1-4338-a967-488c1ebe17bf" providerId="AD" clId="Web-{A1BDEFBB-95D2-CC3B-AA60-A71938D6931A}"/>
    <pc:docChg chg="modSld">
      <pc:chgData name="Keleigh Pereira" userId="S::kpereira@communityaction.us::fcd6afb0-17f1-4338-a967-488c1ebe17bf" providerId="AD" clId="Web-{A1BDEFBB-95D2-CC3B-AA60-A71938D6931A}" dt="2021-09-20T15:34:08.044" v="213" actId="20577"/>
      <pc:docMkLst>
        <pc:docMk/>
      </pc:docMkLst>
      <pc:sldChg chg="modSp">
        <pc:chgData name="Keleigh Pereira" userId="S::kpereira@communityaction.us::fcd6afb0-17f1-4338-a967-488c1ebe17bf" providerId="AD" clId="Web-{A1BDEFBB-95D2-CC3B-AA60-A71938D6931A}" dt="2021-09-20T15:16:30.709" v="42" actId="20577"/>
        <pc:sldMkLst>
          <pc:docMk/>
          <pc:sldMk cId="2470586326" sldId="257"/>
        </pc:sldMkLst>
        <pc:spChg chg="mod">
          <ac:chgData name="Keleigh Pereira" userId="S::kpereira@communityaction.us::fcd6afb0-17f1-4338-a967-488c1ebe17bf" providerId="AD" clId="Web-{A1BDEFBB-95D2-CC3B-AA60-A71938D6931A}" dt="2021-09-20T15:16:30.709" v="42" actId="20577"/>
          <ac:spMkLst>
            <pc:docMk/>
            <pc:sldMk cId="2470586326" sldId="257"/>
            <ac:spMk id="3" creationId="{00000000-0000-0000-0000-000000000000}"/>
          </ac:spMkLst>
        </pc:spChg>
      </pc:sldChg>
      <pc:sldChg chg="modSp">
        <pc:chgData name="Keleigh Pereira" userId="S::kpereira@communityaction.us::fcd6afb0-17f1-4338-a967-488c1ebe17bf" providerId="AD" clId="Web-{A1BDEFBB-95D2-CC3B-AA60-A71938D6931A}" dt="2021-09-20T15:19:20.713" v="96" actId="20577"/>
        <pc:sldMkLst>
          <pc:docMk/>
          <pc:sldMk cId="1602366340" sldId="260"/>
        </pc:sldMkLst>
        <pc:spChg chg="mod">
          <ac:chgData name="Keleigh Pereira" userId="S::kpereira@communityaction.us::fcd6afb0-17f1-4338-a967-488c1ebe17bf" providerId="AD" clId="Web-{A1BDEFBB-95D2-CC3B-AA60-A71938D6931A}" dt="2021-09-20T15:19:20.713" v="96" actId="20577"/>
          <ac:spMkLst>
            <pc:docMk/>
            <pc:sldMk cId="1602366340" sldId="260"/>
            <ac:spMk id="2" creationId="{00000000-0000-0000-0000-000000000000}"/>
          </ac:spMkLst>
        </pc:spChg>
      </pc:sldChg>
      <pc:sldChg chg="modSp">
        <pc:chgData name="Keleigh Pereira" userId="S::kpereira@communityaction.us::fcd6afb0-17f1-4338-a967-488c1ebe17bf" providerId="AD" clId="Web-{A1BDEFBB-95D2-CC3B-AA60-A71938D6931A}" dt="2021-09-20T15:33:54.513" v="212" actId="20577"/>
        <pc:sldMkLst>
          <pc:docMk/>
          <pc:sldMk cId="2275208287" sldId="263"/>
        </pc:sldMkLst>
        <pc:spChg chg="mod">
          <ac:chgData name="Keleigh Pereira" userId="S::kpereira@communityaction.us::fcd6afb0-17f1-4338-a967-488c1ebe17bf" providerId="AD" clId="Web-{A1BDEFBB-95D2-CC3B-AA60-A71938D6931A}" dt="2021-09-20T15:33:54.513" v="212" actId="20577"/>
          <ac:spMkLst>
            <pc:docMk/>
            <pc:sldMk cId="2275208287" sldId="263"/>
            <ac:spMk id="2" creationId="{00000000-0000-0000-0000-000000000000}"/>
          </ac:spMkLst>
        </pc:spChg>
        <pc:spChg chg="mod">
          <ac:chgData name="Keleigh Pereira" userId="S::kpereira@communityaction.us::fcd6afb0-17f1-4338-a967-488c1ebe17bf" providerId="AD" clId="Web-{A1BDEFBB-95D2-CC3B-AA60-A71938D6931A}" dt="2021-09-20T15:25:53.065" v="126" actId="1076"/>
          <ac:spMkLst>
            <pc:docMk/>
            <pc:sldMk cId="2275208287" sldId="263"/>
            <ac:spMk id="4" creationId="{7C3BFC95-3744-410D-A00B-41B19FFB8FED}"/>
          </ac:spMkLst>
        </pc:spChg>
      </pc:sldChg>
      <pc:sldChg chg="modSp">
        <pc:chgData name="Keleigh Pereira" userId="S::kpereira@communityaction.us::fcd6afb0-17f1-4338-a967-488c1ebe17bf" providerId="AD" clId="Web-{A1BDEFBB-95D2-CC3B-AA60-A71938D6931A}" dt="2021-09-20T15:17:10.179" v="46" actId="20577"/>
        <pc:sldMkLst>
          <pc:docMk/>
          <pc:sldMk cId="2075632968" sldId="286"/>
        </pc:sldMkLst>
        <pc:spChg chg="mod">
          <ac:chgData name="Keleigh Pereira" userId="S::kpereira@communityaction.us::fcd6afb0-17f1-4338-a967-488c1ebe17bf" providerId="AD" clId="Web-{A1BDEFBB-95D2-CC3B-AA60-A71938D6931A}" dt="2021-09-20T15:17:10.179" v="46" actId="20577"/>
          <ac:spMkLst>
            <pc:docMk/>
            <pc:sldMk cId="2075632968" sldId="286"/>
            <ac:spMk id="2" creationId="{00000000-0000-0000-0000-000000000000}"/>
          </ac:spMkLst>
        </pc:spChg>
      </pc:sldChg>
      <pc:sldChg chg="modSp">
        <pc:chgData name="Keleigh Pereira" userId="S::kpereira@communityaction.us::fcd6afb0-17f1-4338-a967-488c1ebe17bf" providerId="AD" clId="Web-{A1BDEFBB-95D2-CC3B-AA60-A71938D6931A}" dt="2021-09-20T15:34:08.044" v="213" actId="20577"/>
        <pc:sldMkLst>
          <pc:docMk/>
          <pc:sldMk cId="1836497920" sldId="298"/>
        </pc:sldMkLst>
        <pc:spChg chg="mod">
          <ac:chgData name="Keleigh Pereira" userId="S::kpereira@communityaction.us::fcd6afb0-17f1-4338-a967-488c1ebe17bf" providerId="AD" clId="Web-{A1BDEFBB-95D2-CC3B-AA60-A71938D6931A}" dt="2021-09-20T15:34:08.044" v="213" actId="20577"/>
          <ac:spMkLst>
            <pc:docMk/>
            <pc:sldMk cId="1836497920" sldId="298"/>
            <ac:spMk id="2" creationId="{00000000-0000-0000-0000-000000000000}"/>
          </ac:spMkLst>
        </pc:spChg>
        <pc:spChg chg="mod">
          <ac:chgData name="Keleigh Pereira" userId="S::kpereira@communityaction.us::fcd6afb0-17f1-4338-a967-488c1ebe17bf" providerId="AD" clId="Web-{A1BDEFBB-95D2-CC3B-AA60-A71938D6931A}" dt="2021-09-20T15:26:34.925" v="156" actId="20577"/>
          <ac:spMkLst>
            <pc:docMk/>
            <pc:sldMk cId="1836497920" sldId="298"/>
            <ac:spMk id="3" creationId="{8414F752-1183-49D1-9123-B87C73A1797B}"/>
          </ac:spMkLst>
        </pc:spChg>
      </pc:sldChg>
      <pc:sldChg chg="modSp">
        <pc:chgData name="Keleigh Pereira" userId="S::kpereira@communityaction.us::fcd6afb0-17f1-4338-a967-488c1ebe17bf" providerId="AD" clId="Web-{A1BDEFBB-95D2-CC3B-AA60-A71938D6931A}" dt="2021-09-20T15:28:19.209" v="199" actId="20577"/>
        <pc:sldMkLst>
          <pc:docMk/>
          <pc:sldMk cId="133241021" sldId="299"/>
        </pc:sldMkLst>
        <pc:spChg chg="mod">
          <ac:chgData name="Keleigh Pereira" userId="S::kpereira@communityaction.us::fcd6afb0-17f1-4338-a967-488c1ebe17bf" providerId="AD" clId="Web-{A1BDEFBB-95D2-CC3B-AA60-A71938D6931A}" dt="2021-09-20T15:28:19.209" v="199" actId="20577"/>
          <ac:spMkLst>
            <pc:docMk/>
            <pc:sldMk cId="133241021" sldId="299"/>
            <ac:spMk id="2" creationId="{00000000-0000-0000-0000-000000000000}"/>
          </ac:spMkLst>
        </pc:spChg>
      </pc:sldChg>
      <pc:sldChg chg="modSp">
        <pc:chgData name="Keleigh Pereira" userId="S::kpereira@communityaction.us::fcd6afb0-17f1-4338-a967-488c1ebe17bf" providerId="AD" clId="Web-{A1BDEFBB-95D2-CC3B-AA60-A71938D6931A}" dt="2021-09-20T15:17:29.367" v="56" actId="20577"/>
        <pc:sldMkLst>
          <pc:docMk/>
          <pc:sldMk cId="3032184815" sldId="300"/>
        </pc:sldMkLst>
        <pc:spChg chg="mod">
          <ac:chgData name="Keleigh Pereira" userId="S::kpereira@communityaction.us::fcd6afb0-17f1-4338-a967-488c1ebe17bf" providerId="AD" clId="Web-{A1BDEFBB-95D2-CC3B-AA60-A71938D6931A}" dt="2021-09-20T15:17:29.367" v="56" actId="20577"/>
          <ac:spMkLst>
            <pc:docMk/>
            <pc:sldMk cId="3032184815" sldId="300"/>
            <ac:spMk id="2" creationId="{36163338-B5DC-40BE-99C2-78A424E6CA17}"/>
          </ac:spMkLst>
        </pc:spChg>
      </pc:sldChg>
    </pc:docChg>
  </pc:docChgLst>
  <pc:docChgLst>
    <pc:chgData name="Shaundell Diaz" userId="S::sdiaz@communityaction.us::cbc4cf4c-8aad-48a7-8df4-66065498bf01" providerId="AD" clId="Web-{DF02FAC5-908D-8B5B-D657-1B4C50BF57C7}"/>
    <pc:docChg chg="addSld delSld modSld addMainMaster">
      <pc:chgData name="Shaundell Diaz" userId="S::sdiaz@communityaction.us::cbc4cf4c-8aad-48a7-8df4-66065498bf01" providerId="AD" clId="Web-{DF02FAC5-908D-8B5B-D657-1B4C50BF57C7}" dt="2021-09-20T17:30:56.571" v="122"/>
      <pc:docMkLst>
        <pc:docMk/>
      </pc:docMkLst>
      <pc:sldChg chg="addSp modSp modNotes">
        <pc:chgData name="Shaundell Diaz" userId="S::sdiaz@communityaction.us::cbc4cf4c-8aad-48a7-8df4-66065498bf01" providerId="AD" clId="Web-{DF02FAC5-908D-8B5B-D657-1B4C50BF57C7}" dt="2021-09-20T17:28:27.234" v="107"/>
        <pc:sldMkLst>
          <pc:docMk/>
          <pc:sldMk cId="4258405257" sldId="303"/>
        </pc:sldMkLst>
        <pc:spChg chg="mod">
          <ac:chgData name="Shaundell Diaz" userId="S::sdiaz@communityaction.us::cbc4cf4c-8aad-48a7-8df4-66065498bf01" providerId="AD" clId="Web-{DF02FAC5-908D-8B5B-D657-1B4C50BF57C7}" dt="2021-09-20T17:20:15.159" v="52" actId="14100"/>
          <ac:spMkLst>
            <pc:docMk/>
            <pc:sldMk cId="4258405257" sldId="303"/>
            <ac:spMk id="3" creationId="{577EA163-AABB-4609-BDBA-8E0C6DB0FA36}"/>
          </ac:spMkLst>
        </pc:spChg>
        <pc:graphicFrameChg chg="add mod">
          <ac:chgData name="Shaundell Diaz" userId="S::sdiaz@communityaction.us::cbc4cf4c-8aad-48a7-8df4-66065498bf01" providerId="AD" clId="Web-{DF02FAC5-908D-8B5B-D657-1B4C50BF57C7}" dt="2021-09-20T17:20:24.769" v="53" actId="1076"/>
          <ac:graphicFrameMkLst>
            <pc:docMk/>
            <pc:sldMk cId="4258405257" sldId="303"/>
            <ac:graphicFrameMk id="4" creationId="{C19E1275-6B9A-4C82-83A3-942105142133}"/>
          </ac:graphicFrameMkLst>
        </pc:graphicFrameChg>
      </pc:sldChg>
      <pc:sldChg chg="addSp delSp modSp modNotes">
        <pc:chgData name="Shaundell Diaz" userId="S::sdiaz@communityaction.us::cbc4cf4c-8aad-48a7-8df4-66065498bf01" providerId="AD" clId="Web-{DF02FAC5-908D-8B5B-D657-1B4C50BF57C7}" dt="2021-09-20T17:26:10.601" v="104"/>
        <pc:sldMkLst>
          <pc:docMk/>
          <pc:sldMk cId="3862021889" sldId="304"/>
        </pc:sldMkLst>
        <pc:spChg chg="mod">
          <ac:chgData name="Shaundell Diaz" userId="S::sdiaz@communityaction.us::cbc4cf4c-8aad-48a7-8df4-66065498bf01" providerId="AD" clId="Web-{DF02FAC5-908D-8B5B-D657-1B4C50BF57C7}" dt="2021-09-20T17:25:52.335" v="102"/>
          <ac:spMkLst>
            <pc:docMk/>
            <pc:sldMk cId="3862021889" sldId="304"/>
            <ac:spMk id="3" creationId="{17E2EDF9-4DDB-4EA3-965D-942E2D224C96}"/>
          </ac:spMkLst>
        </pc:spChg>
        <pc:spChg chg="mod">
          <ac:chgData name="Shaundell Diaz" userId="S::sdiaz@communityaction.us::cbc4cf4c-8aad-48a7-8df4-66065498bf01" providerId="AD" clId="Web-{DF02FAC5-908D-8B5B-D657-1B4C50BF57C7}" dt="2021-09-20T17:23:57.937" v="78" actId="1076"/>
          <ac:spMkLst>
            <pc:docMk/>
            <pc:sldMk cId="3862021889" sldId="304"/>
            <ac:spMk id="4" creationId="{607A000D-BF16-4D5D-A0CA-E7BBACCBD1C1}"/>
          </ac:spMkLst>
        </pc:spChg>
        <pc:spChg chg="add del mod">
          <ac:chgData name="Shaundell Diaz" userId="S::sdiaz@communityaction.us::cbc4cf4c-8aad-48a7-8df4-66065498bf01" providerId="AD" clId="Web-{DF02FAC5-908D-8B5B-D657-1B4C50BF57C7}" dt="2021-09-20T17:23:22.232" v="76"/>
          <ac:spMkLst>
            <pc:docMk/>
            <pc:sldMk cId="3862021889" sldId="304"/>
            <ac:spMk id="6" creationId="{21087B15-7178-4662-ABA0-7FD1D3E94F0E}"/>
          </ac:spMkLst>
        </pc:spChg>
        <pc:graphicFrameChg chg="add mod">
          <ac:chgData name="Shaundell Diaz" userId="S::sdiaz@communityaction.us::cbc4cf4c-8aad-48a7-8df4-66065498bf01" providerId="AD" clId="Web-{DF02FAC5-908D-8B5B-D657-1B4C50BF57C7}" dt="2021-09-20T17:25:03.894" v="99" actId="1076"/>
          <ac:graphicFrameMkLst>
            <pc:docMk/>
            <pc:sldMk cId="3862021889" sldId="304"/>
            <ac:graphicFrameMk id="8" creationId="{9018CC00-8D8B-4C26-9ABC-25CCFBA334E1}"/>
          </ac:graphicFrameMkLst>
        </pc:graphicFrameChg>
      </pc:sldChg>
      <pc:sldChg chg="addSp delSp modSp modNotes">
        <pc:chgData name="Shaundell Diaz" userId="S::sdiaz@communityaction.us::cbc4cf4c-8aad-48a7-8df4-66065498bf01" providerId="AD" clId="Web-{DF02FAC5-908D-8B5B-D657-1B4C50BF57C7}" dt="2021-09-20T17:30:56.571" v="122"/>
        <pc:sldMkLst>
          <pc:docMk/>
          <pc:sldMk cId="273553475" sldId="305"/>
        </pc:sldMkLst>
        <pc:spChg chg="mod">
          <ac:chgData name="Shaundell Diaz" userId="S::sdiaz@communityaction.us::cbc4cf4c-8aad-48a7-8df4-66065498bf01" providerId="AD" clId="Web-{DF02FAC5-908D-8B5B-D657-1B4C50BF57C7}" dt="2021-09-20T17:29:02.674" v="110" actId="14100"/>
          <ac:spMkLst>
            <pc:docMk/>
            <pc:sldMk cId="273553475" sldId="305"/>
            <ac:spMk id="3" creationId="{93266A93-5ECC-471D-A6BF-B504A90790B9}"/>
          </ac:spMkLst>
        </pc:spChg>
        <pc:spChg chg="add del mod">
          <ac:chgData name="Shaundell Diaz" userId="S::sdiaz@communityaction.us::cbc4cf4c-8aad-48a7-8df4-66065498bf01" providerId="AD" clId="Web-{DF02FAC5-908D-8B5B-D657-1B4C50BF57C7}" dt="2021-09-20T17:30:56.571" v="122"/>
          <ac:spMkLst>
            <pc:docMk/>
            <pc:sldMk cId="273553475" sldId="305"/>
            <ac:spMk id="4" creationId="{81A7B4D7-CB69-450F-ADDB-746949BEDBEE}"/>
          </ac:spMkLst>
        </pc:spChg>
      </pc:sldChg>
      <pc:sldChg chg="add del">
        <pc:chgData name="Shaundell Diaz" userId="S::sdiaz@communityaction.us::cbc4cf4c-8aad-48a7-8df4-66065498bf01" providerId="AD" clId="Web-{DF02FAC5-908D-8B5B-D657-1B4C50BF57C7}" dt="2021-09-20T17:26:14.586" v="105"/>
        <pc:sldMkLst>
          <pc:docMk/>
          <pc:sldMk cId="2543783217" sldId="312"/>
        </pc:sldMkLst>
      </pc:sldChg>
      <pc:sldMasterChg chg="add addSldLayout">
        <pc:chgData name="Shaundell Diaz" userId="S::sdiaz@communityaction.us::cbc4cf4c-8aad-48a7-8df4-66065498bf01" providerId="AD" clId="Web-{DF02FAC5-908D-8B5B-D657-1B4C50BF57C7}" dt="2021-09-20T17:22:09.869" v="54"/>
        <pc:sldMasterMkLst>
          <pc:docMk/>
          <pc:sldMasterMk cId="1236629604" sldId="2147483672"/>
        </pc:sldMasterMkLst>
        <pc:sldLayoutChg chg="add">
          <pc:chgData name="Shaundell Diaz" userId="S::sdiaz@communityaction.us::cbc4cf4c-8aad-48a7-8df4-66065498bf01" providerId="AD" clId="Web-{DF02FAC5-908D-8B5B-D657-1B4C50BF57C7}" dt="2021-09-20T17:22:09.869" v="54"/>
          <pc:sldLayoutMkLst>
            <pc:docMk/>
            <pc:sldMasterMk cId="1236629604" sldId="2147483672"/>
            <pc:sldLayoutMk cId="2389892513" sldId="2147483673"/>
          </pc:sldLayoutMkLst>
        </pc:sldLayoutChg>
        <pc:sldLayoutChg chg="add">
          <pc:chgData name="Shaundell Diaz" userId="S::sdiaz@communityaction.us::cbc4cf4c-8aad-48a7-8df4-66065498bf01" providerId="AD" clId="Web-{DF02FAC5-908D-8B5B-D657-1B4C50BF57C7}" dt="2021-09-20T17:22:09.869" v="54"/>
          <pc:sldLayoutMkLst>
            <pc:docMk/>
            <pc:sldMasterMk cId="1236629604" sldId="2147483672"/>
            <pc:sldLayoutMk cId="468750081" sldId="2147483674"/>
          </pc:sldLayoutMkLst>
        </pc:sldLayoutChg>
        <pc:sldLayoutChg chg="add">
          <pc:chgData name="Shaundell Diaz" userId="S::sdiaz@communityaction.us::cbc4cf4c-8aad-48a7-8df4-66065498bf01" providerId="AD" clId="Web-{DF02FAC5-908D-8B5B-D657-1B4C50BF57C7}" dt="2021-09-20T17:22:09.869" v="54"/>
          <pc:sldLayoutMkLst>
            <pc:docMk/>
            <pc:sldMasterMk cId="1236629604" sldId="2147483672"/>
            <pc:sldLayoutMk cId="1445854500" sldId="2147483675"/>
          </pc:sldLayoutMkLst>
        </pc:sldLayoutChg>
        <pc:sldLayoutChg chg="add">
          <pc:chgData name="Shaundell Diaz" userId="S::sdiaz@communityaction.us::cbc4cf4c-8aad-48a7-8df4-66065498bf01" providerId="AD" clId="Web-{DF02FAC5-908D-8B5B-D657-1B4C50BF57C7}" dt="2021-09-20T17:22:09.869" v="54"/>
          <pc:sldLayoutMkLst>
            <pc:docMk/>
            <pc:sldMasterMk cId="1236629604" sldId="2147483672"/>
            <pc:sldLayoutMk cId="1438968365" sldId="2147483676"/>
          </pc:sldLayoutMkLst>
        </pc:sldLayoutChg>
        <pc:sldLayoutChg chg="add">
          <pc:chgData name="Shaundell Diaz" userId="S::sdiaz@communityaction.us::cbc4cf4c-8aad-48a7-8df4-66065498bf01" providerId="AD" clId="Web-{DF02FAC5-908D-8B5B-D657-1B4C50BF57C7}" dt="2021-09-20T17:22:09.869" v="54"/>
          <pc:sldLayoutMkLst>
            <pc:docMk/>
            <pc:sldMasterMk cId="1236629604" sldId="2147483672"/>
            <pc:sldLayoutMk cId="666929432" sldId="2147483677"/>
          </pc:sldLayoutMkLst>
        </pc:sldLayoutChg>
        <pc:sldLayoutChg chg="add">
          <pc:chgData name="Shaundell Diaz" userId="S::sdiaz@communityaction.us::cbc4cf4c-8aad-48a7-8df4-66065498bf01" providerId="AD" clId="Web-{DF02FAC5-908D-8B5B-D657-1B4C50BF57C7}" dt="2021-09-20T17:22:09.869" v="54"/>
          <pc:sldLayoutMkLst>
            <pc:docMk/>
            <pc:sldMasterMk cId="1236629604" sldId="2147483672"/>
            <pc:sldLayoutMk cId="1240456023" sldId="2147483678"/>
          </pc:sldLayoutMkLst>
        </pc:sldLayoutChg>
        <pc:sldLayoutChg chg="add">
          <pc:chgData name="Shaundell Diaz" userId="S::sdiaz@communityaction.us::cbc4cf4c-8aad-48a7-8df4-66065498bf01" providerId="AD" clId="Web-{DF02FAC5-908D-8B5B-D657-1B4C50BF57C7}" dt="2021-09-20T17:22:09.869" v="54"/>
          <pc:sldLayoutMkLst>
            <pc:docMk/>
            <pc:sldMasterMk cId="1236629604" sldId="2147483672"/>
            <pc:sldLayoutMk cId="3764079744" sldId="2147483679"/>
          </pc:sldLayoutMkLst>
        </pc:sldLayoutChg>
        <pc:sldLayoutChg chg="add">
          <pc:chgData name="Shaundell Diaz" userId="S::sdiaz@communityaction.us::cbc4cf4c-8aad-48a7-8df4-66065498bf01" providerId="AD" clId="Web-{DF02FAC5-908D-8B5B-D657-1B4C50BF57C7}" dt="2021-09-20T17:22:09.869" v="54"/>
          <pc:sldLayoutMkLst>
            <pc:docMk/>
            <pc:sldMasterMk cId="1236629604" sldId="2147483672"/>
            <pc:sldLayoutMk cId="3482823970" sldId="2147483680"/>
          </pc:sldLayoutMkLst>
        </pc:sldLayoutChg>
        <pc:sldLayoutChg chg="add">
          <pc:chgData name="Shaundell Diaz" userId="S::sdiaz@communityaction.us::cbc4cf4c-8aad-48a7-8df4-66065498bf01" providerId="AD" clId="Web-{DF02FAC5-908D-8B5B-D657-1B4C50BF57C7}" dt="2021-09-20T17:22:09.869" v="54"/>
          <pc:sldLayoutMkLst>
            <pc:docMk/>
            <pc:sldMasterMk cId="1236629604" sldId="2147483672"/>
            <pc:sldLayoutMk cId="3110060283" sldId="2147483681"/>
          </pc:sldLayoutMkLst>
        </pc:sldLayoutChg>
        <pc:sldLayoutChg chg="add">
          <pc:chgData name="Shaundell Diaz" userId="S::sdiaz@communityaction.us::cbc4cf4c-8aad-48a7-8df4-66065498bf01" providerId="AD" clId="Web-{DF02FAC5-908D-8B5B-D657-1B4C50BF57C7}" dt="2021-09-20T17:22:09.869" v="54"/>
          <pc:sldLayoutMkLst>
            <pc:docMk/>
            <pc:sldMasterMk cId="1236629604" sldId="2147483672"/>
            <pc:sldLayoutMk cId="1424592571" sldId="2147483682"/>
          </pc:sldLayoutMkLst>
        </pc:sldLayoutChg>
        <pc:sldLayoutChg chg="add">
          <pc:chgData name="Shaundell Diaz" userId="S::sdiaz@communityaction.us::cbc4cf4c-8aad-48a7-8df4-66065498bf01" providerId="AD" clId="Web-{DF02FAC5-908D-8B5B-D657-1B4C50BF57C7}" dt="2021-09-20T17:22:09.869" v="54"/>
          <pc:sldLayoutMkLst>
            <pc:docMk/>
            <pc:sldMasterMk cId="1236629604" sldId="2147483672"/>
            <pc:sldLayoutMk cId="7252481" sldId="2147483683"/>
          </pc:sldLayoutMkLst>
        </pc:sldLayoutChg>
      </pc:sldMasterChg>
    </pc:docChg>
  </pc:docChgLst>
  <pc:docChgLst>
    <pc:chgData name="Teri Koopman" userId="S::tkoopman@communityaction.us::22659a4c-fad5-4c1c-8232-e1b6110126a6" providerId="AD" clId="Web-{9D31E7FA-CB03-F5BE-45E3-8B30996281EA}"/>
    <pc:docChg chg="modSld">
      <pc:chgData name="Teri Koopman" userId="S::tkoopman@communityaction.us::22659a4c-fad5-4c1c-8232-e1b6110126a6" providerId="AD" clId="Web-{9D31E7FA-CB03-F5BE-45E3-8B30996281EA}" dt="2021-09-22T16:48:41.118" v="7"/>
      <pc:docMkLst>
        <pc:docMk/>
      </pc:docMkLst>
      <pc:sldChg chg="modSp">
        <pc:chgData name="Teri Koopman" userId="S::tkoopman@communityaction.us::22659a4c-fad5-4c1c-8232-e1b6110126a6" providerId="AD" clId="Web-{9D31E7FA-CB03-F5BE-45E3-8B30996281EA}" dt="2021-09-22T16:46:15.738" v="0" actId="1076"/>
        <pc:sldMkLst>
          <pc:docMk/>
          <pc:sldMk cId="2705727132" sldId="314"/>
        </pc:sldMkLst>
        <pc:graphicFrameChg chg="mod">
          <ac:chgData name="Teri Koopman" userId="S::tkoopman@communityaction.us::22659a4c-fad5-4c1c-8232-e1b6110126a6" providerId="AD" clId="Web-{9D31E7FA-CB03-F5BE-45E3-8B30996281EA}" dt="2021-09-22T16:46:15.738" v="0" actId="1076"/>
          <ac:graphicFrameMkLst>
            <pc:docMk/>
            <pc:sldMk cId="2705727132" sldId="314"/>
            <ac:graphicFrameMk id="10" creationId="{00000000-0000-0000-0000-000000000000}"/>
          </ac:graphicFrameMkLst>
        </pc:graphicFrameChg>
      </pc:sldChg>
      <pc:sldChg chg="modSp">
        <pc:chgData name="Teri Koopman" userId="S::tkoopman@communityaction.us::22659a4c-fad5-4c1c-8232-e1b6110126a6" providerId="AD" clId="Web-{9D31E7FA-CB03-F5BE-45E3-8B30996281EA}" dt="2021-09-22T16:48:41.118" v="7"/>
        <pc:sldMkLst>
          <pc:docMk/>
          <pc:sldMk cId="1557064267" sldId="315"/>
        </pc:sldMkLst>
        <pc:graphicFrameChg chg="mod modGraphic">
          <ac:chgData name="Teri Koopman" userId="S::tkoopman@communityaction.us::22659a4c-fad5-4c1c-8232-e1b6110126a6" providerId="AD" clId="Web-{9D31E7FA-CB03-F5BE-45E3-8B30996281EA}" dt="2021-09-22T16:48:41.118" v="7"/>
          <ac:graphicFrameMkLst>
            <pc:docMk/>
            <pc:sldMk cId="1557064267" sldId="315"/>
            <ac:graphicFrameMk id="10" creationId="{00000000-0000-0000-0000-000000000000}"/>
          </ac:graphicFrameMkLst>
        </pc:graphicFrameChg>
      </pc:sldChg>
    </pc:docChg>
  </pc:docChgLst>
  <pc:docChgLst>
    <pc:chgData name="Keleigh Pereira" userId="S::kpereira@communityaction.us::fcd6afb0-17f1-4338-a967-488c1ebe17bf" providerId="AD" clId="Web-{B7C8EC6F-2A07-C833-5A29-2ED94048DA2C}"/>
    <pc:docChg chg="addSld delSld modSld">
      <pc:chgData name="Keleigh Pereira" userId="S::kpereira@communityaction.us::fcd6afb0-17f1-4338-a967-488c1ebe17bf" providerId="AD" clId="Web-{B7C8EC6F-2A07-C833-5A29-2ED94048DA2C}" dt="2021-09-22T22:08:18.996" v="143" actId="20577"/>
      <pc:docMkLst>
        <pc:docMk/>
      </pc:docMkLst>
      <pc:sldChg chg="addSp modSp">
        <pc:chgData name="Keleigh Pereira" userId="S::kpereira@communityaction.us::fcd6afb0-17f1-4338-a967-488c1ebe17bf" providerId="AD" clId="Web-{B7C8EC6F-2A07-C833-5A29-2ED94048DA2C}" dt="2021-09-22T21:55:18.716" v="104" actId="1076"/>
        <pc:sldMkLst>
          <pc:docMk/>
          <pc:sldMk cId="1200015896" sldId="256"/>
        </pc:sldMkLst>
        <pc:spChg chg="mod">
          <ac:chgData name="Keleigh Pereira" userId="S::kpereira@communityaction.us::fcd6afb0-17f1-4338-a967-488c1ebe17bf" providerId="AD" clId="Web-{B7C8EC6F-2A07-C833-5A29-2ED94048DA2C}" dt="2021-09-22T21:55:15.090" v="103" actId="1076"/>
          <ac:spMkLst>
            <pc:docMk/>
            <pc:sldMk cId="1200015896" sldId="256"/>
            <ac:spMk id="2" creationId="{00000000-0000-0000-0000-000000000000}"/>
          </ac:spMkLst>
        </pc:spChg>
        <pc:spChg chg="mod">
          <ac:chgData name="Keleigh Pereira" userId="S::kpereira@communityaction.us::fcd6afb0-17f1-4338-a967-488c1ebe17bf" providerId="AD" clId="Web-{B7C8EC6F-2A07-C833-5A29-2ED94048DA2C}" dt="2021-09-22T21:55:18.716" v="104" actId="1076"/>
          <ac:spMkLst>
            <pc:docMk/>
            <pc:sldMk cId="1200015896" sldId="256"/>
            <ac:spMk id="3" creationId="{00000000-0000-0000-0000-000000000000}"/>
          </ac:spMkLst>
        </pc:spChg>
        <pc:picChg chg="add mod">
          <ac:chgData name="Keleigh Pereira" userId="S::kpereira@communityaction.us::fcd6afb0-17f1-4338-a967-488c1ebe17bf" providerId="AD" clId="Web-{B7C8EC6F-2A07-C833-5A29-2ED94048DA2C}" dt="2021-09-22T21:34:47.411" v="14" actId="1076"/>
          <ac:picMkLst>
            <pc:docMk/>
            <pc:sldMk cId="1200015896" sldId="256"/>
            <ac:picMk id="5" creationId="{722E24F9-DBB4-4AC9-9A6D-C6A444979851}"/>
          </ac:picMkLst>
        </pc:picChg>
        <pc:picChg chg="add mod">
          <ac:chgData name="Keleigh Pereira" userId="S::kpereira@communityaction.us::fcd6afb0-17f1-4338-a967-488c1ebe17bf" providerId="AD" clId="Web-{B7C8EC6F-2A07-C833-5A29-2ED94048DA2C}" dt="2021-09-22T21:35:04.693" v="17" actId="1076"/>
          <ac:picMkLst>
            <pc:docMk/>
            <pc:sldMk cId="1200015896" sldId="256"/>
            <ac:picMk id="7" creationId="{EA31B4B8-5280-4EF2-8CFD-DA129F2E4C20}"/>
          </ac:picMkLst>
        </pc:picChg>
      </pc:sldChg>
      <pc:sldChg chg="modSp">
        <pc:chgData name="Keleigh Pereira" userId="S::kpereira@communityaction.us::fcd6afb0-17f1-4338-a967-488c1ebe17bf" providerId="AD" clId="Web-{B7C8EC6F-2A07-C833-5A29-2ED94048DA2C}" dt="2021-09-22T21:33:51.816" v="9" actId="20577"/>
        <pc:sldMkLst>
          <pc:docMk/>
          <pc:sldMk cId="2470586326" sldId="257"/>
        </pc:sldMkLst>
        <pc:spChg chg="mod">
          <ac:chgData name="Keleigh Pereira" userId="S::kpereira@communityaction.us::fcd6afb0-17f1-4338-a967-488c1ebe17bf" providerId="AD" clId="Web-{B7C8EC6F-2A07-C833-5A29-2ED94048DA2C}" dt="2021-09-22T21:33:51.816" v="9" actId="20577"/>
          <ac:spMkLst>
            <pc:docMk/>
            <pc:sldMk cId="2470586326" sldId="257"/>
            <ac:spMk id="3" creationId="{00000000-0000-0000-0000-000000000000}"/>
          </ac:spMkLst>
        </pc:spChg>
      </pc:sldChg>
      <pc:sldChg chg="modSp">
        <pc:chgData name="Keleigh Pereira" userId="S::kpereira@communityaction.us::fcd6afb0-17f1-4338-a967-488c1ebe17bf" providerId="AD" clId="Web-{B7C8EC6F-2A07-C833-5A29-2ED94048DA2C}" dt="2021-09-22T21:46:37.831" v="70" actId="20577"/>
        <pc:sldMkLst>
          <pc:docMk/>
          <pc:sldMk cId="1251641955" sldId="261"/>
        </pc:sldMkLst>
        <pc:spChg chg="mod">
          <ac:chgData name="Keleigh Pereira" userId="S::kpereira@communityaction.us::fcd6afb0-17f1-4338-a967-488c1ebe17bf" providerId="AD" clId="Web-{B7C8EC6F-2A07-C833-5A29-2ED94048DA2C}" dt="2021-09-22T21:46:37.831" v="70" actId="20577"/>
          <ac:spMkLst>
            <pc:docMk/>
            <pc:sldMk cId="1251641955" sldId="261"/>
            <ac:spMk id="2" creationId="{00000000-0000-0000-0000-000000000000}"/>
          </ac:spMkLst>
        </pc:spChg>
      </pc:sldChg>
      <pc:sldChg chg="addSp modSp mod setBg">
        <pc:chgData name="Keleigh Pereira" userId="S::kpereira@communityaction.us::fcd6afb0-17f1-4338-a967-488c1ebe17bf" providerId="AD" clId="Web-{B7C8EC6F-2A07-C833-5A29-2ED94048DA2C}" dt="2021-09-22T21:50:54.773" v="79" actId="20577"/>
        <pc:sldMkLst>
          <pc:docMk/>
          <pc:sldMk cId="3614814200" sldId="287"/>
        </pc:sldMkLst>
        <pc:spChg chg="mod">
          <ac:chgData name="Keleigh Pereira" userId="S::kpereira@communityaction.us::fcd6afb0-17f1-4338-a967-488c1ebe17bf" providerId="AD" clId="Web-{B7C8EC6F-2A07-C833-5A29-2ED94048DA2C}" dt="2021-09-22T21:50:54.773" v="79" actId="20577"/>
          <ac:spMkLst>
            <pc:docMk/>
            <pc:sldMk cId="3614814200" sldId="287"/>
            <ac:spMk id="2" creationId="{00000000-0000-0000-0000-000000000000}"/>
          </ac:spMkLst>
        </pc:spChg>
        <pc:spChg chg="mod">
          <ac:chgData name="Keleigh Pereira" userId="S::kpereira@communityaction.us::fcd6afb0-17f1-4338-a967-488c1ebe17bf" providerId="AD" clId="Web-{B7C8EC6F-2A07-C833-5A29-2ED94048DA2C}" dt="2021-09-22T21:50:46.039" v="78"/>
          <ac:spMkLst>
            <pc:docMk/>
            <pc:sldMk cId="3614814200" sldId="287"/>
            <ac:spMk id="3" creationId="{00000000-0000-0000-0000-000000000000}"/>
          </ac:spMkLst>
        </pc:spChg>
        <pc:cxnChg chg="add">
          <ac:chgData name="Keleigh Pereira" userId="S::kpereira@communityaction.us::fcd6afb0-17f1-4338-a967-488c1ebe17bf" providerId="AD" clId="Web-{B7C8EC6F-2A07-C833-5A29-2ED94048DA2C}" dt="2021-09-22T21:50:46.039" v="78"/>
          <ac:cxnSpMkLst>
            <pc:docMk/>
            <pc:sldMk cId="3614814200" sldId="287"/>
            <ac:cxnSpMk id="8" creationId="{0B5F7E3B-C5F1-40E0-A491-558BAFBC1127}"/>
          </ac:cxnSpMkLst>
        </pc:cxnChg>
      </pc:sldChg>
      <pc:sldChg chg="modSp">
        <pc:chgData name="Keleigh Pereira" userId="S::kpereira@communityaction.us::fcd6afb0-17f1-4338-a967-488c1ebe17bf" providerId="AD" clId="Web-{B7C8EC6F-2A07-C833-5A29-2ED94048DA2C}" dt="2021-09-22T21:54:18.511" v="84" actId="14100"/>
        <pc:sldMkLst>
          <pc:docMk/>
          <pc:sldMk cId="133241021" sldId="299"/>
        </pc:sldMkLst>
        <pc:spChg chg="mod">
          <ac:chgData name="Keleigh Pereira" userId="S::kpereira@communityaction.us::fcd6afb0-17f1-4338-a967-488c1ebe17bf" providerId="AD" clId="Web-{B7C8EC6F-2A07-C833-5A29-2ED94048DA2C}" dt="2021-09-22T21:54:18.511" v="84" actId="14100"/>
          <ac:spMkLst>
            <pc:docMk/>
            <pc:sldMk cId="133241021" sldId="299"/>
            <ac:spMk id="3" creationId="{90E46F87-7A9D-42EA-BB36-61DF299EEFFB}"/>
          </ac:spMkLst>
        </pc:spChg>
      </pc:sldChg>
      <pc:sldChg chg="modSp">
        <pc:chgData name="Keleigh Pereira" userId="S::kpereira@communityaction.us::fcd6afb0-17f1-4338-a967-488c1ebe17bf" providerId="AD" clId="Web-{B7C8EC6F-2A07-C833-5A29-2ED94048DA2C}" dt="2021-09-22T21:51:13.914" v="81" actId="14100"/>
        <pc:sldMkLst>
          <pc:docMk/>
          <pc:sldMk cId="3032184815" sldId="300"/>
        </pc:sldMkLst>
        <pc:spChg chg="mod">
          <ac:chgData name="Keleigh Pereira" userId="S::kpereira@communityaction.us::fcd6afb0-17f1-4338-a967-488c1ebe17bf" providerId="AD" clId="Web-{B7C8EC6F-2A07-C833-5A29-2ED94048DA2C}" dt="2021-09-22T21:51:13.914" v="81" actId="14100"/>
          <ac:spMkLst>
            <pc:docMk/>
            <pc:sldMk cId="3032184815" sldId="300"/>
            <ac:spMk id="2" creationId="{36163338-B5DC-40BE-99C2-78A424E6CA17}"/>
          </ac:spMkLst>
        </pc:spChg>
      </pc:sldChg>
      <pc:sldChg chg="modSp">
        <pc:chgData name="Keleigh Pereira" userId="S::kpereira@communityaction.us::fcd6afb0-17f1-4338-a967-488c1ebe17bf" providerId="AD" clId="Web-{B7C8EC6F-2A07-C833-5A29-2ED94048DA2C}" dt="2021-09-22T22:08:18.996" v="143" actId="20577"/>
        <pc:sldMkLst>
          <pc:docMk/>
          <pc:sldMk cId="35363155" sldId="302"/>
        </pc:sldMkLst>
        <pc:spChg chg="mod">
          <ac:chgData name="Keleigh Pereira" userId="S::kpereira@communityaction.us::fcd6afb0-17f1-4338-a967-488c1ebe17bf" providerId="AD" clId="Web-{B7C8EC6F-2A07-C833-5A29-2ED94048DA2C}" dt="2021-09-22T22:08:18.996" v="143" actId="20577"/>
          <ac:spMkLst>
            <pc:docMk/>
            <pc:sldMk cId="35363155" sldId="302"/>
            <ac:spMk id="3" creationId="{5B9323A8-3BEC-4A40-8E43-9823D87EDC8A}"/>
          </ac:spMkLst>
        </pc:spChg>
      </pc:sldChg>
      <pc:sldChg chg="modSp">
        <pc:chgData name="Keleigh Pereira" userId="S::kpereira@communityaction.us::fcd6afb0-17f1-4338-a967-488c1ebe17bf" providerId="AD" clId="Web-{B7C8EC6F-2A07-C833-5A29-2ED94048DA2C}" dt="2021-09-22T21:53:48.073" v="83" actId="20577"/>
        <pc:sldMkLst>
          <pc:docMk/>
          <pc:sldMk cId="273553475" sldId="305"/>
        </pc:sldMkLst>
        <pc:spChg chg="mod">
          <ac:chgData name="Keleigh Pereira" userId="S::kpereira@communityaction.us::fcd6afb0-17f1-4338-a967-488c1ebe17bf" providerId="AD" clId="Web-{B7C8EC6F-2A07-C833-5A29-2ED94048DA2C}" dt="2021-09-22T21:53:48.073" v="83" actId="20577"/>
          <ac:spMkLst>
            <pc:docMk/>
            <pc:sldMk cId="273553475" sldId="305"/>
            <ac:spMk id="3" creationId="{93266A93-5ECC-471D-A6BF-B504A90790B9}"/>
          </ac:spMkLst>
        </pc:spChg>
      </pc:sldChg>
      <pc:sldChg chg="addSp modSp mod setBg">
        <pc:chgData name="Keleigh Pereira" userId="S::kpereira@communityaction.us::fcd6afb0-17f1-4338-a967-488c1ebe17bf" providerId="AD" clId="Web-{B7C8EC6F-2A07-C833-5A29-2ED94048DA2C}" dt="2021-09-22T21:50:13.304" v="77" actId="20577"/>
        <pc:sldMkLst>
          <pc:docMk/>
          <pc:sldMk cId="2017612297" sldId="307"/>
        </pc:sldMkLst>
        <pc:spChg chg="mod">
          <ac:chgData name="Keleigh Pereira" userId="S::kpereira@communityaction.us::fcd6afb0-17f1-4338-a967-488c1ebe17bf" providerId="AD" clId="Web-{B7C8EC6F-2A07-C833-5A29-2ED94048DA2C}" dt="2021-09-22T21:49:29.318" v="73" actId="20577"/>
          <ac:spMkLst>
            <pc:docMk/>
            <pc:sldMk cId="2017612297" sldId="307"/>
            <ac:spMk id="2" creationId="{08FE8CF7-EB91-4431-B27D-D84BF4025251}"/>
          </ac:spMkLst>
        </pc:spChg>
        <pc:spChg chg="mod">
          <ac:chgData name="Keleigh Pereira" userId="S::kpereira@communityaction.us::fcd6afb0-17f1-4338-a967-488c1ebe17bf" providerId="AD" clId="Web-{B7C8EC6F-2A07-C833-5A29-2ED94048DA2C}" dt="2021-09-22T21:50:13.304" v="77" actId="20577"/>
          <ac:spMkLst>
            <pc:docMk/>
            <pc:sldMk cId="2017612297" sldId="307"/>
            <ac:spMk id="3" creationId="{F733F166-77B4-42E4-81BC-712DB3BD0B3D}"/>
          </ac:spMkLst>
        </pc:spChg>
        <pc:cxnChg chg="add">
          <ac:chgData name="Keleigh Pereira" userId="S::kpereira@communityaction.us::fcd6afb0-17f1-4338-a967-488c1ebe17bf" providerId="AD" clId="Web-{B7C8EC6F-2A07-C833-5A29-2ED94048DA2C}" dt="2021-09-22T21:49:08.224" v="71"/>
          <ac:cxnSpMkLst>
            <pc:docMk/>
            <pc:sldMk cId="2017612297" sldId="307"/>
            <ac:cxnSpMk id="8" creationId="{0B5F7E3B-C5F1-40E0-A491-558BAFBC1127}"/>
          </ac:cxnSpMkLst>
        </pc:cxnChg>
      </pc:sldChg>
      <pc:sldChg chg="addSp modSp mod setBg">
        <pc:chgData name="Keleigh Pereira" userId="S::kpereira@communityaction.us::fcd6afb0-17f1-4338-a967-488c1ebe17bf" providerId="AD" clId="Web-{B7C8EC6F-2A07-C833-5A29-2ED94048DA2C}" dt="2021-09-22T21:45:21.032" v="61" actId="1076"/>
        <pc:sldMkLst>
          <pc:docMk/>
          <pc:sldMk cId="1609680644" sldId="308"/>
        </pc:sldMkLst>
        <pc:spChg chg="mod">
          <ac:chgData name="Keleigh Pereira" userId="S::kpereira@communityaction.us::fcd6afb0-17f1-4338-a967-488c1ebe17bf" providerId="AD" clId="Web-{B7C8EC6F-2A07-C833-5A29-2ED94048DA2C}" dt="2021-09-22T21:45:21.032" v="61" actId="1076"/>
          <ac:spMkLst>
            <pc:docMk/>
            <pc:sldMk cId="1609680644" sldId="308"/>
            <ac:spMk id="2" creationId="{00000000-0000-0000-0000-000000000000}"/>
          </ac:spMkLst>
        </pc:spChg>
        <pc:grpChg chg="add">
          <ac:chgData name="Keleigh Pereira" userId="S::kpereira@communityaction.us::fcd6afb0-17f1-4338-a967-488c1ebe17bf" providerId="AD" clId="Web-{B7C8EC6F-2A07-C833-5A29-2ED94048DA2C}" dt="2021-09-22T21:45:01.813" v="56"/>
          <ac:grpSpMkLst>
            <pc:docMk/>
            <pc:sldMk cId="1609680644" sldId="308"/>
            <ac:grpSpMk id="9" creationId="{B4DE830A-B531-4A3B-96F6-0ECE88B08555}"/>
          </ac:grpSpMkLst>
        </pc:grpChg>
        <pc:picChg chg="mod">
          <ac:chgData name="Keleigh Pereira" userId="S::kpereira@communityaction.us::fcd6afb0-17f1-4338-a967-488c1ebe17bf" providerId="AD" clId="Web-{B7C8EC6F-2A07-C833-5A29-2ED94048DA2C}" dt="2021-09-22T21:45:10.938" v="59" actId="14100"/>
          <ac:picMkLst>
            <pc:docMk/>
            <pc:sldMk cId="1609680644" sldId="308"/>
            <ac:picMk id="4" creationId="{46EDD875-09A0-4C66-BC44-318D4238BA2C}"/>
          </ac:picMkLst>
        </pc:picChg>
      </pc:sldChg>
      <pc:sldChg chg="addSp modSp mod setBg">
        <pc:chgData name="Keleigh Pereira" userId="S::kpereira@communityaction.us::fcd6afb0-17f1-4338-a967-488c1ebe17bf" providerId="AD" clId="Web-{B7C8EC6F-2A07-C833-5A29-2ED94048DA2C}" dt="2021-09-22T21:46:08.799" v="66" actId="14100"/>
        <pc:sldMkLst>
          <pc:docMk/>
          <pc:sldMk cId="3261710751" sldId="309"/>
        </pc:sldMkLst>
        <pc:spChg chg="mod">
          <ac:chgData name="Keleigh Pereira" userId="S::kpereira@communityaction.us::fcd6afb0-17f1-4338-a967-488c1ebe17bf" providerId="AD" clId="Web-{B7C8EC6F-2A07-C833-5A29-2ED94048DA2C}" dt="2021-09-22T21:45:52.002" v="62"/>
          <ac:spMkLst>
            <pc:docMk/>
            <pc:sldMk cId="3261710751" sldId="309"/>
            <ac:spMk id="2" creationId="{00000000-0000-0000-0000-000000000000}"/>
          </ac:spMkLst>
        </pc:spChg>
        <pc:grpChg chg="add">
          <ac:chgData name="Keleigh Pereira" userId="S::kpereira@communityaction.us::fcd6afb0-17f1-4338-a967-488c1ebe17bf" providerId="AD" clId="Web-{B7C8EC6F-2A07-C833-5A29-2ED94048DA2C}" dt="2021-09-22T21:45:52.002" v="62"/>
          <ac:grpSpMkLst>
            <pc:docMk/>
            <pc:sldMk cId="3261710751" sldId="309"/>
            <ac:grpSpMk id="12" creationId="{B4DE830A-B531-4A3B-96F6-0ECE88B08555}"/>
          </ac:grpSpMkLst>
        </pc:grpChg>
        <pc:picChg chg="mod">
          <ac:chgData name="Keleigh Pereira" userId="S::kpereira@communityaction.us::fcd6afb0-17f1-4338-a967-488c1ebe17bf" providerId="AD" clId="Web-{B7C8EC6F-2A07-C833-5A29-2ED94048DA2C}" dt="2021-09-22T21:46:08.799" v="66" actId="14100"/>
          <ac:picMkLst>
            <pc:docMk/>
            <pc:sldMk cId="3261710751" sldId="309"/>
            <ac:picMk id="7" creationId="{F37A7B89-2C9B-4808-BD0B-88FEE1F313EA}"/>
          </ac:picMkLst>
        </pc:picChg>
      </pc:sldChg>
      <pc:sldChg chg="addSp delSp modSp mod setBg">
        <pc:chgData name="Keleigh Pereira" userId="S::kpereira@communityaction.us::fcd6afb0-17f1-4338-a967-488c1ebe17bf" providerId="AD" clId="Web-{B7C8EC6F-2A07-C833-5A29-2ED94048DA2C}" dt="2021-09-22T21:40:43.808" v="40"/>
        <pc:sldMkLst>
          <pc:docMk/>
          <pc:sldMk cId="770181700" sldId="316"/>
        </pc:sldMkLst>
        <pc:spChg chg="mod">
          <ac:chgData name="Keleigh Pereira" userId="S::kpereira@communityaction.us::fcd6afb0-17f1-4338-a967-488c1ebe17bf" providerId="AD" clId="Web-{B7C8EC6F-2A07-C833-5A29-2ED94048DA2C}" dt="2021-09-22T21:40:43.808" v="40"/>
          <ac:spMkLst>
            <pc:docMk/>
            <pc:sldMk cId="770181700" sldId="316"/>
            <ac:spMk id="2" creationId="{00000000-0000-0000-0000-000000000000}"/>
          </ac:spMkLst>
        </pc:spChg>
        <pc:spChg chg="del">
          <ac:chgData name="Keleigh Pereira" userId="S::kpereira@communityaction.us::fcd6afb0-17f1-4338-a967-488c1ebe17bf" providerId="AD" clId="Web-{B7C8EC6F-2A07-C833-5A29-2ED94048DA2C}" dt="2021-09-22T21:40:43.808" v="40"/>
          <ac:spMkLst>
            <pc:docMk/>
            <pc:sldMk cId="770181700" sldId="316"/>
            <ac:spMk id="3" creationId="{00000000-0000-0000-0000-000000000000}"/>
          </ac:spMkLst>
        </pc:spChg>
        <pc:spChg chg="add">
          <ac:chgData name="Keleigh Pereira" userId="S::kpereira@communityaction.us::fcd6afb0-17f1-4338-a967-488c1ebe17bf" providerId="AD" clId="Web-{B7C8EC6F-2A07-C833-5A29-2ED94048DA2C}" dt="2021-09-22T21:40:43.808" v="40"/>
          <ac:spMkLst>
            <pc:docMk/>
            <pc:sldMk cId="770181700" sldId="316"/>
            <ac:spMk id="25" creationId="{66D61E08-70C3-48D8-BEA0-787111DC30DA}"/>
          </ac:spMkLst>
        </pc:spChg>
        <pc:spChg chg="add">
          <ac:chgData name="Keleigh Pereira" userId="S::kpereira@communityaction.us::fcd6afb0-17f1-4338-a967-488c1ebe17bf" providerId="AD" clId="Web-{B7C8EC6F-2A07-C833-5A29-2ED94048DA2C}" dt="2021-09-22T21:40:43.808" v="40"/>
          <ac:spMkLst>
            <pc:docMk/>
            <pc:sldMk cId="770181700" sldId="316"/>
            <ac:spMk id="27" creationId="{FC55298F-0AE5-478E-AD2B-03C2614C5833}"/>
          </ac:spMkLst>
        </pc:spChg>
        <pc:spChg chg="add">
          <ac:chgData name="Keleigh Pereira" userId="S::kpereira@communityaction.us::fcd6afb0-17f1-4338-a967-488c1ebe17bf" providerId="AD" clId="Web-{B7C8EC6F-2A07-C833-5A29-2ED94048DA2C}" dt="2021-09-22T21:40:43.808" v="40"/>
          <ac:spMkLst>
            <pc:docMk/>
            <pc:sldMk cId="770181700" sldId="316"/>
            <ac:spMk id="29" creationId="{C180E4EA-0B63-4779-A895-7E90E71088F3}"/>
          </ac:spMkLst>
        </pc:spChg>
        <pc:spChg chg="add">
          <ac:chgData name="Keleigh Pereira" userId="S::kpereira@communityaction.us::fcd6afb0-17f1-4338-a967-488c1ebe17bf" providerId="AD" clId="Web-{B7C8EC6F-2A07-C833-5A29-2ED94048DA2C}" dt="2021-09-22T21:40:43.808" v="40"/>
          <ac:spMkLst>
            <pc:docMk/>
            <pc:sldMk cId="770181700" sldId="316"/>
            <ac:spMk id="31" creationId="{CEE01D9D-3DE8-4EED-B0D3-8F3C79CC7673}"/>
          </ac:spMkLst>
        </pc:spChg>
        <pc:spChg chg="add">
          <ac:chgData name="Keleigh Pereira" userId="S::kpereira@communityaction.us::fcd6afb0-17f1-4338-a967-488c1ebe17bf" providerId="AD" clId="Web-{B7C8EC6F-2A07-C833-5A29-2ED94048DA2C}" dt="2021-09-22T21:40:43.808" v="40"/>
          <ac:spMkLst>
            <pc:docMk/>
            <pc:sldMk cId="770181700" sldId="316"/>
            <ac:spMk id="33" creationId="{89AF5CE9-607F-43F4-8983-DCD6DA4051FD}"/>
          </ac:spMkLst>
        </pc:spChg>
        <pc:spChg chg="add">
          <ac:chgData name="Keleigh Pereira" userId="S::kpereira@communityaction.us::fcd6afb0-17f1-4338-a967-488c1ebe17bf" providerId="AD" clId="Web-{B7C8EC6F-2A07-C833-5A29-2ED94048DA2C}" dt="2021-09-22T21:40:43.808" v="40"/>
          <ac:spMkLst>
            <pc:docMk/>
            <pc:sldMk cId="770181700" sldId="316"/>
            <ac:spMk id="35" creationId="{6EEA2DBD-9E1E-4521-8C01-F32AD18A89E3}"/>
          </ac:spMkLst>
        </pc:spChg>
        <pc:spChg chg="add">
          <ac:chgData name="Keleigh Pereira" userId="S::kpereira@communityaction.us::fcd6afb0-17f1-4338-a967-488c1ebe17bf" providerId="AD" clId="Web-{B7C8EC6F-2A07-C833-5A29-2ED94048DA2C}" dt="2021-09-22T21:40:43.808" v="40"/>
          <ac:spMkLst>
            <pc:docMk/>
            <pc:sldMk cId="770181700" sldId="316"/>
            <ac:spMk id="37" creationId="{15BBD2C1-BA9B-46A9-A27A-33498B169272}"/>
          </ac:spMkLst>
        </pc:spChg>
        <pc:grpChg chg="add">
          <ac:chgData name="Keleigh Pereira" userId="S::kpereira@communityaction.us::fcd6afb0-17f1-4338-a967-488c1ebe17bf" providerId="AD" clId="Web-{B7C8EC6F-2A07-C833-5A29-2ED94048DA2C}" dt="2021-09-22T21:40:43.808" v="40"/>
          <ac:grpSpMkLst>
            <pc:docMk/>
            <pc:sldMk cId="770181700" sldId="316"/>
            <ac:grpSpMk id="9" creationId="{88C9B83F-64CD-41C1-925F-A08801FFD0BD}"/>
          </ac:grpSpMkLst>
        </pc:grpChg>
        <pc:picChg chg="add">
          <ac:chgData name="Keleigh Pereira" userId="S::kpereira@communityaction.us::fcd6afb0-17f1-4338-a967-488c1ebe17bf" providerId="AD" clId="Web-{B7C8EC6F-2A07-C833-5A29-2ED94048DA2C}" dt="2021-09-22T21:40:43.808" v="40"/>
          <ac:picMkLst>
            <pc:docMk/>
            <pc:sldMk cId="770181700" sldId="316"/>
            <ac:picMk id="5" creationId="{14171524-E38D-4B2D-AE43-B67E7C13F758}"/>
          </ac:picMkLst>
        </pc:picChg>
        <pc:cxnChg chg="add">
          <ac:chgData name="Keleigh Pereira" userId="S::kpereira@communityaction.us::fcd6afb0-17f1-4338-a967-488c1ebe17bf" providerId="AD" clId="Web-{B7C8EC6F-2A07-C833-5A29-2ED94048DA2C}" dt="2021-09-22T21:40:43.808" v="40"/>
          <ac:cxnSpMkLst>
            <pc:docMk/>
            <pc:sldMk cId="770181700" sldId="316"/>
            <ac:cxnSpMk id="21" creationId="{A57C1A16-B8AB-4D99-A195-A38F556A6486}"/>
          </ac:cxnSpMkLst>
        </pc:cxnChg>
        <pc:cxnChg chg="add">
          <ac:chgData name="Keleigh Pereira" userId="S::kpereira@communityaction.us::fcd6afb0-17f1-4338-a967-488c1ebe17bf" providerId="AD" clId="Web-{B7C8EC6F-2A07-C833-5A29-2ED94048DA2C}" dt="2021-09-22T21:40:43.808" v="40"/>
          <ac:cxnSpMkLst>
            <pc:docMk/>
            <pc:sldMk cId="770181700" sldId="316"/>
            <ac:cxnSpMk id="23" creationId="{F8A9B20B-D1DD-4573-B5EC-558029519236}"/>
          </ac:cxnSpMkLst>
        </pc:cxnChg>
      </pc:sldChg>
      <pc:sldChg chg="addSp modSp mod setBg">
        <pc:chgData name="Keleigh Pereira" userId="S::kpereira@communityaction.us::fcd6afb0-17f1-4338-a967-488c1ebe17bf" providerId="AD" clId="Web-{B7C8EC6F-2A07-C833-5A29-2ED94048DA2C}" dt="2021-09-22T21:44:50.376" v="55" actId="14100"/>
        <pc:sldMkLst>
          <pc:docMk/>
          <pc:sldMk cId="3319180454" sldId="317"/>
        </pc:sldMkLst>
        <pc:spChg chg="mod">
          <ac:chgData name="Keleigh Pereira" userId="S::kpereira@communityaction.us::fcd6afb0-17f1-4338-a967-488c1ebe17bf" providerId="AD" clId="Web-{B7C8EC6F-2A07-C833-5A29-2ED94048DA2C}" dt="2021-09-22T21:44:43.516" v="54"/>
          <ac:spMkLst>
            <pc:docMk/>
            <pc:sldMk cId="3319180454" sldId="317"/>
            <ac:spMk id="2" creationId="{00000000-0000-0000-0000-000000000000}"/>
          </ac:spMkLst>
        </pc:spChg>
        <pc:grpChg chg="add">
          <ac:chgData name="Keleigh Pereira" userId="S::kpereira@communityaction.us::fcd6afb0-17f1-4338-a967-488c1ebe17bf" providerId="AD" clId="Web-{B7C8EC6F-2A07-C833-5A29-2ED94048DA2C}" dt="2021-09-22T21:44:43.516" v="54"/>
          <ac:grpSpMkLst>
            <pc:docMk/>
            <pc:sldMk cId="3319180454" sldId="317"/>
            <ac:grpSpMk id="23" creationId="{B4DE830A-B531-4A3B-96F6-0ECE88B08555}"/>
          </ac:grpSpMkLst>
        </pc:grpChg>
        <pc:picChg chg="mod">
          <ac:chgData name="Keleigh Pereira" userId="S::kpereira@communityaction.us::fcd6afb0-17f1-4338-a967-488c1ebe17bf" providerId="AD" clId="Web-{B7C8EC6F-2A07-C833-5A29-2ED94048DA2C}" dt="2021-09-22T21:44:50.376" v="55" actId="14100"/>
          <ac:picMkLst>
            <pc:docMk/>
            <pc:sldMk cId="3319180454" sldId="317"/>
            <ac:picMk id="18" creationId="{A3E3D910-7DFA-41A5-9B37-ACE0E8D78039}"/>
          </ac:picMkLst>
        </pc:picChg>
      </pc:sldChg>
      <pc:sldChg chg="addSp modSp mod setBg">
        <pc:chgData name="Keleigh Pereira" userId="S::kpereira@communityaction.us::fcd6afb0-17f1-4338-a967-488c1ebe17bf" providerId="AD" clId="Web-{B7C8EC6F-2A07-C833-5A29-2ED94048DA2C}" dt="2021-09-22T21:44:01.156" v="53" actId="14100"/>
        <pc:sldMkLst>
          <pc:docMk/>
          <pc:sldMk cId="1424719703" sldId="318"/>
        </pc:sldMkLst>
        <pc:spChg chg="mod">
          <ac:chgData name="Keleigh Pereira" userId="S::kpereira@communityaction.us::fcd6afb0-17f1-4338-a967-488c1ebe17bf" providerId="AD" clId="Web-{B7C8EC6F-2A07-C833-5A29-2ED94048DA2C}" dt="2021-09-22T21:43:47.921" v="51"/>
          <ac:spMkLst>
            <pc:docMk/>
            <pc:sldMk cId="1424719703" sldId="318"/>
            <ac:spMk id="2" creationId="{00000000-0000-0000-0000-000000000000}"/>
          </ac:spMkLst>
        </pc:spChg>
        <pc:grpChg chg="add">
          <ac:chgData name="Keleigh Pereira" userId="S::kpereira@communityaction.us::fcd6afb0-17f1-4338-a967-488c1ebe17bf" providerId="AD" clId="Web-{B7C8EC6F-2A07-C833-5A29-2ED94048DA2C}" dt="2021-09-22T21:43:47.921" v="51"/>
          <ac:grpSpMkLst>
            <pc:docMk/>
            <pc:sldMk cId="1424719703" sldId="318"/>
            <ac:grpSpMk id="20" creationId="{B4DE830A-B531-4A3B-96F6-0ECE88B08555}"/>
          </ac:grpSpMkLst>
        </pc:grpChg>
        <pc:picChg chg="mod">
          <ac:chgData name="Keleigh Pereira" userId="S::kpereira@communityaction.us::fcd6afb0-17f1-4338-a967-488c1ebe17bf" providerId="AD" clId="Web-{B7C8EC6F-2A07-C833-5A29-2ED94048DA2C}" dt="2021-09-22T21:44:01.156" v="53" actId="14100"/>
          <ac:picMkLst>
            <pc:docMk/>
            <pc:sldMk cId="1424719703" sldId="318"/>
            <ac:picMk id="15" creationId="{3104B6E5-F62D-48B0-B054-0BE361858104}"/>
          </ac:picMkLst>
        </pc:picChg>
      </pc:sldChg>
      <pc:sldChg chg="modSp">
        <pc:chgData name="Keleigh Pereira" userId="S::kpereira@communityaction.us::fcd6afb0-17f1-4338-a967-488c1ebe17bf" providerId="AD" clId="Web-{B7C8EC6F-2A07-C833-5A29-2ED94048DA2C}" dt="2021-09-22T21:42:56.795" v="49" actId="1076"/>
        <pc:sldMkLst>
          <pc:docMk/>
          <pc:sldMk cId="303333061" sldId="319"/>
        </pc:sldMkLst>
        <pc:picChg chg="mod">
          <ac:chgData name="Keleigh Pereira" userId="S::kpereira@communityaction.us::fcd6afb0-17f1-4338-a967-488c1ebe17bf" providerId="AD" clId="Web-{B7C8EC6F-2A07-C833-5A29-2ED94048DA2C}" dt="2021-09-22T21:42:56.795" v="49" actId="1076"/>
          <ac:picMkLst>
            <pc:docMk/>
            <pc:sldMk cId="303333061" sldId="319"/>
            <ac:picMk id="12" creationId="{44F55220-DA74-48E4-8196-5093E3022118}"/>
          </ac:picMkLst>
        </pc:picChg>
      </pc:sldChg>
      <pc:sldChg chg="modSp">
        <pc:chgData name="Keleigh Pereira" userId="S::kpereira@communityaction.us::fcd6afb0-17f1-4338-a967-488c1ebe17bf" providerId="AD" clId="Web-{B7C8EC6F-2A07-C833-5A29-2ED94048DA2C}" dt="2021-09-22T21:41:14.841" v="43" actId="14100"/>
        <pc:sldMkLst>
          <pc:docMk/>
          <pc:sldMk cId="3138883741" sldId="320"/>
        </pc:sldMkLst>
        <pc:spChg chg="mod">
          <ac:chgData name="Keleigh Pereira" userId="S::kpereira@communityaction.us::fcd6afb0-17f1-4338-a967-488c1ebe17bf" providerId="AD" clId="Web-{B7C8EC6F-2A07-C833-5A29-2ED94048DA2C}" dt="2021-09-22T21:41:14.841" v="43" actId="14100"/>
          <ac:spMkLst>
            <pc:docMk/>
            <pc:sldMk cId="3138883741" sldId="320"/>
            <ac:spMk id="3" creationId="{00000000-0000-0000-0000-000000000000}"/>
          </ac:spMkLst>
        </pc:spChg>
      </pc:sldChg>
      <pc:sldChg chg="add del replId">
        <pc:chgData name="Keleigh Pereira" userId="S::kpereira@communityaction.us::fcd6afb0-17f1-4338-a967-488c1ebe17bf" providerId="AD" clId="Web-{B7C8EC6F-2A07-C833-5A29-2ED94048DA2C}" dt="2021-09-22T21:40:28.621" v="39"/>
        <pc:sldMkLst>
          <pc:docMk/>
          <pc:sldMk cId="692344477" sldId="321"/>
        </pc:sldMkLst>
      </pc:sldChg>
    </pc:docChg>
  </pc:docChgLst>
  <pc:docChgLst>
    <pc:chgData name="Keleigh Pereira" userId="S::kpereira@communityaction.us::fcd6afb0-17f1-4338-a967-488c1ebe17bf" providerId="AD" clId="Web-{C0772846-5E98-CE90-5DF0-1573B2B5373D}"/>
    <pc:docChg chg="modSld">
      <pc:chgData name="Keleigh Pereira" userId="S::kpereira@communityaction.us::fcd6afb0-17f1-4338-a967-488c1ebe17bf" providerId="AD" clId="Web-{C0772846-5E98-CE90-5DF0-1573B2B5373D}" dt="2021-09-20T18:33:02.428" v="2" actId="1076"/>
      <pc:docMkLst>
        <pc:docMk/>
      </pc:docMkLst>
      <pc:sldChg chg="modSp">
        <pc:chgData name="Keleigh Pereira" userId="S::kpereira@communityaction.us::fcd6afb0-17f1-4338-a967-488c1ebe17bf" providerId="AD" clId="Web-{C0772846-5E98-CE90-5DF0-1573B2B5373D}" dt="2021-09-20T18:32:50.475" v="0" actId="14100"/>
        <pc:sldMkLst>
          <pc:docMk/>
          <pc:sldMk cId="3862021889" sldId="304"/>
        </pc:sldMkLst>
        <pc:picChg chg="mod">
          <ac:chgData name="Keleigh Pereira" userId="S::kpereira@communityaction.us::fcd6afb0-17f1-4338-a967-488c1ebe17bf" providerId="AD" clId="Web-{C0772846-5E98-CE90-5DF0-1573B2B5373D}" dt="2021-09-20T18:32:50.475" v="0" actId="14100"/>
          <ac:picMkLst>
            <pc:docMk/>
            <pc:sldMk cId="3862021889" sldId="304"/>
            <ac:picMk id="69" creationId="{D168F0ED-B91F-42A6-A8D4-29D83729542B}"/>
          </ac:picMkLst>
        </pc:picChg>
      </pc:sldChg>
      <pc:sldChg chg="modSp">
        <pc:chgData name="Keleigh Pereira" userId="S::kpereira@communityaction.us::fcd6afb0-17f1-4338-a967-488c1ebe17bf" providerId="AD" clId="Web-{C0772846-5E98-CE90-5DF0-1573B2B5373D}" dt="2021-09-20T18:33:02.428" v="2" actId="1076"/>
        <pc:sldMkLst>
          <pc:docMk/>
          <pc:sldMk cId="273553475" sldId="305"/>
        </pc:sldMkLst>
        <pc:picChg chg="mod">
          <ac:chgData name="Keleigh Pereira" userId="S::kpereira@communityaction.us::fcd6afb0-17f1-4338-a967-488c1ebe17bf" providerId="AD" clId="Web-{C0772846-5E98-CE90-5DF0-1573B2B5373D}" dt="2021-09-20T18:33:02.428" v="2" actId="1076"/>
          <ac:picMkLst>
            <pc:docMk/>
            <pc:sldMk cId="273553475" sldId="305"/>
            <ac:picMk id="4" creationId="{236EEDC1-A5B2-46B4-B609-DEAB8929DB15}"/>
          </ac:picMkLst>
        </pc:picChg>
      </pc:sldChg>
    </pc:docChg>
  </pc:docChgLst>
  <pc:docChgLst>
    <pc:chgData name="Teri Koopman" userId="S::tkoopman@communityaction.us::22659a4c-fad5-4c1c-8232-e1b6110126a6" providerId="AD" clId="Web-{48DFE971-5AD1-3117-5F6A-E7EEE117CFE8}"/>
    <pc:docChg chg="modSld">
      <pc:chgData name="Teri Koopman" userId="S::tkoopman@communityaction.us::22659a4c-fad5-4c1c-8232-e1b6110126a6" providerId="AD" clId="Web-{48DFE971-5AD1-3117-5F6A-E7EEE117CFE8}" dt="2021-09-23T15:41:18.736" v="5"/>
      <pc:docMkLst>
        <pc:docMk/>
      </pc:docMkLst>
      <pc:sldChg chg="modSp">
        <pc:chgData name="Teri Koopman" userId="S::tkoopman@communityaction.us::22659a4c-fad5-4c1c-8232-e1b6110126a6" providerId="AD" clId="Web-{48DFE971-5AD1-3117-5F6A-E7EEE117CFE8}" dt="2021-09-23T15:40:03.671" v="4" actId="20577"/>
        <pc:sldMkLst>
          <pc:docMk/>
          <pc:sldMk cId="2470586326" sldId="257"/>
        </pc:sldMkLst>
        <pc:spChg chg="mod">
          <ac:chgData name="Teri Koopman" userId="S::tkoopman@communityaction.us::22659a4c-fad5-4c1c-8232-e1b6110126a6" providerId="AD" clId="Web-{48DFE971-5AD1-3117-5F6A-E7EEE117CFE8}" dt="2021-09-23T15:40:03.671" v="4" actId="20577"/>
          <ac:spMkLst>
            <pc:docMk/>
            <pc:sldMk cId="2470586326" sldId="257"/>
            <ac:spMk id="3" creationId="{00000000-0000-0000-0000-000000000000}"/>
          </ac:spMkLst>
        </pc:spChg>
      </pc:sldChg>
      <pc:sldChg chg="modSp">
        <pc:chgData name="Teri Koopman" userId="S::tkoopman@communityaction.us::22659a4c-fad5-4c1c-8232-e1b6110126a6" providerId="AD" clId="Web-{48DFE971-5AD1-3117-5F6A-E7EEE117CFE8}" dt="2021-09-23T15:41:18.736" v="5"/>
        <pc:sldMkLst>
          <pc:docMk/>
          <pc:sldMk cId="2705727132" sldId="314"/>
        </pc:sldMkLst>
        <pc:graphicFrameChg chg="modGraphic">
          <ac:chgData name="Teri Koopman" userId="S::tkoopman@communityaction.us::22659a4c-fad5-4c1c-8232-e1b6110126a6" providerId="AD" clId="Web-{48DFE971-5AD1-3117-5F6A-E7EEE117CFE8}" dt="2021-09-23T15:41:18.736" v="5"/>
          <ac:graphicFrameMkLst>
            <pc:docMk/>
            <pc:sldMk cId="2705727132" sldId="314"/>
            <ac:graphicFrameMk id="10" creationId="{00000000-0000-0000-0000-000000000000}"/>
          </ac:graphicFrameMkLst>
        </pc:graphicFrameChg>
      </pc:sldChg>
    </pc:docChg>
  </pc:docChgLst>
  <pc:docChgLst>
    <pc:chgData name="Keleigh Pereira" userId="S::kpereira@communityaction.us::fcd6afb0-17f1-4338-a967-488c1ebe17bf" providerId="AD" clId="Web-{DA0E9EA1-5748-BE0B-4A2E-6EB46FF6E9E1}"/>
    <pc:docChg chg="modSld">
      <pc:chgData name="Keleigh Pereira" userId="S::kpereira@communityaction.us::fcd6afb0-17f1-4338-a967-488c1ebe17bf" providerId="AD" clId="Web-{DA0E9EA1-5748-BE0B-4A2E-6EB46FF6E9E1}" dt="2021-09-01T18:27:24.363" v="16" actId="20577"/>
      <pc:docMkLst>
        <pc:docMk/>
      </pc:docMkLst>
      <pc:sldChg chg="modSp">
        <pc:chgData name="Keleigh Pereira" userId="S::kpereira@communityaction.us::fcd6afb0-17f1-4338-a967-488c1ebe17bf" providerId="AD" clId="Web-{DA0E9EA1-5748-BE0B-4A2E-6EB46FF6E9E1}" dt="2021-09-01T18:26:34.330" v="10" actId="20577"/>
        <pc:sldMkLst>
          <pc:docMk/>
          <pc:sldMk cId="2470586326" sldId="257"/>
        </pc:sldMkLst>
        <pc:spChg chg="mod">
          <ac:chgData name="Keleigh Pereira" userId="S::kpereira@communityaction.us::fcd6afb0-17f1-4338-a967-488c1ebe17bf" providerId="AD" clId="Web-{DA0E9EA1-5748-BE0B-4A2E-6EB46FF6E9E1}" dt="2021-09-01T18:26:34.330" v="10" actId="20577"/>
          <ac:spMkLst>
            <pc:docMk/>
            <pc:sldMk cId="2470586326" sldId="257"/>
            <ac:spMk id="3" creationId="{00000000-0000-0000-0000-000000000000}"/>
          </ac:spMkLst>
        </pc:spChg>
      </pc:sldChg>
      <pc:sldChg chg="modSp">
        <pc:chgData name="Keleigh Pereira" userId="S::kpereira@communityaction.us::fcd6afb0-17f1-4338-a967-488c1ebe17bf" providerId="AD" clId="Web-{DA0E9EA1-5748-BE0B-4A2E-6EB46FF6E9E1}" dt="2021-09-01T18:27:10.222" v="13" actId="20577"/>
        <pc:sldMkLst>
          <pc:docMk/>
          <pc:sldMk cId="2200176132" sldId="258"/>
        </pc:sldMkLst>
        <pc:spChg chg="mod">
          <ac:chgData name="Keleigh Pereira" userId="S::kpereira@communityaction.us::fcd6afb0-17f1-4338-a967-488c1ebe17bf" providerId="AD" clId="Web-{DA0E9EA1-5748-BE0B-4A2E-6EB46FF6E9E1}" dt="2021-09-01T18:27:10.222" v="13" actId="20577"/>
          <ac:spMkLst>
            <pc:docMk/>
            <pc:sldMk cId="2200176132" sldId="258"/>
            <ac:spMk id="2" creationId="{00000000-0000-0000-0000-000000000000}"/>
          </ac:spMkLst>
        </pc:spChg>
      </pc:sldChg>
      <pc:sldChg chg="modSp">
        <pc:chgData name="Keleigh Pereira" userId="S::kpereira@communityaction.us::fcd6afb0-17f1-4338-a967-488c1ebe17bf" providerId="AD" clId="Web-{DA0E9EA1-5748-BE0B-4A2E-6EB46FF6E9E1}" dt="2021-09-01T18:27:24.363" v="16" actId="20577"/>
        <pc:sldMkLst>
          <pc:docMk/>
          <pc:sldMk cId="2075632968" sldId="286"/>
        </pc:sldMkLst>
        <pc:spChg chg="mod">
          <ac:chgData name="Keleigh Pereira" userId="S::kpereira@communityaction.us::fcd6afb0-17f1-4338-a967-488c1ebe17bf" providerId="AD" clId="Web-{DA0E9EA1-5748-BE0B-4A2E-6EB46FF6E9E1}" dt="2021-09-01T18:27:24.363" v="16" actId="20577"/>
          <ac:spMkLst>
            <pc:docMk/>
            <pc:sldMk cId="2075632968" sldId="286"/>
            <ac:spMk id="2" creationId="{00000000-0000-0000-0000-000000000000}"/>
          </ac:spMkLst>
        </pc:spChg>
      </pc:sldChg>
    </pc:docChg>
  </pc:docChgLst>
  <pc:docChgLst>
    <pc:chgData name="Shaundell Diaz" userId="S::sdiaz@communityaction.us::cbc4cf4c-8aad-48a7-8df4-66065498bf01" providerId="AD" clId="Web-{B550EAE8-BE21-596E-35E9-E1F9C40164C2}"/>
    <pc:docChg chg="modSld">
      <pc:chgData name="Shaundell Diaz" userId="S::sdiaz@communityaction.us::cbc4cf4c-8aad-48a7-8df4-66065498bf01" providerId="AD" clId="Web-{B550EAE8-BE21-596E-35E9-E1F9C40164C2}" dt="2021-09-22T15:47:10.704" v="1030" actId="1076"/>
      <pc:docMkLst>
        <pc:docMk/>
      </pc:docMkLst>
      <pc:sldChg chg="addSp delSp modSp mod setBg modNotes">
        <pc:chgData name="Shaundell Diaz" userId="S::sdiaz@communityaction.us::cbc4cf4c-8aad-48a7-8df4-66065498bf01" providerId="AD" clId="Web-{B550EAE8-BE21-596E-35E9-E1F9C40164C2}" dt="2021-09-22T15:47:10.704" v="1030" actId="1076"/>
        <pc:sldMkLst>
          <pc:docMk/>
          <pc:sldMk cId="3496946274" sldId="312"/>
        </pc:sldMkLst>
        <pc:spChg chg="mod">
          <ac:chgData name="Shaundell Diaz" userId="S::sdiaz@communityaction.us::cbc4cf4c-8aad-48a7-8df4-66065498bf01" providerId="AD" clId="Web-{B550EAE8-BE21-596E-35E9-E1F9C40164C2}" dt="2021-09-22T15:41:08.903" v="963" actId="1076"/>
          <ac:spMkLst>
            <pc:docMk/>
            <pc:sldMk cId="3496946274" sldId="312"/>
            <ac:spMk id="2" creationId="{70A5F6AE-38EB-43A1-86C4-F9BE46C795C6}"/>
          </ac:spMkLst>
        </pc:spChg>
        <pc:spChg chg="del mod">
          <ac:chgData name="Shaundell Diaz" userId="S::sdiaz@communityaction.us::cbc4cf4c-8aad-48a7-8df4-66065498bf01" providerId="AD" clId="Web-{B550EAE8-BE21-596E-35E9-E1F9C40164C2}" dt="2021-09-22T15:28:25.188" v="917"/>
          <ac:spMkLst>
            <pc:docMk/>
            <pc:sldMk cId="3496946274" sldId="312"/>
            <ac:spMk id="3" creationId="{5EF8B002-5783-4A14-A285-D9DCD25EAAD7}"/>
          </ac:spMkLst>
        </pc:spChg>
        <pc:spChg chg="add">
          <ac:chgData name="Shaundell Diaz" userId="S::sdiaz@communityaction.us::cbc4cf4c-8aad-48a7-8df4-66065498bf01" providerId="AD" clId="Web-{B550EAE8-BE21-596E-35E9-E1F9C40164C2}" dt="2021-09-22T15:28:25.188" v="917"/>
          <ac:spMkLst>
            <pc:docMk/>
            <pc:sldMk cId="3496946274" sldId="312"/>
            <ac:spMk id="14" creationId="{655AE6B0-AC9E-4167-806F-E9DB135FC46B}"/>
          </ac:spMkLst>
        </pc:spChg>
        <pc:spChg chg="add">
          <ac:chgData name="Shaundell Diaz" userId="S::sdiaz@communityaction.us::cbc4cf4c-8aad-48a7-8df4-66065498bf01" providerId="AD" clId="Web-{B550EAE8-BE21-596E-35E9-E1F9C40164C2}" dt="2021-09-22T15:28:25.188" v="917"/>
          <ac:spMkLst>
            <pc:docMk/>
            <pc:sldMk cId="3496946274" sldId="312"/>
            <ac:spMk id="27" creationId="{87BD1F4E-A66D-4C06-86DA-8D56CA7A3B41}"/>
          </ac:spMkLst>
        </pc:spChg>
        <pc:spChg chg="add del">
          <ac:chgData name="Shaundell Diaz" userId="S::sdiaz@communityaction.us::cbc4cf4c-8aad-48a7-8df4-66065498bf01" providerId="AD" clId="Web-{B550EAE8-BE21-596E-35E9-E1F9C40164C2}" dt="2021-09-22T15:46:36.952" v="1029"/>
          <ac:spMkLst>
            <pc:docMk/>
            <pc:sldMk cId="3496946274" sldId="312"/>
            <ac:spMk id="44" creationId="{92DF0A8F-1A56-458B-8B83-0876446552A1}"/>
          </ac:spMkLst>
        </pc:spChg>
        <pc:grpChg chg="add">
          <ac:chgData name="Shaundell Diaz" userId="S::sdiaz@communityaction.us::cbc4cf4c-8aad-48a7-8df4-66065498bf01" providerId="AD" clId="Web-{B550EAE8-BE21-596E-35E9-E1F9C40164C2}" dt="2021-09-22T15:28:25.188" v="917"/>
          <ac:grpSpMkLst>
            <pc:docMk/>
            <pc:sldMk cId="3496946274" sldId="312"/>
            <ac:grpSpMk id="16" creationId="{3523416A-383B-4FDC-B4C9-D8EDDFE9C043}"/>
          </ac:grpSpMkLst>
        </pc:grpChg>
        <pc:graphicFrameChg chg="add mod">
          <ac:chgData name="Shaundell Diaz" userId="S::sdiaz@communityaction.us::cbc4cf4c-8aad-48a7-8df4-66065498bf01" providerId="AD" clId="Web-{B550EAE8-BE21-596E-35E9-E1F9C40164C2}" dt="2021-09-22T15:47:10.704" v="1030" actId="1076"/>
          <ac:graphicFrameMkLst>
            <pc:docMk/>
            <pc:sldMk cId="3496946274" sldId="312"/>
            <ac:graphicFrameMk id="10" creationId="{BA9E6C6F-E6C7-487A-A85B-401E0B7A95B5}"/>
          </ac:graphicFrameMkLst>
        </pc:graphicFrameChg>
        <pc:cxnChg chg="add del">
          <ac:chgData name="Shaundell Diaz" userId="S::sdiaz@communityaction.us::cbc4cf4c-8aad-48a7-8df4-66065498bf01" providerId="AD" clId="Web-{B550EAE8-BE21-596E-35E9-E1F9C40164C2}" dt="2021-09-22T15:28:25.188" v="917"/>
          <ac:cxnSpMkLst>
            <pc:docMk/>
            <pc:sldMk cId="3496946274" sldId="312"/>
            <ac:cxnSpMk id="8" creationId="{0B5F7E3B-C5F1-40E0-A491-558BAFBC1127}"/>
          </ac:cxnSpMkLst>
        </pc:cxnChg>
      </pc:sldChg>
    </pc:docChg>
  </pc:docChgLst>
  <pc:docChgLst>
    <pc:chgData name="Michele LaFleur" userId="S::mlafleur@communityaction.us::58118c4b-15cb-4c49-9e94-399dbb2ec8e7" providerId="AD" clId="Web-{4753AE92-0E5A-CB5B-86B7-8123413C8236}"/>
    <pc:docChg chg="modSld">
      <pc:chgData name="Michele LaFleur" userId="S::mlafleur@communityaction.us::58118c4b-15cb-4c49-9e94-399dbb2ec8e7" providerId="AD" clId="Web-{4753AE92-0E5A-CB5B-86B7-8123413C8236}" dt="2021-09-15T18:44:47.326" v="692" actId="20577"/>
      <pc:docMkLst>
        <pc:docMk/>
      </pc:docMkLst>
      <pc:sldChg chg="modSp">
        <pc:chgData name="Michele LaFleur" userId="S::mlafleur@communityaction.us::58118c4b-15cb-4c49-9e94-399dbb2ec8e7" providerId="AD" clId="Web-{4753AE92-0E5A-CB5B-86B7-8123413C8236}" dt="2021-09-15T18:34:36.916" v="309" actId="20577"/>
        <pc:sldMkLst>
          <pc:docMk/>
          <pc:sldMk cId="3614814200" sldId="287"/>
        </pc:sldMkLst>
        <pc:spChg chg="mod">
          <ac:chgData name="Michele LaFleur" userId="S::mlafleur@communityaction.us::58118c4b-15cb-4c49-9e94-399dbb2ec8e7" providerId="AD" clId="Web-{4753AE92-0E5A-CB5B-86B7-8123413C8236}" dt="2021-09-15T18:34:36.916" v="309" actId="20577"/>
          <ac:spMkLst>
            <pc:docMk/>
            <pc:sldMk cId="3614814200" sldId="287"/>
            <ac:spMk id="3" creationId="{00000000-0000-0000-0000-000000000000}"/>
          </ac:spMkLst>
        </pc:spChg>
      </pc:sldChg>
      <pc:sldChg chg="modSp">
        <pc:chgData name="Michele LaFleur" userId="S::mlafleur@communityaction.us::58118c4b-15cb-4c49-9e94-399dbb2ec8e7" providerId="AD" clId="Web-{4753AE92-0E5A-CB5B-86B7-8123413C8236}" dt="2021-09-15T18:44:47.326" v="692" actId="20577"/>
        <pc:sldMkLst>
          <pc:docMk/>
          <pc:sldMk cId="3814681421" sldId="306"/>
        </pc:sldMkLst>
        <pc:spChg chg="mod">
          <ac:chgData name="Michele LaFleur" userId="S::mlafleur@communityaction.us::58118c4b-15cb-4c49-9e94-399dbb2ec8e7" providerId="AD" clId="Web-{4753AE92-0E5A-CB5B-86B7-8123413C8236}" dt="2021-09-15T18:44:47.326" v="692" actId="20577"/>
          <ac:spMkLst>
            <pc:docMk/>
            <pc:sldMk cId="3814681421" sldId="306"/>
            <ac:spMk id="3" creationId="{9B921F0F-E15D-4D5D-A5E4-958DA08E8C28}"/>
          </ac:spMkLst>
        </pc:spChg>
      </pc:sldChg>
    </pc:docChg>
  </pc:docChgLst>
  <pc:docChgLst>
    <pc:chgData name="Brooke Murphy" userId="S::bmurphy@communityaction.us::b56f0718-50ac-43d6-b69b-ef045f3d7a9e" providerId="AD" clId="Web-{A21CE8D6-CEA4-5316-C2E1-836C5792A5ED}"/>
    <pc:docChg chg="modSld">
      <pc:chgData name="Brooke Murphy" userId="S::bmurphy@communityaction.us::b56f0718-50ac-43d6-b69b-ef045f3d7a9e" providerId="AD" clId="Web-{A21CE8D6-CEA4-5316-C2E1-836C5792A5ED}" dt="2021-09-13T19:19:20.742" v="37" actId="20577"/>
      <pc:docMkLst>
        <pc:docMk/>
      </pc:docMkLst>
      <pc:sldChg chg="modSp">
        <pc:chgData name="Brooke Murphy" userId="S::bmurphy@communityaction.us::b56f0718-50ac-43d6-b69b-ef045f3d7a9e" providerId="AD" clId="Web-{A21CE8D6-CEA4-5316-C2E1-836C5792A5ED}" dt="2021-09-13T19:19:20.742" v="37" actId="20577"/>
        <pc:sldMkLst>
          <pc:docMk/>
          <pc:sldMk cId="2275208287" sldId="263"/>
        </pc:sldMkLst>
        <pc:spChg chg="mod">
          <ac:chgData name="Brooke Murphy" userId="S::bmurphy@communityaction.us::b56f0718-50ac-43d6-b69b-ef045f3d7a9e" providerId="AD" clId="Web-{A21CE8D6-CEA4-5316-C2E1-836C5792A5ED}" dt="2021-09-13T19:19:20.742" v="37" actId="20577"/>
          <ac:spMkLst>
            <pc:docMk/>
            <pc:sldMk cId="2275208287" sldId="263"/>
            <ac:spMk id="4" creationId="{7C3BFC95-3744-410D-A00B-41B19FFB8FED}"/>
          </ac:spMkLst>
        </pc:spChg>
      </pc:sldChg>
      <pc:sldChg chg="modSp">
        <pc:chgData name="Brooke Murphy" userId="S::bmurphy@communityaction.us::b56f0718-50ac-43d6-b69b-ef045f3d7a9e" providerId="AD" clId="Web-{A21CE8D6-CEA4-5316-C2E1-836C5792A5ED}" dt="2021-09-13T19:17:42.567" v="21" actId="20577"/>
        <pc:sldMkLst>
          <pc:docMk/>
          <pc:sldMk cId="1836497920" sldId="298"/>
        </pc:sldMkLst>
        <pc:spChg chg="mod">
          <ac:chgData name="Brooke Murphy" userId="S::bmurphy@communityaction.us::b56f0718-50ac-43d6-b69b-ef045f3d7a9e" providerId="AD" clId="Web-{A21CE8D6-CEA4-5316-C2E1-836C5792A5ED}" dt="2021-09-13T19:17:42.567" v="21" actId="20577"/>
          <ac:spMkLst>
            <pc:docMk/>
            <pc:sldMk cId="1836497920" sldId="298"/>
            <ac:spMk id="3" creationId="{8414F752-1183-49D1-9123-B87C73A1797B}"/>
          </ac:spMkLst>
        </pc:spChg>
      </pc:sldChg>
    </pc:docChg>
  </pc:docChgLst>
  <pc:docChgLst>
    <pc:chgData name="Keleigh Pereira" userId="S::kpereira@communityaction.us::fcd6afb0-17f1-4338-a967-488c1ebe17bf" providerId="AD" clId="Web-{55FC3FCE-6FAF-758D-6502-8EE65739334C}"/>
    <pc:docChg chg="addSld modSld">
      <pc:chgData name="Keleigh Pereira" userId="S::kpereira@communityaction.us::fcd6afb0-17f1-4338-a967-488c1ebe17bf" providerId="AD" clId="Web-{55FC3FCE-6FAF-758D-6502-8EE65739334C}" dt="2021-09-22T20:38:15.257" v="528" actId="20577"/>
      <pc:docMkLst>
        <pc:docMk/>
      </pc:docMkLst>
      <pc:sldChg chg="modSp">
        <pc:chgData name="Keleigh Pereira" userId="S::kpereira@communityaction.us::fcd6afb0-17f1-4338-a967-488c1ebe17bf" providerId="AD" clId="Web-{55FC3FCE-6FAF-758D-6502-8EE65739334C}" dt="2021-09-22T18:12:48.117" v="179" actId="20577"/>
        <pc:sldMkLst>
          <pc:docMk/>
          <pc:sldMk cId="2470586326" sldId="257"/>
        </pc:sldMkLst>
        <pc:spChg chg="mod">
          <ac:chgData name="Keleigh Pereira" userId="S::kpereira@communityaction.us::fcd6afb0-17f1-4338-a967-488c1ebe17bf" providerId="AD" clId="Web-{55FC3FCE-6FAF-758D-6502-8EE65739334C}" dt="2021-09-22T17:57:22.449" v="148" actId="1076"/>
          <ac:spMkLst>
            <pc:docMk/>
            <pc:sldMk cId="2470586326" sldId="257"/>
            <ac:spMk id="2" creationId="{00000000-0000-0000-0000-000000000000}"/>
          </ac:spMkLst>
        </pc:spChg>
        <pc:spChg chg="mod">
          <ac:chgData name="Keleigh Pereira" userId="S::kpereira@communityaction.us::fcd6afb0-17f1-4338-a967-488c1ebe17bf" providerId="AD" clId="Web-{55FC3FCE-6FAF-758D-6502-8EE65739334C}" dt="2021-09-22T18:12:48.117" v="179" actId="20577"/>
          <ac:spMkLst>
            <pc:docMk/>
            <pc:sldMk cId="2470586326" sldId="257"/>
            <ac:spMk id="3" creationId="{00000000-0000-0000-0000-000000000000}"/>
          </ac:spMkLst>
        </pc:spChg>
      </pc:sldChg>
      <pc:sldChg chg="modSp">
        <pc:chgData name="Keleigh Pereira" userId="S::kpereira@communityaction.us::fcd6afb0-17f1-4338-a967-488c1ebe17bf" providerId="AD" clId="Web-{55FC3FCE-6FAF-758D-6502-8EE65739334C}" dt="2021-09-22T20:38:15.257" v="528" actId="20577"/>
        <pc:sldMkLst>
          <pc:docMk/>
          <pc:sldMk cId="2200176132" sldId="258"/>
        </pc:sldMkLst>
        <pc:spChg chg="mod">
          <ac:chgData name="Keleigh Pereira" userId="S::kpereira@communityaction.us::fcd6afb0-17f1-4338-a967-488c1ebe17bf" providerId="AD" clId="Web-{55FC3FCE-6FAF-758D-6502-8EE65739334C}" dt="2021-09-22T20:38:15.257" v="528" actId="20577"/>
          <ac:spMkLst>
            <pc:docMk/>
            <pc:sldMk cId="2200176132" sldId="258"/>
            <ac:spMk id="3" creationId="{00000000-0000-0000-0000-000000000000}"/>
          </ac:spMkLst>
        </pc:spChg>
        <pc:picChg chg="mod">
          <ac:chgData name="Keleigh Pereira" userId="S::kpereira@communityaction.us::fcd6afb0-17f1-4338-a967-488c1ebe17bf" providerId="AD" clId="Web-{55FC3FCE-6FAF-758D-6502-8EE65739334C}" dt="2021-09-22T20:36:45.927" v="468" actId="1076"/>
          <ac:picMkLst>
            <pc:docMk/>
            <pc:sldMk cId="2200176132" sldId="258"/>
            <ac:picMk id="7" creationId="{B1D863B8-6604-4702-8B0D-49A2B7DB8F05}"/>
          </ac:picMkLst>
        </pc:picChg>
      </pc:sldChg>
      <pc:sldChg chg="modSp">
        <pc:chgData name="Keleigh Pereira" userId="S::kpereira@communityaction.us::fcd6afb0-17f1-4338-a967-488c1ebe17bf" providerId="AD" clId="Web-{55FC3FCE-6FAF-758D-6502-8EE65739334C}" dt="2021-09-22T17:47:02.227" v="115" actId="20577"/>
        <pc:sldMkLst>
          <pc:docMk/>
          <pc:sldMk cId="1251641955" sldId="261"/>
        </pc:sldMkLst>
        <pc:spChg chg="mod">
          <ac:chgData name="Keleigh Pereira" userId="S::kpereira@communityaction.us::fcd6afb0-17f1-4338-a967-488c1ebe17bf" providerId="AD" clId="Web-{55FC3FCE-6FAF-758D-6502-8EE65739334C}" dt="2021-09-22T17:47:02.227" v="115" actId="20577"/>
          <ac:spMkLst>
            <pc:docMk/>
            <pc:sldMk cId="1251641955" sldId="261"/>
            <ac:spMk id="2" creationId="{00000000-0000-0000-0000-000000000000}"/>
          </ac:spMkLst>
        </pc:spChg>
      </pc:sldChg>
      <pc:sldChg chg="modSp">
        <pc:chgData name="Keleigh Pereira" userId="S::kpereira@communityaction.us::fcd6afb0-17f1-4338-a967-488c1ebe17bf" providerId="AD" clId="Web-{55FC3FCE-6FAF-758D-6502-8EE65739334C}" dt="2021-09-22T20:09:27.740" v="442" actId="20577"/>
        <pc:sldMkLst>
          <pc:docMk/>
          <pc:sldMk cId="2275208287" sldId="263"/>
        </pc:sldMkLst>
        <pc:spChg chg="mod">
          <ac:chgData name="Keleigh Pereira" userId="S::kpereira@communityaction.us::fcd6afb0-17f1-4338-a967-488c1ebe17bf" providerId="AD" clId="Web-{55FC3FCE-6FAF-758D-6502-8EE65739334C}" dt="2021-09-22T17:47:56.854" v="119" actId="1076"/>
          <ac:spMkLst>
            <pc:docMk/>
            <pc:sldMk cId="2275208287" sldId="263"/>
            <ac:spMk id="2" creationId="{00000000-0000-0000-0000-000000000000}"/>
          </ac:spMkLst>
        </pc:spChg>
        <pc:spChg chg="mod">
          <ac:chgData name="Keleigh Pereira" userId="S::kpereira@communityaction.us::fcd6afb0-17f1-4338-a967-488c1ebe17bf" providerId="AD" clId="Web-{55FC3FCE-6FAF-758D-6502-8EE65739334C}" dt="2021-09-22T17:49:14.168" v="137" actId="20577"/>
          <ac:spMkLst>
            <pc:docMk/>
            <pc:sldMk cId="2275208287" sldId="263"/>
            <ac:spMk id="4" creationId="{7C3BFC95-3744-410D-A00B-41B19FFB8FED}"/>
          </ac:spMkLst>
        </pc:spChg>
        <pc:graphicFrameChg chg="modGraphic">
          <ac:chgData name="Keleigh Pereira" userId="S::kpereira@communityaction.us::fcd6afb0-17f1-4338-a967-488c1ebe17bf" providerId="AD" clId="Web-{55FC3FCE-6FAF-758D-6502-8EE65739334C}" dt="2021-09-22T20:09:27.740" v="442" actId="20577"/>
          <ac:graphicFrameMkLst>
            <pc:docMk/>
            <pc:sldMk cId="2275208287" sldId="263"/>
            <ac:graphicFrameMk id="40" creationId="{C8304C73-EC1F-4EF5-8651-4ABC61AAAD01}"/>
          </ac:graphicFrameMkLst>
        </pc:graphicFrameChg>
      </pc:sldChg>
      <pc:sldChg chg="modSp modNotes">
        <pc:chgData name="Keleigh Pereira" userId="S::kpereira@communityaction.us::fcd6afb0-17f1-4338-a967-488c1ebe17bf" providerId="AD" clId="Web-{55FC3FCE-6FAF-758D-6502-8EE65739334C}" dt="2021-09-22T17:38:28.071" v="84"/>
        <pc:sldMkLst>
          <pc:docMk/>
          <pc:sldMk cId="3492126181" sldId="266"/>
        </pc:sldMkLst>
        <pc:spChg chg="mod">
          <ac:chgData name="Keleigh Pereira" userId="S::kpereira@communityaction.us::fcd6afb0-17f1-4338-a967-488c1ebe17bf" providerId="AD" clId="Web-{55FC3FCE-6FAF-758D-6502-8EE65739334C}" dt="2021-09-22T17:30:21.197" v="1" actId="20577"/>
          <ac:spMkLst>
            <pc:docMk/>
            <pc:sldMk cId="3492126181" sldId="266"/>
            <ac:spMk id="2" creationId="{00000000-0000-0000-0000-000000000000}"/>
          </ac:spMkLst>
        </pc:spChg>
        <pc:spChg chg="mod">
          <ac:chgData name="Keleigh Pereira" userId="S::kpereira@communityaction.us::fcd6afb0-17f1-4338-a967-488c1ebe17bf" providerId="AD" clId="Web-{55FC3FCE-6FAF-758D-6502-8EE65739334C}" dt="2021-09-22T17:34:09.829" v="37" actId="20577"/>
          <ac:spMkLst>
            <pc:docMk/>
            <pc:sldMk cId="3492126181" sldId="266"/>
            <ac:spMk id="3" creationId="{00000000-0000-0000-0000-000000000000}"/>
          </ac:spMkLst>
        </pc:spChg>
      </pc:sldChg>
      <pc:sldChg chg="modSp">
        <pc:chgData name="Keleigh Pereira" userId="S::kpereira@communityaction.us::fcd6afb0-17f1-4338-a967-488c1ebe17bf" providerId="AD" clId="Web-{55FC3FCE-6FAF-758D-6502-8EE65739334C}" dt="2021-09-22T17:59:41.469" v="171" actId="20577"/>
        <pc:sldMkLst>
          <pc:docMk/>
          <pc:sldMk cId="3614814200" sldId="287"/>
        </pc:sldMkLst>
        <pc:spChg chg="mod">
          <ac:chgData name="Keleigh Pereira" userId="S::kpereira@communityaction.us::fcd6afb0-17f1-4338-a967-488c1ebe17bf" providerId="AD" clId="Web-{55FC3FCE-6FAF-758D-6502-8EE65739334C}" dt="2021-09-22T17:59:41.469" v="171" actId="20577"/>
          <ac:spMkLst>
            <pc:docMk/>
            <pc:sldMk cId="3614814200" sldId="287"/>
            <ac:spMk id="2" creationId="{00000000-0000-0000-0000-000000000000}"/>
          </ac:spMkLst>
        </pc:spChg>
      </pc:sldChg>
      <pc:sldChg chg="addSp modSp modNotes">
        <pc:chgData name="Keleigh Pereira" userId="S::kpereira@communityaction.us::fcd6afb0-17f1-4338-a967-488c1ebe17bf" providerId="AD" clId="Web-{55FC3FCE-6FAF-758D-6502-8EE65739334C}" dt="2021-09-22T18:39:13.321" v="383" actId="20577"/>
        <pc:sldMkLst>
          <pc:docMk/>
          <pc:sldMk cId="124740104" sldId="289"/>
        </pc:sldMkLst>
        <pc:spChg chg="mod">
          <ac:chgData name="Keleigh Pereira" userId="S::kpereira@communityaction.us::fcd6afb0-17f1-4338-a967-488c1ebe17bf" providerId="AD" clId="Web-{55FC3FCE-6FAF-758D-6502-8EE65739334C}" dt="2021-09-22T18:36:41.535" v="324" actId="20577"/>
          <ac:spMkLst>
            <pc:docMk/>
            <pc:sldMk cId="124740104" sldId="289"/>
            <ac:spMk id="2" creationId="{00000000-0000-0000-0000-000000000000}"/>
          </ac:spMkLst>
        </pc:spChg>
        <pc:spChg chg="mod">
          <ac:chgData name="Keleigh Pereira" userId="S::kpereira@communityaction.us::fcd6afb0-17f1-4338-a967-488c1ebe17bf" providerId="AD" clId="Web-{55FC3FCE-6FAF-758D-6502-8EE65739334C}" dt="2021-09-22T18:29:15.381" v="231" actId="20577"/>
          <ac:spMkLst>
            <pc:docMk/>
            <pc:sldMk cId="124740104" sldId="289"/>
            <ac:spMk id="3" creationId="{00000000-0000-0000-0000-000000000000}"/>
          </ac:spMkLst>
        </pc:spChg>
        <pc:spChg chg="add mod">
          <ac:chgData name="Keleigh Pereira" userId="S::kpereira@communityaction.us::fcd6afb0-17f1-4338-a967-488c1ebe17bf" providerId="AD" clId="Web-{55FC3FCE-6FAF-758D-6502-8EE65739334C}" dt="2021-09-22T18:39:13.321" v="383" actId="20577"/>
          <ac:spMkLst>
            <pc:docMk/>
            <pc:sldMk cId="124740104" sldId="289"/>
            <ac:spMk id="4" creationId="{C898ACAC-A5AF-4AE9-80F9-E495E135C558}"/>
          </ac:spMkLst>
        </pc:spChg>
      </pc:sldChg>
      <pc:sldChg chg="modSp">
        <pc:chgData name="Keleigh Pereira" userId="S::kpereira@communityaction.us::fcd6afb0-17f1-4338-a967-488c1ebe17bf" providerId="AD" clId="Web-{55FC3FCE-6FAF-758D-6502-8EE65739334C}" dt="2021-09-22T20:10:41.820" v="465" actId="20577"/>
        <pc:sldMkLst>
          <pc:docMk/>
          <pc:sldMk cId="3127196693" sldId="297"/>
        </pc:sldMkLst>
        <pc:spChg chg="mod">
          <ac:chgData name="Keleigh Pereira" userId="S::kpereira@communityaction.us::fcd6afb0-17f1-4338-a967-488c1ebe17bf" providerId="AD" clId="Web-{55FC3FCE-6FAF-758D-6502-8EE65739334C}" dt="2021-09-22T17:47:39.838" v="118" actId="14100"/>
          <ac:spMkLst>
            <pc:docMk/>
            <pc:sldMk cId="3127196693" sldId="297"/>
            <ac:spMk id="3" creationId="{00000000-0000-0000-0000-000000000000}"/>
          </ac:spMkLst>
        </pc:spChg>
        <pc:graphicFrameChg chg="modGraphic">
          <ac:chgData name="Keleigh Pereira" userId="S::kpereira@communityaction.us::fcd6afb0-17f1-4338-a967-488c1ebe17bf" providerId="AD" clId="Web-{55FC3FCE-6FAF-758D-6502-8EE65739334C}" dt="2021-09-22T20:10:41.820" v="465" actId="20577"/>
          <ac:graphicFrameMkLst>
            <pc:docMk/>
            <pc:sldMk cId="3127196693" sldId="297"/>
            <ac:graphicFrameMk id="5" creationId="{C72290A8-4821-4056-B1E6-F46F77092DA2}"/>
          </ac:graphicFrameMkLst>
        </pc:graphicFrameChg>
      </pc:sldChg>
      <pc:sldChg chg="modSp">
        <pc:chgData name="Keleigh Pereira" userId="S::kpereira@communityaction.us::fcd6afb0-17f1-4338-a967-488c1ebe17bf" providerId="AD" clId="Web-{55FC3FCE-6FAF-758D-6502-8EE65739334C}" dt="2021-09-22T20:10:15.866" v="456" actId="20577"/>
        <pc:sldMkLst>
          <pc:docMk/>
          <pc:sldMk cId="1836497920" sldId="298"/>
        </pc:sldMkLst>
        <pc:spChg chg="mod">
          <ac:chgData name="Keleigh Pereira" userId="S::kpereira@communityaction.us::fcd6afb0-17f1-4338-a967-488c1ebe17bf" providerId="AD" clId="Web-{55FC3FCE-6FAF-758D-6502-8EE65739334C}" dt="2021-09-22T17:48:37.246" v="127" actId="20577"/>
          <ac:spMkLst>
            <pc:docMk/>
            <pc:sldMk cId="1836497920" sldId="298"/>
            <ac:spMk id="3" creationId="{8414F752-1183-49D1-9123-B87C73A1797B}"/>
          </ac:spMkLst>
        </pc:spChg>
        <pc:graphicFrameChg chg="modGraphic">
          <ac:chgData name="Keleigh Pereira" userId="S::kpereira@communityaction.us::fcd6afb0-17f1-4338-a967-488c1ebe17bf" providerId="AD" clId="Web-{55FC3FCE-6FAF-758D-6502-8EE65739334C}" dt="2021-09-22T20:10:15.866" v="456" actId="20577"/>
          <ac:graphicFrameMkLst>
            <pc:docMk/>
            <pc:sldMk cId="1836497920" sldId="298"/>
            <ac:graphicFrameMk id="22" creationId="{5C013BE0-2D67-4A75-B686-65F76AACF180}"/>
          </ac:graphicFrameMkLst>
        </pc:graphicFrameChg>
      </pc:sldChg>
      <pc:sldChg chg="addSp delSp modSp">
        <pc:chgData name="Keleigh Pereira" userId="S::kpereira@communityaction.us::fcd6afb0-17f1-4338-a967-488c1ebe17bf" providerId="AD" clId="Web-{55FC3FCE-6FAF-758D-6502-8EE65739334C}" dt="2021-09-22T17:59:31.093" v="168" actId="20577"/>
        <pc:sldMkLst>
          <pc:docMk/>
          <pc:sldMk cId="4174409863" sldId="301"/>
        </pc:sldMkLst>
        <pc:spChg chg="del mod">
          <ac:chgData name="Keleigh Pereira" userId="S::kpereira@communityaction.us::fcd6afb0-17f1-4338-a967-488c1ebe17bf" providerId="AD" clId="Web-{55FC3FCE-6FAF-758D-6502-8EE65739334C}" dt="2021-09-22T17:45:30.459" v="103"/>
          <ac:spMkLst>
            <pc:docMk/>
            <pc:sldMk cId="4174409863" sldId="301"/>
            <ac:spMk id="2" creationId="{EC7D1683-AA6A-4834-803A-85F8F9EE7962}"/>
          </ac:spMkLst>
        </pc:spChg>
        <pc:spChg chg="mod">
          <ac:chgData name="Keleigh Pereira" userId="S::kpereira@communityaction.us::fcd6afb0-17f1-4338-a967-488c1ebe17bf" providerId="AD" clId="Web-{55FC3FCE-6FAF-758D-6502-8EE65739334C}" dt="2021-09-22T17:46:34.507" v="110" actId="1076"/>
          <ac:spMkLst>
            <pc:docMk/>
            <pc:sldMk cId="4174409863" sldId="301"/>
            <ac:spMk id="3" creationId="{F65A3FF3-D9F1-4B4E-A3E5-94080122ADC8}"/>
          </ac:spMkLst>
        </pc:spChg>
        <pc:spChg chg="mod">
          <ac:chgData name="Keleigh Pereira" userId="S::kpereira@communityaction.us::fcd6afb0-17f1-4338-a967-488c1ebe17bf" providerId="AD" clId="Web-{55FC3FCE-6FAF-758D-6502-8EE65739334C}" dt="2021-09-22T17:59:31.093" v="168" actId="20577"/>
          <ac:spMkLst>
            <pc:docMk/>
            <pc:sldMk cId="4174409863" sldId="301"/>
            <ac:spMk id="4" creationId="{31FCB06E-0ED8-4B48-8B5A-85DB4758E053}"/>
          </ac:spMkLst>
        </pc:spChg>
        <pc:spChg chg="add del mod">
          <ac:chgData name="Keleigh Pereira" userId="S::kpereira@communityaction.us::fcd6afb0-17f1-4338-a967-488c1ebe17bf" providerId="AD" clId="Web-{55FC3FCE-6FAF-758D-6502-8EE65739334C}" dt="2021-09-22T17:45:40.725" v="104"/>
          <ac:spMkLst>
            <pc:docMk/>
            <pc:sldMk cId="4174409863" sldId="301"/>
            <ac:spMk id="6" creationId="{B65D830D-6706-4ED6-99B9-8CD46659586C}"/>
          </ac:spMkLst>
        </pc:spChg>
      </pc:sldChg>
      <pc:sldChg chg="modSp">
        <pc:chgData name="Keleigh Pereira" userId="S::kpereira@communityaction.us::fcd6afb0-17f1-4338-a967-488c1ebe17bf" providerId="AD" clId="Web-{55FC3FCE-6FAF-758D-6502-8EE65739334C}" dt="2021-09-22T20:03:07.370" v="440" actId="20577"/>
        <pc:sldMkLst>
          <pc:docMk/>
          <pc:sldMk cId="35363155" sldId="302"/>
        </pc:sldMkLst>
        <pc:spChg chg="mod">
          <ac:chgData name="Keleigh Pereira" userId="S::kpereira@communityaction.us::fcd6afb0-17f1-4338-a967-488c1ebe17bf" providerId="AD" clId="Web-{55FC3FCE-6FAF-758D-6502-8EE65739334C}" dt="2021-09-22T20:03:07.370" v="440" actId="20577"/>
          <ac:spMkLst>
            <pc:docMk/>
            <pc:sldMk cId="35363155" sldId="302"/>
            <ac:spMk id="3" creationId="{5B9323A8-3BEC-4A40-8E43-9823D87EDC8A}"/>
          </ac:spMkLst>
        </pc:spChg>
      </pc:sldChg>
      <pc:sldChg chg="modSp">
        <pc:chgData name="Keleigh Pereira" userId="S::kpereira@communityaction.us::fcd6afb0-17f1-4338-a967-488c1ebe17bf" providerId="AD" clId="Web-{55FC3FCE-6FAF-758D-6502-8EE65739334C}" dt="2021-09-22T19:34:02.307" v="394" actId="20577"/>
        <pc:sldMkLst>
          <pc:docMk/>
          <pc:sldMk cId="4258405257" sldId="303"/>
        </pc:sldMkLst>
        <pc:spChg chg="mod">
          <ac:chgData name="Keleigh Pereira" userId="S::kpereira@communityaction.us::fcd6afb0-17f1-4338-a967-488c1ebe17bf" providerId="AD" clId="Web-{55FC3FCE-6FAF-758D-6502-8EE65739334C}" dt="2021-09-22T19:34:02.307" v="394" actId="20577"/>
          <ac:spMkLst>
            <pc:docMk/>
            <pc:sldMk cId="4258405257" sldId="303"/>
            <ac:spMk id="2" creationId="{16E956A0-27B8-4509-A7D7-7443BC9B05D6}"/>
          </ac:spMkLst>
        </pc:spChg>
      </pc:sldChg>
      <pc:sldChg chg="modSp">
        <pc:chgData name="Keleigh Pereira" userId="S::kpereira@communityaction.us::fcd6afb0-17f1-4338-a967-488c1ebe17bf" providerId="AD" clId="Web-{55FC3FCE-6FAF-758D-6502-8EE65739334C}" dt="2021-09-22T19:40:36.224" v="402" actId="20577"/>
        <pc:sldMkLst>
          <pc:docMk/>
          <pc:sldMk cId="273553475" sldId="305"/>
        </pc:sldMkLst>
        <pc:spChg chg="mod">
          <ac:chgData name="Keleigh Pereira" userId="S::kpereira@communityaction.us::fcd6afb0-17f1-4338-a967-488c1ebe17bf" providerId="AD" clId="Web-{55FC3FCE-6FAF-758D-6502-8EE65739334C}" dt="2021-09-22T19:40:36.224" v="402" actId="20577"/>
          <ac:spMkLst>
            <pc:docMk/>
            <pc:sldMk cId="273553475" sldId="305"/>
            <ac:spMk id="3" creationId="{93266A93-5ECC-471D-A6BF-B504A90790B9}"/>
          </ac:spMkLst>
        </pc:spChg>
      </pc:sldChg>
      <pc:sldChg chg="modSp">
        <pc:chgData name="Keleigh Pereira" userId="S::kpereira@communityaction.us::fcd6afb0-17f1-4338-a967-488c1ebe17bf" providerId="AD" clId="Web-{55FC3FCE-6FAF-758D-6502-8EE65739334C}" dt="2021-09-22T17:59:06.858" v="161" actId="14100"/>
        <pc:sldMkLst>
          <pc:docMk/>
          <pc:sldMk cId="2017612297" sldId="307"/>
        </pc:sldMkLst>
        <pc:spChg chg="mod">
          <ac:chgData name="Keleigh Pereira" userId="S::kpereira@communityaction.us::fcd6afb0-17f1-4338-a967-488c1ebe17bf" providerId="AD" clId="Web-{55FC3FCE-6FAF-758D-6502-8EE65739334C}" dt="2021-09-22T17:59:06.858" v="161" actId="14100"/>
          <ac:spMkLst>
            <pc:docMk/>
            <pc:sldMk cId="2017612297" sldId="307"/>
            <ac:spMk id="2" creationId="{08FE8CF7-EB91-4431-B27D-D84BF4025251}"/>
          </ac:spMkLst>
        </pc:spChg>
        <pc:spChg chg="mod">
          <ac:chgData name="Keleigh Pereira" userId="S::kpereira@communityaction.us::fcd6afb0-17f1-4338-a967-488c1ebe17bf" providerId="AD" clId="Web-{55FC3FCE-6FAF-758D-6502-8EE65739334C}" dt="2021-09-22T17:59:02.124" v="159" actId="1076"/>
          <ac:spMkLst>
            <pc:docMk/>
            <pc:sldMk cId="2017612297" sldId="307"/>
            <ac:spMk id="3" creationId="{F733F166-77B4-42E4-81BC-712DB3BD0B3D}"/>
          </ac:spMkLst>
        </pc:spChg>
      </pc:sldChg>
      <pc:sldChg chg="modSp modNotes">
        <pc:chgData name="Keleigh Pereira" userId="S::kpereira@communityaction.us::fcd6afb0-17f1-4338-a967-488c1ebe17bf" providerId="AD" clId="Web-{55FC3FCE-6FAF-758D-6502-8EE65739334C}" dt="2021-09-22T19:39:23.472" v="399" actId="1076"/>
        <pc:sldMkLst>
          <pc:docMk/>
          <pc:sldMk cId="2527543384" sldId="311"/>
        </pc:sldMkLst>
        <pc:spChg chg="mod">
          <ac:chgData name="Keleigh Pereira" userId="S::kpereira@communityaction.us::fcd6afb0-17f1-4338-a967-488c1ebe17bf" providerId="AD" clId="Web-{55FC3FCE-6FAF-758D-6502-8EE65739334C}" dt="2021-09-22T19:39:23.472" v="399" actId="1076"/>
          <ac:spMkLst>
            <pc:docMk/>
            <pc:sldMk cId="2527543384" sldId="311"/>
            <ac:spMk id="2" creationId="{00000000-0000-0000-0000-000000000000}"/>
          </ac:spMkLst>
        </pc:spChg>
        <pc:spChg chg="mod">
          <ac:chgData name="Keleigh Pereira" userId="S::kpereira@communityaction.us::fcd6afb0-17f1-4338-a967-488c1ebe17bf" providerId="AD" clId="Web-{55FC3FCE-6FAF-758D-6502-8EE65739334C}" dt="2021-09-22T19:39:18.769" v="398" actId="20577"/>
          <ac:spMkLst>
            <pc:docMk/>
            <pc:sldMk cId="2527543384" sldId="311"/>
            <ac:spMk id="3" creationId="{00000000-0000-0000-0000-000000000000}"/>
          </ac:spMkLst>
        </pc:spChg>
      </pc:sldChg>
      <pc:sldChg chg="modNotes">
        <pc:chgData name="Keleigh Pereira" userId="S::kpereira@communityaction.us::fcd6afb0-17f1-4338-a967-488c1ebe17bf" providerId="AD" clId="Web-{55FC3FCE-6FAF-758D-6502-8EE65739334C}" dt="2021-09-22T19:29:12.158" v="387"/>
        <pc:sldMkLst>
          <pc:docMk/>
          <pc:sldMk cId="3496946274" sldId="312"/>
        </pc:sldMkLst>
      </pc:sldChg>
      <pc:sldChg chg="modSp">
        <pc:chgData name="Keleigh Pereira" userId="S::kpereira@communityaction.us::fcd6afb0-17f1-4338-a967-488c1ebe17bf" providerId="AD" clId="Web-{55FC3FCE-6FAF-758D-6502-8EE65739334C}" dt="2021-09-22T17:49:36.232" v="138" actId="20577"/>
        <pc:sldMkLst>
          <pc:docMk/>
          <pc:sldMk cId="770181700" sldId="316"/>
        </pc:sldMkLst>
        <pc:spChg chg="mod">
          <ac:chgData name="Keleigh Pereira" userId="S::kpereira@communityaction.us::fcd6afb0-17f1-4338-a967-488c1ebe17bf" providerId="AD" clId="Web-{55FC3FCE-6FAF-758D-6502-8EE65739334C}" dt="2021-09-22T17:49:36.232" v="138" actId="20577"/>
          <ac:spMkLst>
            <pc:docMk/>
            <pc:sldMk cId="770181700" sldId="316"/>
            <ac:spMk id="2" creationId="{00000000-0000-0000-0000-000000000000}"/>
          </ac:spMkLst>
        </pc:spChg>
      </pc:sldChg>
      <pc:sldChg chg="modSp add replId modNotes">
        <pc:chgData name="Keleigh Pereira" userId="S::kpereira@communityaction.us::fcd6afb0-17f1-4338-a967-488c1ebe17bf" providerId="AD" clId="Web-{55FC3FCE-6FAF-758D-6502-8EE65739334C}" dt="2021-09-22T17:44:45.348" v="86"/>
        <pc:sldMkLst>
          <pc:docMk/>
          <pc:sldMk cId="3138883741" sldId="320"/>
        </pc:sldMkLst>
        <pc:spChg chg="mod">
          <ac:chgData name="Keleigh Pereira" userId="S::kpereira@communityaction.us::fcd6afb0-17f1-4338-a967-488c1ebe17bf" providerId="AD" clId="Web-{55FC3FCE-6FAF-758D-6502-8EE65739334C}" dt="2021-09-22T17:37:47.476" v="82" actId="20577"/>
          <ac:spMkLst>
            <pc:docMk/>
            <pc:sldMk cId="3138883741" sldId="320"/>
            <ac:spMk id="3" creationId="{00000000-0000-0000-0000-000000000000}"/>
          </ac:spMkLst>
        </pc:spChg>
      </pc:sldChg>
    </pc:docChg>
  </pc:docChgLst>
  <pc:docChgLst>
    <pc:chgData name="Keleigh Pereira" userId="S::kpereira@communityaction.us::fcd6afb0-17f1-4338-a967-488c1ebe17bf" providerId="AD" clId="Web-{9BE32743-A8C7-E8DB-34DF-18256F3EB97D}"/>
    <pc:docChg chg="modSld">
      <pc:chgData name="Keleigh Pereira" userId="S::kpereira@communityaction.us::fcd6afb0-17f1-4338-a967-488c1ebe17bf" providerId="AD" clId="Web-{9BE32743-A8C7-E8DB-34DF-18256F3EB97D}" dt="2021-09-23T11:10:57.896" v="239"/>
      <pc:docMkLst>
        <pc:docMk/>
      </pc:docMkLst>
      <pc:sldChg chg="modNotes">
        <pc:chgData name="Keleigh Pereira" userId="S::kpereira@communityaction.us::fcd6afb0-17f1-4338-a967-488c1ebe17bf" providerId="AD" clId="Web-{9BE32743-A8C7-E8DB-34DF-18256F3EB97D}" dt="2021-09-23T11:10:57.896" v="239"/>
        <pc:sldMkLst>
          <pc:docMk/>
          <pc:sldMk cId="3614814200" sldId="287"/>
        </pc:sldMkLst>
      </pc:sldChg>
      <pc:sldChg chg="modSp modNotes">
        <pc:chgData name="Keleigh Pereira" userId="S::kpereira@communityaction.us::fcd6afb0-17f1-4338-a967-488c1ebe17bf" providerId="AD" clId="Web-{9BE32743-A8C7-E8DB-34DF-18256F3EB97D}" dt="2021-09-23T11:07:46.094" v="224" actId="20577"/>
        <pc:sldMkLst>
          <pc:docMk/>
          <pc:sldMk cId="4174409863" sldId="301"/>
        </pc:sldMkLst>
        <pc:spChg chg="mod">
          <ac:chgData name="Keleigh Pereira" userId="S::kpereira@communityaction.us::fcd6afb0-17f1-4338-a967-488c1ebe17bf" providerId="AD" clId="Web-{9BE32743-A8C7-E8DB-34DF-18256F3EB97D}" dt="2021-09-23T11:07:46.094" v="224" actId="20577"/>
          <ac:spMkLst>
            <pc:docMk/>
            <pc:sldMk cId="4174409863" sldId="301"/>
            <ac:spMk id="3" creationId="{F65A3FF3-D9F1-4B4E-A3E5-94080122ADC8}"/>
          </ac:spMkLst>
        </pc:spChg>
      </pc:sldChg>
      <pc:sldChg chg="modSp">
        <pc:chgData name="Keleigh Pereira" userId="S::kpereira@communityaction.us::fcd6afb0-17f1-4338-a967-488c1ebe17bf" providerId="AD" clId="Web-{9BE32743-A8C7-E8DB-34DF-18256F3EB97D}" dt="2021-09-23T11:08:01.954" v="226" actId="20577"/>
        <pc:sldMkLst>
          <pc:docMk/>
          <pc:sldMk cId="273553475" sldId="305"/>
        </pc:sldMkLst>
        <pc:spChg chg="mod">
          <ac:chgData name="Keleigh Pereira" userId="S::kpereira@communityaction.us::fcd6afb0-17f1-4338-a967-488c1ebe17bf" providerId="AD" clId="Web-{9BE32743-A8C7-E8DB-34DF-18256F3EB97D}" dt="2021-09-23T11:08:01.954" v="226" actId="20577"/>
          <ac:spMkLst>
            <pc:docMk/>
            <pc:sldMk cId="273553475" sldId="305"/>
            <ac:spMk id="2" creationId="{7966E698-596A-474F-99FA-33E8F725D169}"/>
          </ac:spMkLst>
        </pc:spChg>
        <pc:spChg chg="mod">
          <ac:chgData name="Keleigh Pereira" userId="S::kpereira@communityaction.us::fcd6afb0-17f1-4338-a967-488c1ebe17bf" providerId="AD" clId="Web-{9BE32743-A8C7-E8DB-34DF-18256F3EB97D}" dt="2021-09-23T11:07:52.282" v="225" actId="14100"/>
          <ac:spMkLst>
            <pc:docMk/>
            <pc:sldMk cId="273553475" sldId="305"/>
            <ac:spMk id="3" creationId="{93266A93-5ECC-471D-A6BF-B504A90790B9}"/>
          </ac:spMkLst>
        </pc:spChg>
      </pc:sldChg>
      <pc:sldChg chg="modNotes">
        <pc:chgData name="Keleigh Pereira" userId="S::kpereira@communityaction.us::fcd6afb0-17f1-4338-a967-488c1ebe17bf" providerId="AD" clId="Web-{9BE32743-A8C7-E8DB-34DF-18256F3EB97D}" dt="2021-09-23T11:05:33.732" v="167"/>
        <pc:sldMkLst>
          <pc:docMk/>
          <pc:sldMk cId="2017612297" sldId="307"/>
        </pc:sldMkLst>
      </pc:sldChg>
    </pc:docChg>
  </pc:docChgLst>
  <pc:docChgLst>
    <pc:chgData name="Shaundell Diaz" userId="S::sdiaz@communityaction.us::cbc4cf4c-8aad-48a7-8df4-66065498bf01" providerId="AD" clId="Web-{BD17BBA7-6B08-1A44-7A60-8199D1310D94}"/>
    <pc:docChg chg="modSld">
      <pc:chgData name="Shaundell Diaz" userId="S::sdiaz@communityaction.us::cbc4cf4c-8aad-48a7-8df4-66065498bf01" providerId="AD" clId="Web-{BD17BBA7-6B08-1A44-7A60-8199D1310D94}" dt="2021-09-22T20:46:45.577" v="496"/>
      <pc:docMkLst>
        <pc:docMk/>
      </pc:docMkLst>
      <pc:sldChg chg="addSp modSp mod setBg">
        <pc:chgData name="Shaundell Diaz" userId="S::sdiaz@communityaction.us::cbc4cf4c-8aad-48a7-8df4-66065498bf01" providerId="AD" clId="Web-{BD17BBA7-6B08-1A44-7A60-8199D1310D94}" dt="2021-09-22T20:12:45.661" v="190" actId="20577"/>
        <pc:sldMkLst>
          <pc:docMk/>
          <pc:sldMk cId="2200176132" sldId="258"/>
        </pc:sldMkLst>
        <pc:spChg chg="mod">
          <ac:chgData name="Shaundell Diaz" userId="S::sdiaz@communityaction.us::cbc4cf4c-8aad-48a7-8df4-66065498bf01" providerId="AD" clId="Web-{BD17BBA7-6B08-1A44-7A60-8199D1310D94}" dt="2021-09-22T20:12:31.817" v="188" actId="20577"/>
          <ac:spMkLst>
            <pc:docMk/>
            <pc:sldMk cId="2200176132" sldId="258"/>
            <ac:spMk id="2" creationId="{00000000-0000-0000-0000-000000000000}"/>
          </ac:spMkLst>
        </pc:spChg>
        <pc:spChg chg="mod">
          <ac:chgData name="Shaundell Diaz" userId="S::sdiaz@communityaction.us::cbc4cf4c-8aad-48a7-8df4-66065498bf01" providerId="AD" clId="Web-{BD17BBA7-6B08-1A44-7A60-8199D1310D94}" dt="2021-09-22T20:12:45.661" v="190" actId="20577"/>
          <ac:spMkLst>
            <pc:docMk/>
            <pc:sldMk cId="2200176132" sldId="258"/>
            <ac:spMk id="3" creationId="{00000000-0000-0000-0000-000000000000}"/>
          </ac:spMkLst>
        </pc:spChg>
        <pc:spChg chg="add">
          <ac:chgData name="Shaundell Diaz" userId="S::sdiaz@communityaction.us::cbc4cf4c-8aad-48a7-8df4-66065498bf01" providerId="AD" clId="Web-{BD17BBA7-6B08-1A44-7A60-8199D1310D94}" dt="2021-09-22T20:12:14.770" v="178"/>
          <ac:spMkLst>
            <pc:docMk/>
            <pc:sldMk cId="2200176132" sldId="258"/>
            <ac:spMk id="10" creationId="{A65AC7D1-EAA9-48F5-B509-60A7F50BF703}"/>
          </ac:spMkLst>
        </pc:spChg>
        <pc:spChg chg="add">
          <ac:chgData name="Shaundell Diaz" userId="S::sdiaz@communityaction.us::cbc4cf4c-8aad-48a7-8df4-66065498bf01" providerId="AD" clId="Web-{BD17BBA7-6B08-1A44-7A60-8199D1310D94}" dt="2021-09-22T20:12:14.770" v="178"/>
          <ac:spMkLst>
            <pc:docMk/>
            <pc:sldMk cId="2200176132" sldId="258"/>
            <ac:spMk id="12" creationId="{D6320AF9-619A-4175-865B-5663E1AEF4C5}"/>
          </ac:spMkLst>
        </pc:spChg>
        <pc:spChg chg="add">
          <ac:chgData name="Shaundell Diaz" userId="S::sdiaz@communityaction.us::cbc4cf4c-8aad-48a7-8df4-66065498bf01" providerId="AD" clId="Web-{BD17BBA7-6B08-1A44-7A60-8199D1310D94}" dt="2021-09-22T20:12:14.770" v="178"/>
          <ac:spMkLst>
            <pc:docMk/>
            <pc:sldMk cId="2200176132" sldId="258"/>
            <ac:spMk id="18" creationId="{7E018740-5C2B-4A41-AC1A-7E68D1EC1954}"/>
          </ac:spMkLst>
        </pc:spChg>
        <pc:spChg chg="add">
          <ac:chgData name="Shaundell Diaz" userId="S::sdiaz@communityaction.us::cbc4cf4c-8aad-48a7-8df4-66065498bf01" providerId="AD" clId="Web-{BD17BBA7-6B08-1A44-7A60-8199D1310D94}" dt="2021-09-22T20:12:14.770" v="178"/>
          <ac:spMkLst>
            <pc:docMk/>
            <pc:sldMk cId="2200176132" sldId="258"/>
            <ac:spMk id="20" creationId="{166F75A4-C475-4941-8EE2-B80A06A2C1BB}"/>
          </ac:spMkLst>
        </pc:spChg>
        <pc:spChg chg="add">
          <ac:chgData name="Shaundell Diaz" userId="S::sdiaz@communityaction.us::cbc4cf4c-8aad-48a7-8df4-66065498bf01" providerId="AD" clId="Web-{BD17BBA7-6B08-1A44-7A60-8199D1310D94}" dt="2021-09-22T20:12:14.770" v="178"/>
          <ac:spMkLst>
            <pc:docMk/>
            <pc:sldMk cId="2200176132" sldId="258"/>
            <ac:spMk id="22" creationId="{A032553A-72E8-4B0D-8405-FF9771C9AF05}"/>
          </ac:spMkLst>
        </pc:spChg>
        <pc:spChg chg="add">
          <ac:chgData name="Shaundell Diaz" userId="S::sdiaz@communityaction.us::cbc4cf4c-8aad-48a7-8df4-66065498bf01" providerId="AD" clId="Web-{BD17BBA7-6B08-1A44-7A60-8199D1310D94}" dt="2021-09-22T20:12:14.770" v="178"/>
          <ac:spMkLst>
            <pc:docMk/>
            <pc:sldMk cId="2200176132" sldId="258"/>
            <ac:spMk id="24" creationId="{765800AC-C3B9-498E-87BC-29FAE4C76B21}"/>
          </ac:spMkLst>
        </pc:spChg>
        <pc:spChg chg="add">
          <ac:chgData name="Shaundell Diaz" userId="S::sdiaz@communityaction.us::cbc4cf4c-8aad-48a7-8df4-66065498bf01" providerId="AD" clId="Web-{BD17BBA7-6B08-1A44-7A60-8199D1310D94}" dt="2021-09-22T20:12:14.770" v="178"/>
          <ac:spMkLst>
            <pc:docMk/>
            <pc:sldMk cId="2200176132" sldId="258"/>
            <ac:spMk id="26" creationId="{1F9D6ACB-2FF4-49F9-978A-E0D5327FC635}"/>
          </ac:spMkLst>
        </pc:spChg>
        <pc:spChg chg="add">
          <ac:chgData name="Shaundell Diaz" userId="S::sdiaz@communityaction.us::cbc4cf4c-8aad-48a7-8df4-66065498bf01" providerId="AD" clId="Web-{BD17BBA7-6B08-1A44-7A60-8199D1310D94}" dt="2021-09-22T20:12:14.770" v="178"/>
          <ac:spMkLst>
            <pc:docMk/>
            <pc:sldMk cId="2200176132" sldId="258"/>
            <ac:spMk id="28" creationId="{A5EC319D-0FEA-4B95-A3EA-01E35672C95B}"/>
          </ac:spMkLst>
        </pc:spChg>
        <pc:picChg chg="add">
          <ac:chgData name="Shaundell Diaz" userId="S::sdiaz@communityaction.us::cbc4cf4c-8aad-48a7-8df4-66065498bf01" providerId="AD" clId="Web-{BD17BBA7-6B08-1A44-7A60-8199D1310D94}" dt="2021-09-22T20:12:14.770" v="178"/>
          <ac:picMkLst>
            <pc:docMk/>
            <pc:sldMk cId="2200176132" sldId="258"/>
            <ac:picMk id="7" creationId="{B1D863B8-6604-4702-8B0D-49A2B7DB8F05}"/>
          </ac:picMkLst>
        </pc:picChg>
        <pc:cxnChg chg="add">
          <ac:chgData name="Shaundell Diaz" userId="S::sdiaz@communityaction.us::cbc4cf4c-8aad-48a7-8df4-66065498bf01" providerId="AD" clId="Web-{BD17BBA7-6B08-1A44-7A60-8199D1310D94}" dt="2021-09-22T20:12:14.770" v="178"/>
          <ac:cxnSpMkLst>
            <pc:docMk/>
            <pc:sldMk cId="2200176132" sldId="258"/>
            <ac:cxnSpMk id="14" creationId="{063B6EC6-D752-4EE7-908B-F8F19E8C7FEA}"/>
          </ac:cxnSpMkLst>
        </pc:cxnChg>
        <pc:cxnChg chg="add">
          <ac:chgData name="Shaundell Diaz" userId="S::sdiaz@communityaction.us::cbc4cf4c-8aad-48a7-8df4-66065498bf01" providerId="AD" clId="Web-{BD17BBA7-6B08-1A44-7A60-8199D1310D94}" dt="2021-09-22T20:12:14.770" v="178"/>
          <ac:cxnSpMkLst>
            <pc:docMk/>
            <pc:sldMk cId="2200176132" sldId="258"/>
            <ac:cxnSpMk id="16" creationId="{EFECD4E8-AD3E-4228-82A2-9461958EA94D}"/>
          </ac:cxnSpMkLst>
        </pc:cxnChg>
      </pc:sldChg>
      <pc:sldChg chg="addSp delSp modSp mod setBg addAnim delAnim modAnim setClrOvrMap">
        <pc:chgData name="Shaundell Diaz" userId="S::sdiaz@communityaction.us::cbc4cf4c-8aad-48a7-8df4-66065498bf01" providerId="AD" clId="Web-{BD17BBA7-6B08-1A44-7A60-8199D1310D94}" dt="2021-09-22T20:46:45.577" v="496"/>
        <pc:sldMkLst>
          <pc:docMk/>
          <pc:sldMk cId="1602366340" sldId="260"/>
        </pc:sldMkLst>
        <pc:spChg chg="mod">
          <ac:chgData name="Shaundell Diaz" userId="S::sdiaz@communityaction.us::cbc4cf4c-8aad-48a7-8df4-66065498bf01" providerId="AD" clId="Web-{BD17BBA7-6B08-1A44-7A60-8199D1310D94}" dt="2021-09-22T20:16:46.259" v="217" actId="20577"/>
          <ac:spMkLst>
            <pc:docMk/>
            <pc:sldMk cId="1602366340" sldId="260"/>
            <ac:spMk id="2" creationId="{00000000-0000-0000-0000-000000000000}"/>
          </ac:spMkLst>
        </pc:spChg>
        <pc:spChg chg="add del mod">
          <ac:chgData name="Shaundell Diaz" userId="S::sdiaz@communityaction.us::cbc4cf4c-8aad-48a7-8df4-66065498bf01" providerId="AD" clId="Web-{BD17BBA7-6B08-1A44-7A60-8199D1310D94}" dt="2021-09-22T20:15:17.430" v="210"/>
          <ac:spMkLst>
            <pc:docMk/>
            <pc:sldMk cId="1602366340" sldId="260"/>
            <ac:spMk id="3" creationId="{82D8A82D-B070-4DF6-9F55-B826EA56AE4E}"/>
          </ac:spMkLst>
        </pc:spChg>
        <pc:spChg chg="add del">
          <ac:chgData name="Shaundell Diaz" userId="S::sdiaz@communityaction.us::cbc4cf4c-8aad-48a7-8df4-66065498bf01" providerId="AD" clId="Web-{BD17BBA7-6B08-1A44-7A60-8199D1310D94}" dt="2021-09-22T20:43:26.369" v="495"/>
          <ac:spMkLst>
            <pc:docMk/>
            <pc:sldMk cId="1602366340" sldId="260"/>
            <ac:spMk id="4" creationId="{2873F503-3512-4206-A7E3-756F6613D811}"/>
          </ac:spMkLst>
        </pc:spChg>
        <pc:spChg chg="add">
          <ac:chgData name="Shaundell Diaz" userId="S::sdiaz@communityaction.us::cbc4cf4c-8aad-48a7-8df4-66065498bf01" providerId="AD" clId="Web-{BD17BBA7-6B08-1A44-7A60-8199D1310D94}" dt="2021-09-22T20:13:53.381" v="191"/>
          <ac:spMkLst>
            <pc:docMk/>
            <pc:sldMk cId="1602366340" sldId="260"/>
            <ac:spMk id="19" creationId="{9179DE42-5613-4B35-A1E6-6CCBAA13C743}"/>
          </ac:spMkLst>
        </pc:spChg>
        <pc:spChg chg="add">
          <ac:chgData name="Shaundell Diaz" userId="S::sdiaz@communityaction.us::cbc4cf4c-8aad-48a7-8df4-66065498bf01" providerId="AD" clId="Web-{BD17BBA7-6B08-1A44-7A60-8199D1310D94}" dt="2021-09-22T20:13:53.381" v="191"/>
          <ac:spMkLst>
            <pc:docMk/>
            <pc:sldMk cId="1602366340" sldId="260"/>
            <ac:spMk id="25" creationId="{52FB45E9-914E-4471-AC87-E475CD51767D}"/>
          </ac:spMkLst>
        </pc:spChg>
        <pc:spChg chg="add">
          <ac:chgData name="Shaundell Diaz" userId="S::sdiaz@communityaction.us::cbc4cf4c-8aad-48a7-8df4-66065498bf01" providerId="AD" clId="Web-{BD17BBA7-6B08-1A44-7A60-8199D1310D94}" dt="2021-09-22T20:13:53.381" v="191"/>
          <ac:spMkLst>
            <pc:docMk/>
            <pc:sldMk cId="1602366340" sldId="260"/>
            <ac:spMk id="27" creationId="{C310626D-5743-49D4-8F7D-88C4F8F05774}"/>
          </ac:spMkLst>
        </pc:spChg>
        <pc:spChg chg="add">
          <ac:chgData name="Shaundell Diaz" userId="S::sdiaz@communityaction.us::cbc4cf4c-8aad-48a7-8df4-66065498bf01" providerId="AD" clId="Web-{BD17BBA7-6B08-1A44-7A60-8199D1310D94}" dt="2021-09-22T20:13:53.381" v="191"/>
          <ac:spMkLst>
            <pc:docMk/>
            <pc:sldMk cId="1602366340" sldId="260"/>
            <ac:spMk id="29" creationId="{3C195FC1-B568-4C72-9902-34CB35DDD7A1}"/>
          </ac:spMkLst>
        </pc:spChg>
        <pc:spChg chg="add">
          <ac:chgData name="Shaundell Diaz" userId="S::sdiaz@communityaction.us::cbc4cf4c-8aad-48a7-8df4-66065498bf01" providerId="AD" clId="Web-{BD17BBA7-6B08-1A44-7A60-8199D1310D94}" dt="2021-09-22T20:13:53.381" v="191"/>
          <ac:spMkLst>
            <pc:docMk/>
            <pc:sldMk cId="1602366340" sldId="260"/>
            <ac:spMk id="31" creationId="{EF2BDF77-362C-43F0-8CBB-A969EC2AE0C4}"/>
          </ac:spMkLst>
        </pc:spChg>
        <pc:spChg chg="add">
          <ac:chgData name="Shaundell Diaz" userId="S::sdiaz@communityaction.us::cbc4cf4c-8aad-48a7-8df4-66065498bf01" providerId="AD" clId="Web-{BD17BBA7-6B08-1A44-7A60-8199D1310D94}" dt="2021-09-22T20:13:53.381" v="191"/>
          <ac:spMkLst>
            <pc:docMk/>
            <pc:sldMk cId="1602366340" sldId="260"/>
            <ac:spMk id="33" creationId="{4BE96B01-3929-432D-B8C2-ADBCB74C2EF4}"/>
          </ac:spMkLst>
        </pc:spChg>
        <pc:spChg chg="add">
          <ac:chgData name="Shaundell Diaz" userId="S::sdiaz@communityaction.us::cbc4cf4c-8aad-48a7-8df4-66065498bf01" providerId="AD" clId="Web-{BD17BBA7-6B08-1A44-7A60-8199D1310D94}" dt="2021-09-22T20:13:53.381" v="191"/>
          <ac:spMkLst>
            <pc:docMk/>
            <pc:sldMk cId="1602366340" sldId="260"/>
            <ac:spMk id="35" creationId="{2A6FCDE6-CDE2-4C51-B18E-A95CFB679714}"/>
          </ac:spMkLst>
        </pc:spChg>
        <pc:spChg chg="add">
          <ac:chgData name="Shaundell Diaz" userId="S::sdiaz@communityaction.us::cbc4cf4c-8aad-48a7-8df4-66065498bf01" providerId="AD" clId="Web-{BD17BBA7-6B08-1A44-7A60-8199D1310D94}" dt="2021-09-22T20:13:53.381" v="191"/>
          <ac:spMkLst>
            <pc:docMk/>
            <pc:sldMk cId="1602366340" sldId="260"/>
            <ac:spMk id="37" creationId="{9D2E8756-2465-473A-BA2A-2DB1D6224745}"/>
          </ac:spMkLst>
        </pc:spChg>
        <pc:grpChg chg="add">
          <ac:chgData name="Shaundell Diaz" userId="S::sdiaz@communityaction.us::cbc4cf4c-8aad-48a7-8df4-66065498bf01" providerId="AD" clId="Web-{BD17BBA7-6B08-1A44-7A60-8199D1310D94}" dt="2021-09-22T20:13:53.381" v="191"/>
          <ac:grpSpMkLst>
            <pc:docMk/>
            <pc:sldMk cId="1602366340" sldId="260"/>
            <ac:grpSpMk id="7" creationId="{28460BD8-AE3F-4AC9-9D0B-717052AA5D3A}"/>
          </ac:grpSpMkLst>
        </pc:grpChg>
        <pc:cxnChg chg="add">
          <ac:chgData name="Shaundell Diaz" userId="S::sdiaz@communityaction.us::cbc4cf4c-8aad-48a7-8df4-66065498bf01" providerId="AD" clId="Web-{BD17BBA7-6B08-1A44-7A60-8199D1310D94}" dt="2021-09-22T20:13:53.381" v="191"/>
          <ac:cxnSpMkLst>
            <pc:docMk/>
            <pc:sldMk cId="1602366340" sldId="260"/>
            <ac:cxnSpMk id="21" creationId="{EB898B32-3891-4C3A-8F58-C5969D2E9033}"/>
          </ac:cxnSpMkLst>
        </pc:cxnChg>
        <pc:cxnChg chg="add">
          <ac:chgData name="Shaundell Diaz" userId="S::sdiaz@communityaction.us::cbc4cf4c-8aad-48a7-8df4-66065498bf01" providerId="AD" clId="Web-{BD17BBA7-6B08-1A44-7A60-8199D1310D94}" dt="2021-09-22T20:13:53.381" v="191"/>
          <ac:cxnSpMkLst>
            <pc:docMk/>
            <pc:sldMk cId="1602366340" sldId="260"/>
            <ac:cxnSpMk id="23" creationId="{4AE4806D-B8F9-4679-A68A-9BD21C01A301}"/>
          </ac:cxnSpMkLst>
        </pc:cxnChg>
      </pc:sldChg>
      <pc:sldChg chg="addSp delSp modSp mod setBg">
        <pc:chgData name="Shaundell Diaz" userId="S::sdiaz@communityaction.us::cbc4cf4c-8aad-48a7-8df4-66065498bf01" providerId="AD" clId="Web-{BD17BBA7-6B08-1A44-7A60-8199D1310D94}" dt="2021-09-22T20:08:57.517" v="177" actId="1076"/>
        <pc:sldMkLst>
          <pc:docMk/>
          <pc:sldMk cId="2275208287" sldId="263"/>
        </pc:sldMkLst>
        <pc:spChg chg="mod">
          <ac:chgData name="Shaundell Diaz" userId="S::sdiaz@communityaction.us::cbc4cf4c-8aad-48a7-8df4-66065498bf01" providerId="AD" clId="Web-{BD17BBA7-6B08-1A44-7A60-8199D1310D94}" dt="2021-09-22T20:06:12.717" v="168" actId="20577"/>
          <ac:spMkLst>
            <pc:docMk/>
            <pc:sldMk cId="2275208287" sldId="263"/>
            <ac:spMk id="2" creationId="{00000000-0000-0000-0000-000000000000}"/>
          </ac:spMkLst>
        </pc:spChg>
        <pc:spChg chg="del mod ord">
          <ac:chgData name="Shaundell Diaz" userId="S::sdiaz@communityaction.us::cbc4cf4c-8aad-48a7-8df4-66065498bf01" providerId="AD" clId="Web-{BD17BBA7-6B08-1A44-7A60-8199D1310D94}" dt="2021-09-22T19:55:12.128" v="75"/>
          <ac:spMkLst>
            <pc:docMk/>
            <pc:sldMk cId="2275208287" sldId="263"/>
            <ac:spMk id="3" creationId="{787280BB-6735-4AF6-AB87-35184534351C}"/>
          </ac:spMkLst>
        </pc:spChg>
        <pc:spChg chg="del mod">
          <ac:chgData name="Shaundell Diaz" userId="S::sdiaz@communityaction.us::cbc4cf4c-8aad-48a7-8df4-66065498bf01" providerId="AD" clId="Web-{BD17BBA7-6B08-1A44-7A60-8199D1310D94}" dt="2021-09-22T20:08:47.501" v="176"/>
          <ac:spMkLst>
            <pc:docMk/>
            <pc:sldMk cId="2275208287" sldId="263"/>
            <ac:spMk id="4" creationId="{7C3BFC95-3744-410D-A00B-41B19FFB8FED}"/>
          </ac:spMkLst>
        </pc:spChg>
        <pc:spChg chg="add">
          <ac:chgData name="Shaundell Diaz" userId="S::sdiaz@communityaction.us::cbc4cf4c-8aad-48a7-8df4-66065498bf01" providerId="AD" clId="Web-{BD17BBA7-6B08-1A44-7A60-8199D1310D94}" dt="2021-09-22T19:53:22.173" v="46"/>
          <ac:spMkLst>
            <pc:docMk/>
            <pc:sldMk cId="2275208287" sldId="263"/>
            <ac:spMk id="26" creationId="{3F088236-D655-4F88-B238-E16762358025}"/>
          </ac:spMkLst>
        </pc:spChg>
        <pc:spChg chg="add">
          <ac:chgData name="Shaundell Diaz" userId="S::sdiaz@communityaction.us::cbc4cf4c-8aad-48a7-8df4-66065498bf01" providerId="AD" clId="Web-{BD17BBA7-6B08-1A44-7A60-8199D1310D94}" dt="2021-09-22T19:53:22.173" v="46"/>
          <ac:spMkLst>
            <pc:docMk/>
            <pc:sldMk cId="2275208287" sldId="263"/>
            <ac:spMk id="28" creationId="{3DAC0C92-199E-475C-9390-119A9B027276}"/>
          </ac:spMkLst>
        </pc:spChg>
        <pc:spChg chg="add">
          <ac:chgData name="Shaundell Diaz" userId="S::sdiaz@communityaction.us::cbc4cf4c-8aad-48a7-8df4-66065498bf01" providerId="AD" clId="Web-{BD17BBA7-6B08-1A44-7A60-8199D1310D94}" dt="2021-09-22T19:53:22.173" v="46"/>
          <ac:spMkLst>
            <pc:docMk/>
            <pc:sldMk cId="2275208287" sldId="263"/>
            <ac:spMk id="30" creationId="{C4CFB339-0ED8-4FE2-9EF1-6D1375B8499B}"/>
          </ac:spMkLst>
        </pc:spChg>
        <pc:spChg chg="add">
          <ac:chgData name="Shaundell Diaz" userId="S::sdiaz@communityaction.us::cbc4cf4c-8aad-48a7-8df4-66065498bf01" providerId="AD" clId="Web-{BD17BBA7-6B08-1A44-7A60-8199D1310D94}" dt="2021-09-22T19:53:22.173" v="46"/>
          <ac:spMkLst>
            <pc:docMk/>
            <pc:sldMk cId="2275208287" sldId="263"/>
            <ac:spMk id="32" creationId="{31896C80-2069-4431-9C19-83B913734490}"/>
          </ac:spMkLst>
        </pc:spChg>
        <pc:spChg chg="add">
          <ac:chgData name="Shaundell Diaz" userId="S::sdiaz@communityaction.us::cbc4cf4c-8aad-48a7-8df4-66065498bf01" providerId="AD" clId="Web-{BD17BBA7-6B08-1A44-7A60-8199D1310D94}" dt="2021-09-22T19:53:22.173" v="46"/>
          <ac:spMkLst>
            <pc:docMk/>
            <pc:sldMk cId="2275208287" sldId="263"/>
            <ac:spMk id="34" creationId="{BF120A21-0841-4823-B0C4-28AEBCEF9B78}"/>
          </ac:spMkLst>
        </pc:spChg>
        <pc:spChg chg="add">
          <ac:chgData name="Shaundell Diaz" userId="S::sdiaz@communityaction.us::cbc4cf4c-8aad-48a7-8df4-66065498bf01" providerId="AD" clId="Web-{BD17BBA7-6B08-1A44-7A60-8199D1310D94}" dt="2021-09-22T19:53:22.173" v="46"/>
          <ac:spMkLst>
            <pc:docMk/>
            <pc:sldMk cId="2275208287" sldId="263"/>
            <ac:spMk id="36" creationId="{DBB05BAE-BBD3-4289-899F-A6851503C6B0}"/>
          </ac:spMkLst>
        </pc:spChg>
        <pc:spChg chg="add">
          <ac:chgData name="Shaundell Diaz" userId="S::sdiaz@communityaction.us::cbc4cf4c-8aad-48a7-8df4-66065498bf01" providerId="AD" clId="Web-{BD17BBA7-6B08-1A44-7A60-8199D1310D94}" dt="2021-09-22T19:53:22.173" v="46"/>
          <ac:spMkLst>
            <pc:docMk/>
            <pc:sldMk cId="2275208287" sldId="263"/>
            <ac:spMk id="38" creationId="{9874D11C-36F5-4BBE-A490-019A54E953B0}"/>
          </ac:spMkLst>
        </pc:spChg>
        <pc:grpChg chg="add">
          <ac:chgData name="Shaundell Diaz" userId="S::sdiaz@communityaction.us::cbc4cf4c-8aad-48a7-8df4-66065498bf01" providerId="AD" clId="Web-{BD17BBA7-6B08-1A44-7A60-8199D1310D94}" dt="2021-09-22T19:53:22.173" v="46"/>
          <ac:grpSpMkLst>
            <pc:docMk/>
            <pc:sldMk cId="2275208287" sldId="263"/>
            <ac:grpSpMk id="10" creationId="{10BE40E3-5550-4CDD-B4FD-387C33EBF157}"/>
          </ac:grpSpMkLst>
        </pc:grpChg>
        <pc:graphicFrameChg chg="add mod">
          <ac:chgData name="Shaundell Diaz" userId="S::sdiaz@communityaction.us::cbc4cf4c-8aad-48a7-8df4-66065498bf01" providerId="AD" clId="Web-{BD17BBA7-6B08-1A44-7A60-8199D1310D94}" dt="2021-09-22T20:08:57.517" v="177" actId="1076"/>
          <ac:graphicFrameMkLst>
            <pc:docMk/>
            <pc:sldMk cId="2275208287" sldId="263"/>
            <ac:graphicFrameMk id="40" creationId="{C8304C73-EC1F-4EF5-8651-4ABC61AAAD01}"/>
          </ac:graphicFrameMkLst>
        </pc:graphicFrameChg>
        <pc:picChg chg="add">
          <ac:chgData name="Shaundell Diaz" userId="S::sdiaz@communityaction.us::cbc4cf4c-8aad-48a7-8df4-66065498bf01" providerId="AD" clId="Web-{BD17BBA7-6B08-1A44-7A60-8199D1310D94}" dt="2021-09-22T19:53:22.173" v="46"/>
          <ac:picMkLst>
            <pc:docMk/>
            <pc:sldMk cId="2275208287" sldId="263"/>
            <ac:picMk id="6" creationId="{A32B69BC-9F93-46ED-B635-64A13396E284}"/>
          </ac:picMkLst>
        </pc:picChg>
        <pc:cxnChg chg="add">
          <ac:chgData name="Shaundell Diaz" userId="S::sdiaz@communityaction.us::cbc4cf4c-8aad-48a7-8df4-66065498bf01" providerId="AD" clId="Web-{BD17BBA7-6B08-1A44-7A60-8199D1310D94}" dt="2021-09-22T19:53:22.173" v="46"/>
          <ac:cxnSpMkLst>
            <pc:docMk/>
            <pc:sldMk cId="2275208287" sldId="263"/>
            <ac:cxnSpMk id="22" creationId="{64FA5DFF-7FE6-4855-84E6-DFA78EE978BD}"/>
          </ac:cxnSpMkLst>
        </pc:cxnChg>
        <pc:cxnChg chg="add">
          <ac:chgData name="Shaundell Diaz" userId="S::sdiaz@communityaction.us::cbc4cf4c-8aad-48a7-8df4-66065498bf01" providerId="AD" clId="Web-{BD17BBA7-6B08-1A44-7A60-8199D1310D94}" dt="2021-09-22T19:53:22.173" v="46"/>
          <ac:cxnSpMkLst>
            <pc:docMk/>
            <pc:sldMk cId="2275208287" sldId="263"/>
            <ac:cxnSpMk id="24" creationId="{2AFD8CBA-54A3-4363-991B-B9C631BBFA74}"/>
          </ac:cxnSpMkLst>
        </pc:cxnChg>
      </pc:sldChg>
      <pc:sldChg chg="addSp delSp modSp mod setBg">
        <pc:chgData name="Shaundell Diaz" userId="S::sdiaz@communityaction.us::cbc4cf4c-8aad-48a7-8df4-66065498bf01" providerId="AD" clId="Web-{BD17BBA7-6B08-1A44-7A60-8199D1310D94}" dt="2021-09-22T20:07:47.281" v="175" actId="20577"/>
        <pc:sldMkLst>
          <pc:docMk/>
          <pc:sldMk cId="3127196693" sldId="297"/>
        </pc:sldMkLst>
        <pc:spChg chg="mod">
          <ac:chgData name="Shaundell Diaz" userId="S::sdiaz@communityaction.us::cbc4cf4c-8aad-48a7-8df4-66065498bf01" providerId="AD" clId="Web-{BD17BBA7-6B08-1A44-7A60-8199D1310D94}" dt="2021-09-22T20:07:47.281" v="175" actId="20577"/>
          <ac:spMkLst>
            <pc:docMk/>
            <pc:sldMk cId="3127196693" sldId="297"/>
            <ac:spMk id="2" creationId="{00000000-0000-0000-0000-000000000000}"/>
          </ac:spMkLst>
        </pc:spChg>
        <pc:spChg chg="del">
          <ac:chgData name="Shaundell Diaz" userId="S::sdiaz@communityaction.us::cbc4cf4c-8aad-48a7-8df4-66065498bf01" providerId="AD" clId="Web-{BD17BBA7-6B08-1A44-7A60-8199D1310D94}" dt="2021-09-22T19:59:13.491" v="131"/>
          <ac:spMkLst>
            <pc:docMk/>
            <pc:sldMk cId="3127196693" sldId="297"/>
            <ac:spMk id="3" creationId="{00000000-0000-0000-0000-000000000000}"/>
          </ac:spMkLst>
        </pc:spChg>
        <pc:spChg chg="add">
          <ac:chgData name="Shaundell Diaz" userId="S::sdiaz@communityaction.us::cbc4cf4c-8aad-48a7-8df4-66065498bf01" providerId="AD" clId="Web-{BD17BBA7-6B08-1A44-7A60-8199D1310D94}" dt="2021-09-22T19:59:13.491" v="131"/>
          <ac:spMkLst>
            <pc:docMk/>
            <pc:sldMk cId="3127196693" sldId="297"/>
            <ac:spMk id="9" creationId="{9F4444CE-BC8D-4D61-B303-4C05614E62AB}"/>
          </ac:spMkLst>
        </pc:spChg>
        <pc:spChg chg="add">
          <ac:chgData name="Shaundell Diaz" userId="S::sdiaz@communityaction.us::cbc4cf4c-8aad-48a7-8df4-66065498bf01" providerId="AD" clId="Web-{BD17BBA7-6B08-1A44-7A60-8199D1310D94}" dt="2021-09-22T19:59:13.491" v="131"/>
          <ac:spMkLst>
            <pc:docMk/>
            <pc:sldMk cId="3127196693" sldId="297"/>
            <ac:spMk id="11" creationId="{73772B81-181F-48B7-8826-4D9686D15DF5}"/>
          </ac:spMkLst>
        </pc:spChg>
        <pc:spChg chg="add">
          <ac:chgData name="Shaundell Diaz" userId="S::sdiaz@communityaction.us::cbc4cf4c-8aad-48a7-8df4-66065498bf01" providerId="AD" clId="Web-{BD17BBA7-6B08-1A44-7A60-8199D1310D94}" dt="2021-09-22T19:59:13.491" v="131"/>
          <ac:spMkLst>
            <pc:docMk/>
            <pc:sldMk cId="3127196693" sldId="297"/>
            <ac:spMk id="13" creationId="{B2205F6E-03C6-4E92-877C-E2482F6599AA}"/>
          </ac:spMkLst>
        </pc:spChg>
        <pc:graphicFrameChg chg="add">
          <ac:chgData name="Shaundell Diaz" userId="S::sdiaz@communityaction.us::cbc4cf4c-8aad-48a7-8df4-66065498bf01" providerId="AD" clId="Web-{BD17BBA7-6B08-1A44-7A60-8199D1310D94}" dt="2021-09-22T19:59:13.491" v="131"/>
          <ac:graphicFrameMkLst>
            <pc:docMk/>
            <pc:sldMk cId="3127196693" sldId="297"/>
            <ac:graphicFrameMk id="5" creationId="{C72290A8-4821-4056-B1E6-F46F77092DA2}"/>
          </ac:graphicFrameMkLst>
        </pc:graphicFrameChg>
      </pc:sldChg>
      <pc:sldChg chg="addSp delSp modSp mod setBg">
        <pc:chgData name="Shaundell Diaz" userId="S::sdiaz@communityaction.us::cbc4cf4c-8aad-48a7-8df4-66065498bf01" providerId="AD" clId="Web-{BD17BBA7-6B08-1A44-7A60-8199D1310D94}" dt="2021-09-22T20:04:58.935" v="160" actId="1076"/>
        <pc:sldMkLst>
          <pc:docMk/>
          <pc:sldMk cId="1836497920" sldId="298"/>
        </pc:sldMkLst>
        <pc:spChg chg="mod">
          <ac:chgData name="Shaundell Diaz" userId="S::sdiaz@communityaction.us::cbc4cf4c-8aad-48a7-8df4-66065498bf01" providerId="AD" clId="Web-{BD17BBA7-6B08-1A44-7A60-8199D1310D94}" dt="2021-09-22T20:04:58.935" v="160" actId="1076"/>
          <ac:spMkLst>
            <pc:docMk/>
            <pc:sldMk cId="1836497920" sldId="298"/>
            <ac:spMk id="2" creationId="{00000000-0000-0000-0000-000000000000}"/>
          </ac:spMkLst>
        </pc:spChg>
        <pc:spChg chg="del mod">
          <ac:chgData name="Shaundell Diaz" userId="S::sdiaz@communityaction.us::cbc4cf4c-8aad-48a7-8df4-66065498bf01" providerId="AD" clId="Web-{BD17BBA7-6B08-1A44-7A60-8199D1310D94}" dt="2021-09-22T20:04:23.106" v="151"/>
          <ac:spMkLst>
            <pc:docMk/>
            <pc:sldMk cId="1836497920" sldId="298"/>
            <ac:spMk id="3" creationId="{8414F752-1183-49D1-9123-B87C73A1797B}"/>
          </ac:spMkLst>
        </pc:spChg>
        <pc:spChg chg="add">
          <ac:chgData name="Shaundell Diaz" userId="S::sdiaz@communityaction.us::cbc4cf4c-8aad-48a7-8df4-66065498bf01" providerId="AD" clId="Web-{BD17BBA7-6B08-1A44-7A60-8199D1310D94}" dt="2021-09-22T20:04:23.106" v="151"/>
          <ac:spMkLst>
            <pc:docMk/>
            <pc:sldMk cId="1836497920" sldId="298"/>
            <ac:spMk id="38" creationId="{655AE6B0-AC9E-4167-806F-E9DB135FC46B}"/>
          </ac:spMkLst>
        </pc:spChg>
        <pc:spChg chg="add">
          <ac:chgData name="Shaundell Diaz" userId="S::sdiaz@communityaction.us::cbc4cf4c-8aad-48a7-8df4-66065498bf01" providerId="AD" clId="Web-{BD17BBA7-6B08-1A44-7A60-8199D1310D94}" dt="2021-09-22T20:04:23.106" v="151"/>
          <ac:spMkLst>
            <pc:docMk/>
            <pc:sldMk cId="1836497920" sldId="298"/>
            <ac:spMk id="51" creationId="{87BD1F4E-A66D-4C06-86DA-8D56CA7A3B41}"/>
          </ac:spMkLst>
        </pc:spChg>
        <pc:grpChg chg="add del">
          <ac:chgData name="Shaundell Diaz" userId="S::sdiaz@communityaction.us::cbc4cf4c-8aad-48a7-8df4-66065498bf01" providerId="AD" clId="Web-{BD17BBA7-6B08-1A44-7A60-8199D1310D94}" dt="2021-09-22T20:04:23.106" v="151"/>
          <ac:grpSpMkLst>
            <pc:docMk/>
            <pc:sldMk cId="1836497920" sldId="298"/>
            <ac:grpSpMk id="8" creationId="{09EA7EA7-74F5-4EE2-8E3D-1A10308259D7}"/>
          </ac:grpSpMkLst>
        </pc:grpChg>
        <pc:grpChg chg="add">
          <ac:chgData name="Shaundell Diaz" userId="S::sdiaz@communityaction.us::cbc4cf4c-8aad-48a7-8df4-66065498bf01" providerId="AD" clId="Web-{BD17BBA7-6B08-1A44-7A60-8199D1310D94}" dt="2021-09-22T20:04:23.106" v="151"/>
          <ac:grpSpMkLst>
            <pc:docMk/>
            <pc:sldMk cId="1836497920" sldId="298"/>
            <ac:grpSpMk id="26" creationId="{D920209C-E85B-4D6F-A56F-724F5ADA811C}"/>
          </ac:grpSpMkLst>
        </pc:grpChg>
        <pc:grpChg chg="add">
          <ac:chgData name="Shaundell Diaz" userId="S::sdiaz@communityaction.us::cbc4cf4c-8aad-48a7-8df4-66065498bf01" providerId="AD" clId="Web-{BD17BBA7-6B08-1A44-7A60-8199D1310D94}" dt="2021-09-22T20:04:23.106" v="151"/>
          <ac:grpSpMkLst>
            <pc:docMk/>
            <pc:sldMk cId="1836497920" sldId="298"/>
            <ac:grpSpMk id="40" creationId="{3523416A-383B-4FDC-B4C9-D8EDDFE9C043}"/>
          </ac:grpSpMkLst>
        </pc:grpChg>
        <pc:graphicFrameChg chg="add">
          <ac:chgData name="Shaundell Diaz" userId="S::sdiaz@communityaction.us::cbc4cf4c-8aad-48a7-8df4-66065498bf01" providerId="AD" clId="Web-{BD17BBA7-6B08-1A44-7A60-8199D1310D94}" dt="2021-09-22T20:04:23.106" v="151"/>
          <ac:graphicFrameMkLst>
            <pc:docMk/>
            <pc:sldMk cId="1836497920" sldId="298"/>
            <ac:graphicFrameMk id="22" creationId="{5C013BE0-2D67-4A75-B686-65F76AACF180}"/>
          </ac:graphicFrameMkLst>
        </pc:graphicFrameChg>
        <pc:cxnChg chg="add del">
          <ac:chgData name="Shaundell Diaz" userId="S::sdiaz@communityaction.us::cbc4cf4c-8aad-48a7-8df4-66065498bf01" providerId="AD" clId="Web-{BD17BBA7-6B08-1A44-7A60-8199D1310D94}" dt="2021-09-22T20:04:23.106" v="151"/>
          <ac:cxnSpMkLst>
            <pc:docMk/>
            <pc:sldMk cId="1836497920" sldId="298"/>
            <ac:cxnSpMk id="20" creationId="{0B5F7E3B-C5F1-40E0-A491-558BAFBC1127}"/>
          </ac:cxnSpMkLst>
        </pc:cxnChg>
      </pc:sldChg>
      <pc:sldChg chg="addSp delSp modSp mod setBg setClrOvrMap">
        <pc:chgData name="Shaundell Diaz" userId="S::sdiaz@communityaction.us::cbc4cf4c-8aad-48a7-8df4-66065498bf01" providerId="AD" clId="Web-{BD17BBA7-6B08-1A44-7A60-8199D1310D94}" dt="2021-09-22T20:42:15.723" v="493" actId="1076"/>
        <pc:sldMkLst>
          <pc:docMk/>
          <pc:sldMk cId="133241021" sldId="299"/>
        </pc:sldMkLst>
        <pc:spChg chg="mod ord">
          <ac:chgData name="Shaundell Diaz" userId="S::sdiaz@communityaction.us::cbc4cf4c-8aad-48a7-8df4-66065498bf01" providerId="AD" clId="Web-{BD17BBA7-6B08-1A44-7A60-8199D1310D94}" dt="2021-09-22T20:42:03.207" v="492" actId="1076"/>
          <ac:spMkLst>
            <pc:docMk/>
            <pc:sldMk cId="133241021" sldId="299"/>
            <ac:spMk id="2" creationId="{00000000-0000-0000-0000-000000000000}"/>
          </ac:spMkLst>
        </pc:spChg>
        <pc:spChg chg="add del mod ord">
          <ac:chgData name="Shaundell Diaz" userId="S::sdiaz@communityaction.us::cbc4cf4c-8aad-48a7-8df4-66065498bf01" providerId="AD" clId="Web-{BD17BBA7-6B08-1A44-7A60-8199D1310D94}" dt="2021-09-22T20:42:15.723" v="493" actId="1076"/>
          <ac:spMkLst>
            <pc:docMk/>
            <pc:sldMk cId="133241021" sldId="299"/>
            <ac:spMk id="3" creationId="{90E46F87-7A9D-42EA-BB36-61DF299EEFFB}"/>
          </ac:spMkLst>
        </pc:spChg>
        <pc:spChg chg="add del">
          <ac:chgData name="Shaundell Diaz" userId="S::sdiaz@communityaction.us::cbc4cf4c-8aad-48a7-8df4-66065498bf01" providerId="AD" clId="Web-{BD17BBA7-6B08-1A44-7A60-8199D1310D94}" dt="2021-09-22T20:34:55.043" v="300"/>
          <ac:spMkLst>
            <pc:docMk/>
            <pc:sldMk cId="133241021" sldId="299"/>
            <ac:spMk id="5" creationId="{E80B86A7-A1EC-475B-9166-88902B033A38}"/>
          </ac:spMkLst>
        </pc:spChg>
        <pc:spChg chg="add del">
          <ac:chgData name="Shaundell Diaz" userId="S::sdiaz@communityaction.us::cbc4cf4c-8aad-48a7-8df4-66065498bf01" providerId="AD" clId="Web-{BD17BBA7-6B08-1A44-7A60-8199D1310D94}" dt="2021-09-22T20:34:55.043" v="300"/>
          <ac:spMkLst>
            <pc:docMk/>
            <pc:sldMk cId="133241021" sldId="299"/>
            <ac:spMk id="6" creationId="{C2C29CB1-9F74-4879-A6AF-AEA67B6F1F4D}"/>
          </ac:spMkLst>
        </pc:spChg>
        <pc:spChg chg="add del">
          <ac:chgData name="Shaundell Diaz" userId="S::sdiaz@communityaction.us::cbc4cf4c-8aad-48a7-8df4-66065498bf01" providerId="AD" clId="Web-{BD17BBA7-6B08-1A44-7A60-8199D1310D94}" dt="2021-09-22T20:34:47.746" v="298"/>
          <ac:spMkLst>
            <pc:docMk/>
            <pc:sldMk cId="133241021" sldId="299"/>
            <ac:spMk id="8" creationId="{A65AC7D1-EAA9-48F5-B509-60A7F50BF703}"/>
          </ac:spMkLst>
        </pc:spChg>
        <pc:spChg chg="add del">
          <ac:chgData name="Shaundell Diaz" userId="S::sdiaz@communityaction.us::cbc4cf4c-8aad-48a7-8df4-66065498bf01" providerId="AD" clId="Web-{BD17BBA7-6B08-1A44-7A60-8199D1310D94}" dt="2021-09-22T20:34:55.043" v="300"/>
          <ac:spMkLst>
            <pc:docMk/>
            <pc:sldMk cId="133241021" sldId="299"/>
            <ac:spMk id="9" creationId="{7E2C7115-5336-410C-AD71-0F0952A2E5A7}"/>
          </ac:spMkLst>
        </pc:spChg>
        <pc:spChg chg="add del">
          <ac:chgData name="Shaundell Diaz" userId="S::sdiaz@communityaction.us::cbc4cf4c-8aad-48a7-8df4-66065498bf01" providerId="AD" clId="Web-{BD17BBA7-6B08-1A44-7A60-8199D1310D94}" dt="2021-09-22T20:34:47.746" v="298"/>
          <ac:spMkLst>
            <pc:docMk/>
            <pc:sldMk cId="133241021" sldId="299"/>
            <ac:spMk id="10" creationId="{D6320AF9-619A-4175-865B-5663E1AEF4C5}"/>
          </ac:spMkLst>
        </pc:spChg>
        <pc:spChg chg="add del">
          <ac:chgData name="Shaundell Diaz" userId="S::sdiaz@communityaction.us::cbc4cf4c-8aad-48a7-8df4-66065498bf01" providerId="AD" clId="Web-{BD17BBA7-6B08-1A44-7A60-8199D1310D94}" dt="2021-09-22T20:38:25.563" v="434"/>
          <ac:spMkLst>
            <pc:docMk/>
            <pc:sldMk cId="133241021" sldId="299"/>
            <ac:spMk id="11" creationId="{C52ED567-06B3-4107-9773-BBB6BD78673C}"/>
          </ac:spMkLst>
        </pc:spChg>
        <pc:spChg chg="add del">
          <ac:chgData name="Shaundell Diaz" userId="S::sdiaz@communityaction.us::cbc4cf4c-8aad-48a7-8df4-66065498bf01" providerId="AD" clId="Web-{BD17BBA7-6B08-1A44-7A60-8199D1310D94}" dt="2021-09-22T20:38:25.563" v="434"/>
          <ac:spMkLst>
            <pc:docMk/>
            <pc:sldMk cId="133241021" sldId="299"/>
            <ac:spMk id="13" creationId="{AF551D8B-3775-4477-88B7-7B7C350D34E4}"/>
          </ac:spMkLst>
        </pc:spChg>
        <pc:spChg chg="add del">
          <ac:chgData name="Shaundell Diaz" userId="S::sdiaz@communityaction.us::cbc4cf4c-8aad-48a7-8df4-66065498bf01" providerId="AD" clId="Web-{BD17BBA7-6B08-1A44-7A60-8199D1310D94}" dt="2021-09-22T20:34:47.746" v="298"/>
          <ac:spMkLst>
            <pc:docMk/>
            <pc:sldMk cId="133241021" sldId="299"/>
            <ac:spMk id="16" creationId="{7E018740-5C2B-4A41-AC1A-7E68D1EC1954}"/>
          </ac:spMkLst>
        </pc:spChg>
        <pc:spChg chg="add del">
          <ac:chgData name="Shaundell Diaz" userId="S::sdiaz@communityaction.us::cbc4cf4c-8aad-48a7-8df4-66065498bf01" providerId="AD" clId="Web-{BD17BBA7-6B08-1A44-7A60-8199D1310D94}" dt="2021-09-22T20:34:47.746" v="298"/>
          <ac:spMkLst>
            <pc:docMk/>
            <pc:sldMk cId="133241021" sldId="299"/>
            <ac:spMk id="18" creationId="{166F75A4-C475-4941-8EE2-B80A06A2C1BB}"/>
          </ac:spMkLst>
        </pc:spChg>
        <pc:spChg chg="add del">
          <ac:chgData name="Shaundell Diaz" userId="S::sdiaz@communityaction.us::cbc4cf4c-8aad-48a7-8df4-66065498bf01" providerId="AD" clId="Web-{BD17BBA7-6B08-1A44-7A60-8199D1310D94}" dt="2021-09-22T20:18:29.183" v="232"/>
          <ac:spMkLst>
            <pc:docMk/>
            <pc:sldMk cId="133241021" sldId="299"/>
            <ac:spMk id="19" creationId="{2783C067-F8BF-4755-B516-8A0CD74CF60C}"/>
          </ac:spMkLst>
        </pc:spChg>
        <pc:spChg chg="add del">
          <ac:chgData name="Shaundell Diaz" userId="S::sdiaz@communityaction.us::cbc4cf4c-8aad-48a7-8df4-66065498bf01" providerId="AD" clId="Web-{BD17BBA7-6B08-1A44-7A60-8199D1310D94}" dt="2021-09-22T20:34:47.746" v="298"/>
          <ac:spMkLst>
            <pc:docMk/>
            <pc:sldMk cId="133241021" sldId="299"/>
            <ac:spMk id="20" creationId="{A032553A-72E8-4B0D-8405-FF9771C9AF05}"/>
          </ac:spMkLst>
        </pc:spChg>
        <pc:spChg chg="add del">
          <ac:chgData name="Shaundell Diaz" userId="S::sdiaz@communityaction.us::cbc4cf4c-8aad-48a7-8df4-66065498bf01" providerId="AD" clId="Web-{BD17BBA7-6B08-1A44-7A60-8199D1310D94}" dt="2021-09-22T20:18:29.183" v="232"/>
          <ac:spMkLst>
            <pc:docMk/>
            <pc:sldMk cId="133241021" sldId="299"/>
            <ac:spMk id="21" creationId="{2ED796EC-E7FF-46DB-B912-FB08BF12AA6E}"/>
          </ac:spMkLst>
        </pc:spChg>
        <pc:spChg chg="add del">
          <ac:chgData name="Shaundell Diaz" userId="S::sdiaz@communityaction.us::cbc4cf4c-8aad-48a7-8df4-66065498bf01" providerId="AD" clId="Web-{BD17BBA7-6B08-1A44-7A60-8199D1310D94}" dt="2021-09-22T20:34:47.746" v="298"/>
          <ac:spMkLst>
            <pc:docMk/>
            <pc:sldMk cId="133241021" sldId="299"/>
            <ac:spMk id="22" creationId="{765800AC-C3B9-498E-87BC-29FAE4C76B21}"/>
          </ac:spMkLst>
        </pc:spChg>
        <pc:spChg chg="add del">
          <ac:chgData name="Shaundell Diaz" userId="S::sdiaz@communityaction.us::cbc4cf4c-8aad-48a7-8df4-66065498bf01" providerId="AD" clId="Web-{BD17BBA7-6B08-1A44-7A60-8199D1310D94}" dt="2021-09-22T20:18:29.183" v="232"/>
          <ac:spMkLst>
            <pc:docMk/>
            <pc:sldMk cId="133241021" sldId="299"/>
            <ac:spMk id="23" creationId="{549A2DAB-B431-487D-95AD-BB0FECB49E57}"/>
          </ac:spMkLst>
        </pc:spChg>
        <pc:spChg chg="add del">
          <ac:chgData name="Shaundell Diaz" userId="S::sdiaz@communityaction.us::cbc4cf4c-8aad-48a7-8df4-66065498bf01" providerId="AD" clId="Web-{BD17BBA7-6B08-1A44-7A60-8199D1310D94}" dt="2021-09-22T20:34:47.746" v="298"/>
          <ac:spMkLst>
            <pc:docMk/>
            <pc:sldMk cId="133241021" sldId="299"/>
            <ac:spMk id="24" creationId="{1F9D6ACB-2FF4-49F9-978A-E0D5327FC635}"/>
          </ac:spMkLst>
        </pc:spChg>
        <pc:spChg chg="add del">
          <ac:chgData name="Shaundell Diaz" userId="S::sdiaz@communityaction.us::cbc4cf4c-8aad-48a7-8df4-66065498bf01" providerId="AD" clId="Web-{BD17BBA7-6B08-1A44-7A60-8199D1310D94}" dt="2021-09-22T20:18:29.183" v="232"/>
          <ac:spMkLst>
            <pc:docMk/>
            <pc:sldMk cId="133241021" sldId="299"/>
            <ac:spMk id="25" creationId="{0819F787-32B4-46A8-BC57-C6571BCEE243}"/>
          </ac:spMkLst>
        </pc:spChg>
        <pc:spChg chg="add del">
          <ac:chgData name="Shaundell Diaz" userId="S::sdiaz@communityaction.us::cbc4cf4c-8aad-48a7-8df4-66065498bf01" providerId="AD" clId="Web-{BD17BBA7-6B08-1A44-7A60-8199D1310D94}" dt="2021-09-22T20:34:47.746" v="298"/>
          <ac:spMkLst>
            <pc:docMk/>
            <pc:sldMk cId="133241021" sldId="299"/>
            <ac:spMk id="26" creationId="{142BFA2A-77A0-4F60-A32A-685681C84889}"/>
          </ac:spMkLst>
        </pc:spChg>
        <pc:spChg chg="add del">
          <ac:chgData name="Shaundell Diaz" userId="S::sdiaz@communityaction.us::cbc4cf4c-8aad-48a7-8df4-66065498bf01" providerId="AD" clId="Web-{BD17BBA7-6B08-1A44-7A60-8199D1310D94}" dt="2021-09-22T20:38:25.563" v="434"/>
          <ac:spMkLst>
            <pc:docMk/>
            <pc:sldMk cId="133241021" sldId="299"/>
            <ac:spMk id="28" creationId="{D52A0D23-45DD-4DF4-ADE6-A81F409BB9FB}"/>
          </ac:spMkLst>
        </pc:spChg>
        <pc:spChg chg="add del">
          <ac:chgData name="Shaundell Diaz" userId="S::sdiaz@communityaction.us::cbc4cf4c-8aad-48a7-8df4-66065498bf01" providerId="AD" clId="Web-{BD17BBA7-6B08-1A44-7A60-8199D1310D94}" dt="2021-09-22T20:38:25.563" v="434"/>
          <ac:spMkLst>
            <pc:docMk/>
            <pc:sldMk cId="133241021" sldId="299"/>
            <ac:spMk id="30" creationId="{BB934D2B-85E2-4375-94EE-B66C16BF7999}"/>
          </ac:spMkLst>
        </pc:spChg>
        <pc:spChg chg="add del">
          <ac:chgData name="Shaundell Diaz" userId="S::sdiaz@communityaction.us::cbc4cf4c-8aad-48a7-8df4-66065498bf01" providerId="AD" clId="Web-{BD17BBA7-6B08-1A44-7A60-8199D1310D94}" dt="2021-09-22T20:38:25.563" v="434"/>
          <ac:spMkLst>
            <pc:docMk/>
            <pc:sldMk cId="133241021" sldId="299"/>
            <ac:spMk id="31" creationId="{9B445E02-D785-4565-B842-9567BBC09508}"/>
          </ac:spMkLst>
        </pc:spChg>
        <pc:spChg chg="add del">
          <ac:chgData name="Shaundell Diaz" userId="S::sdiaz@communityaction.us::cbc4cf4c-8aad-48a7-8df4-66065498bf01" providerId="AD" clId="Web-{BD17BBA7-6B08-1A44-7A60-8199D1310D94}" dt="2021-09-22T20:38:25.563" v="434"/>
          <ac:spMkLst>
            <pc:docMk/>
            <pc:sldMk cId="133241021" sldId="299"/>
            <ac:spMk id="32" creationId="{2C153736-D102-4F57-9DE7-615AFC02B0AC}"/>
          </ac:spMkLst>
        </pc:spChg>
        <pc:spChg chg="add del">
          <ac:chgData name="Shaundell Diaz" userId="S::sdiaz@communityaction.us::cbc4cf4c-8aad-48a7-8df4-66065498bf01" providerId="AD" clId="Web-{BD17BBA7-6B08-1A44-7A60-8199D1310D94}" dt="2021-09-22T20:38:25.563" v="434"/>
          <ac:spMkLst>
            <pc:docMk/>
            <pc:sldMk cId="133241021" sldId="299"/>
            <ac:spMk id="33" creationId="{BA407A52-66F4-4CDE-A726-FF79F3EC342D}"/>
          </ac:spMkLst>
        </pc:spChg>
        <pc:spChg chg="add del">
          <ac:chgData name="Shaundell Diaz" userId="S::sdiaz@communityaction.us::cbc4cf4c-8aad-48a7-8df4-66065498bf01" providerId="AD" clId="Web-{BD17BBA7-6B08-1A44-7A60-8199D1310D94}" dt="2021-09-22T20:38:25.563" v="434"/>
          <ac:spMkLst>
            <pc:docMk/>
            <pc:sldMk cId="133241021" sldId="299"/>
            <ac:spMk id="34" creationId="{D28FFB34-4FC3-46F5-B900-D3B774FD0BE6}"/>
          </ac:spMkLst>
        </pc:spChg>
        <pc:spChg chg="add del">
          <ac:chgData name="Shaundell Diaz" userId="S::sdiaz@communityaction.us::cbc4cf4c-8aad-48a7-8df4-66065498bf01" providerId="AD" clId="Web-{BD17BBA7-6B08-1A44-7A60-8199D1310D94}" dt="2021-09-22T20:38:25.563" v="434"/>
          <ac:spMkLst>
            <pc:docMk/>
            <pc:sldMk cId="133241021" sldId="299"/>
            <ac:spMk id="35" creationId="{205F7B13-ACB5-46BE-8070-0431266B183B}"/>
          </ac:spMkLst>
        </pc:spChg>
        <pc:spChg chg="add del">
          <ac:chgData name="Shaundell Diaz" userId="S::sdiaz@communityaction.us::cbc4cf4c-8aad-48a7-8df4-66065498bf01" providerId="AD" clId="Web-{BD17BBA7-6B08-1A44-7A60-8199D1310D94}" dt="2021-09-22T20:38:12.406" v="429"/>
          <ac:spMkLst>
            <pc:docMk/>
            <pc:sldMk cId="133241021" sldId="299"/>
            <ac:spMk id="38" creationId="{655AE6B0-AC9E-4167-806F-E9DB135FC46B}"/>
          </ac:spMkLst>
        </pc:spChg>
        <pc:spChg chg="add del">
          <ac:chgData name="Shaundell Diaz" userId="S::sdiaz@communityaction.us::cbc4cf4c-8aad-48a7-8df4-66065498bf01" providerId="AD" clId="Web-{BD17BBA7-6B08-1A44-7A60-8199D1310D94}" dt="2021-09-22T20:38:10.844" v="427"/>
          <ac:spMkLst>
            <pc:docMk/>
            <pc:sldMk cId="133241021" sldId="299"/>
            <ac:spMk id="41" creationId="{9F4444CE-BC8D-4D61-B303-4C05614E62AB}"/>
          </ac:spMkLst>
        </pc:spChg>
        <pc:spChg chg="add del">
          <ac:chgData name="Shaundell Diaz" userId="S::sdiaz@communityaction.us::cbc4cf4c-8aad-48a7-8df4-66065498bf01" providerId="AD" clId="Web-{BD17BBA7-6B08-1A44-7A60-8199D1310D94}" dt="2021-09-22T20:38:10.844" v="427"/>
          <ac:spMkLst>
            <pc:docMk/>
            <pc:sldMk cId="133241021" sldId="299"/>
            <ac:spMk id="43" creationId="{73772B81-181F-48B7-8826-4D9686D15DF5}"/>
          </ac:spMkLst>
        </pc:spChg>
        <pc:spChg chg="add del">
          <ac:chgData name="Shaundell Diaz" userId="S::sdiaz@communityaction.us::cbc4cf4c-8aad-48a7-8df4-66065498bf01" providerId="AD" clId="Web-{BD17BBA7-6B08-1A44-7A60-8199D1310D94}" dt="2021-09-22T20:38:10.844" v="427"/>
          <ac:spMkLst>
            <pc:docMk/>
            <pc:sldMk cId="133241021" sldId="299"/>
            <ac:spMk id="45" creationId="{B2205F6E-03C6-4E92-877C-E2482F6599AA}"/>
          </ac:spMkLst>
        </pc:spChg>
        <pc:spChg chg="add del">
          <ac:chgData name="Shaundell Diaz" userId="S::sdiaz@communityaction.us::cbc4cf4c-8aad-48a7-8df4-66065498bf01" providerId="AD" clId="Web-{BD17BBA7-6B08-1A44-7A60-8199D1310D94}" dt="2021-09-22T20:38:25.547" v="433"/>
          <ac:spMkLst>
            <pc:docMk/>
            <pc:sldMk cId="133241021" sldId="299"/>
            <ac:spMk id="47" creationId="{A65AC7D1-EAA9-48F5-B509-60A7F50BF703}"/>
          </ac:spMkLst>
        </pc:spChg>
        <pc:spChg chg="add del">
          <ac:chgData name="Shaundell Diaz" userId="S::sdiaz@communityaction.us::cbc4cf4c-8aad-48a7-8df4-66065498bf01" providerId="AD" clId="Web-{BD17BBA7-6B08-1A44-7A60-8199D1310D94}" dt="2021-09-22T20:38:25.547" v="433"/>
          <ac:spMkLst>
            <pc:docMk/>
            <pc:sldMk cId="133241021" sldId="299"/>
            <ac:spMk id="48" creationId="{7E018740-5C2B-4A41-AC1A-7E68D1EC1954}"/>
          </ac:spMkLst>
        </pc:spChg>
        <pc:spChg chg="add del">
          <ac:chgData name="Shaundell Diaz" userId="S::sdiaz@communityaction.us::cbc4cf4c-8aad-48a7-8df4-66065498bf01" providerId="AD" clId="Web-{BD17BBA7-6B08-1A44-7A60-8199D1310D94}" dt="2021-09-22T20:38:25.547" v="433"/>
          <ac:spMkLst>
            <pc:docMk/>
            <pc:sldMk cId="133241021" sldId="299"/>
            <ac:spMk id="49" creationId="{D6320AF9-619A-4175-865B-5663E1AEF4C5}"/>
          </ac:spMkLst>
        </pc:spChg>
        <pc:spChg chg="add del">
          <ac:chgData name="Shaundell Diaz" userId="S::sdiaz@communityaction.us::cbc4cf4c-8aad-48a7-8df4-66065498bf01" providerId="AD" clId="Web-{BD17BBA7-6B08-1A44-7A60-8199D1310D94}" dt="2021-09-22T20:38:25.547" v="433"/>
          <ac:spMkLst>
            <pc:docMk/>
            <pc:sldMk cId="133241021" sldId="299"/>
            <ac:spMk id="50" creationId="{166F75A4-C475-4941-8EE2-B80A06A2C1BB}"/>
          </ac:spMkLst>
        </pc:spChg>
        <pc:spChg chg="add del">
          <ac:chgData name="Shaundell Diaz" userId="S::sdiaz@communityaction.us::cbc4cf4c-8aad-48a7-8df4-66065498bf01" providerId="AD" clId="Web-{BD17BBA7-6B08-1A44-7A60-8199D1310D94}" dt="2021-09-22T20:38:25.547" v="433"/>
          <ac:spMkLst>
            <pc:docMk/>
            <pc:sldMk cId="133241021" sldId="299"/>
            <ac:spMk id="51" creationId="{765800AC-C3B9-498E-87BC-29FAE4C76B21}"/>
          </ac:spMkLst>
        </pc:spChg>
        <pc:spChg chg="add del">
          <ac:chgData name="Shaundell Diaz" userId="S::sdiaz@communityaction.us::cbc4cf4c-8aad-48a7-8df4-66065498bf01" providerId="AD" clId="Web-{BD17BBA7-6B08-1A44-7A60-8199D1310D94}" dt="2021-09-22T20:38:25.547" v="433"/>
          <ac:spMkLst>
            <pc:docMk/>
            <pc:sldMk cId="133241021" sldId="299"/>
            <ac:spMk id="52" creationId="{A032553A-72E8-4B0D-8405-FF9771C9AF05}"/>
          </ac:spMkLst>
        </pc:spChg>
        <pc:spChg chg="add">
          <ac:chgData name="Shaundell Diaz" userId="S::sdiaz@communityaction.us::cbc4cf4c-8aad-48a7-8df4-66065498bf01" providerId="AD" clId="Web-{BD17BBA7-6B08-1A44-7A60-8199D1310D94}" dt="2021-09-22T20:38:25.563" v="434"/>
          <ac:spMkLst>
            <pc:docMk/>
            <pc:sldMk cId="133241021" sldId="299"/>
            <ac:spMk id="53" creationId="{C52ED567-06B3-4107-9773-BBB6BD78673C}"/>
          </ac:spMkLst>
        </pc:spChg>
        <pc:spChg chg="add del">
          <ac:chgData name="Shaundell Diaz" userId="S::sdiaz@communityaction.us::cbc4cf4c-8aad-48a7-8df4-66065498bf01" providerId="AD" clId="Web-{BD17BBA7-6B08-1A44-7A60-8199D1310D94}" dt="2021-09-22T20:38:12.406" v="429"/>
          <ac:spMkLst>
            <pc:docMk/>
            <pc:sldMk cId="133241021" sldId="299"/>
            <ac:spMk id="54" creationId="{87BD1F4E-A66D-4C06-86DA-8D56CA7A3B41}"/>
          </ac:spMkLst>
        </pc:spChg>
        <pc:spChg chg="add">
          <ac:chgData name="Shaundell Diaz" userId="S::sdiaz@communityaction.us::cbc4cf4c-8aad-48a7-8df4-66065498bf01" providerId="AD" clId="Web-{BD17BBA7-6B08-1A44-7A60-8199D1310D94}" dt="2021-09-22T20:38:25.563" v="434"/>
          <ac:spMkLst>
            <pc:docMk/>
            <pc:sldMk cId="133241021" sldId="299"/>
            <ac:spMk id="55" creationId="{AF551D8B-3775-4477-88B7-7B7C350D34E4}"/>
          </ac:spMkLst>
        </pc:spChg>
        <pc:spChg chg="add del">
          <ac:chgData name="Shaundell Diaz" userId="S::sdiaz@communityaction.us::cbc4cf4c-8aad-48a7-8df4-66065498bf01" providerId="AD" clId="Web-{BD17BBA7-6B08-1A44-7A60-8199D1310D94}" dt="2021-09-22T20:38:25.547" v="433"/>
          <ac:spMkLst>
            <pc:docMk/>
            <pc:sldMk cId="133241021" sldId="299"/>
            <ac:spMk id="56" creationId="{1F9D6ACB-2FF4-49F9-978A-E0D5327FC635}"/>
          </ac:spMkLst>
        </pc:spChg>
        <pc:spChg chg="add del">
          <ac:chgData name="Shaundell Diaz" userId="S::sdiaz@communityaction.us::cbc4cf4c-8aad-48a7-8df4-66065498bf01" providerId="AD" clId="Web-{BD17BBA7-6B08-1A44-7A60-8199D1310D94}" dt="2021-09-22T20:38:25.547" v="433"/>
          <ac:spMkLst>
            <pc:docMk/>
            <pc:sldMk cId="133241021" sldId="299"/>
            <ac:spMk id="58" creationId="{142BFA2A-77A0-4F60-A32A-685681C84889}"/>
          </ac:spMkLst>
        </pc:spChg>
        <pc:spChg chg="add">
          <ac:chgData name="Shaundell Diaz" userId="S::sdiaz@communityaction.us::cbc4cf4c-8aad-48a7-8df4-66065498bf01" providerId="AD" clId="Web-{BD17BBA7-6B08-1A44-7A60-8199D1310D94}" dt="2021-09-22T20:38:25.563" v="434"/>
          <ac:spMkLst>
            <pc:docMk/>
            <pc:sldMk cId="133241021" sldId="299"/>
            <ac:spMk id="60" creationId="{D52A0D23-45DD-4DF4-ADE6-A81F409BB9FB}"/>
          </ac:spMkLst>
        </pc:spChg>
        <pc:spChg chg="add">
          <ac:chgData name="Shaundell Diaz" userId="S::sdiaz@communityaction.us::cbc4cf4c-8aad-48a7-8df4-66065498bf01" providerId="AD" clId="Web-{BD17BBA7-6B08-1A44-7A60-8199D1310D94}" dt="2021-09-22T20:38:25.563" v="434"/>
          <ac:spMkLst>
            <pc:docMk/>
            <pc:sldMk cId="133241021" sldId="299"/>
            <ac:spMk id="61" creationId="{BB934D2B-85E2-4375-94EE-B66C16BF7999}"/>
          </ac:spMkLst>
        </pc:spChg>
        <pc:spChg chg="add">
          <ac:chgData name="Shaundell Diaz" userId="S::sdiaz@communityaction.us::cbc4cf4c-8aad-48a7-8df4-66065498bf01" providerId="AD" clId="Web-{BD17BBA7-6B08-1A44-7A60-8199D1310D94}" dt="2021-09-22T20:38:25.563" v="434"/>
          <ac:spMkLst>
            <pc:docMk/>
            <pc:sldMk cId="133241021" sldId="299"/>
            <ac:spMk id="62" creationId="{9B445E02-D785-4565-B842-9567BBC09508}"/>
          </ac:spMkLst>
        </pc:spChg>
        <pc:spChg chg="add">
          <ac:chgData name="Shaundell Diaz" userId="S::sdiaz@communityaction.us::cbc4cf4c-8aad-48a7-8df4-66065498bf01" providerId="AD" clId="Web-{BD17BBA7-6B08-1A44-7A60-8199D1310D94}" dt="2021-09-22T20:38:25.563" v="434"/>
          <ac:spMkLst>
            <pc:docMk/>
            <pc:sldMk cId="133241021" sldId="299"/>
            <ac:spMk id="63" creationId="{2C153736-D102-4F57-9DE7-615AFC02B0AC}"/>
          </ac:spMkLst>
        </pc:spChg>
        <pc:spChg chg="add">
          <ac:chgData name="Shaundell Diaz" userId="S::sdiaz@communityaction.us::cbc4cf4c-8aad-48a7-8df4-66065498bf01" providerId="AD" clId="Web-{BD17BBA7-6B08-1A44-7A60-8199D1310D94}" dt="2021-09-22T20:38:25.563" v="434"/>
          <ac:spMkLst>
            <pc:docMk/>
            <pc:sldMk cId="133241021" sldId="299"/>
            <ac:spMk id="64" creationId="{BA407A52-66F4-4CDE-A726-FF79F3EC342D}"/>
          </ac:spMkLst>
        </pc:spChg>
        <pc:spChg chg="add">
          <ac:chgData name="Shaundell Diaz" userId="S::sdiaz@communityaction.us::cbc4cf4c-8aad-48a7-8df4-66065498bf01" providerId="AD" clId="Web-{BD17BBA7-6B08-1A44-7A60-8199D1310D94}" dt="2021-09-22T20:38:25.563" v="434"/>
          <ac:spMkLst>
            <pc:docMk/>
            <pc:sldMk cId="133241021" sldId="299"/>
            <ac:spMk id="65" creationId="{D28FFB34-4FC3-46F5-B900-D3B774FD0BE6}"/>
          </ac:spMkLst>
        </pc:spChg>
        <pc:spChg chg="add">
          <ac:chgData name="Shaundell Diaz" userId="S::sdiaz@communityaction.us::cbc4cf4c-8aad-48a7-8df4-66065498bf01" providerId="AD" clId="Web-{BD17BBA7-6B08-1A44-7A60-8199D1310D94}" dt="2021-09-22T20:38:25.563" v="434"/>
          <ac:spMkLst>
            <pc:docMk/>
            <pc:sldMk cId="133241021" sldId="299"/>
            <ac:spMk id="66" creationId="{205F7B13-ACB5-46BE-8070-0431266B183B}"/>
          </ac:spMkLst>
        </pc:spChg>
        <pc:grpChg chg="add del">
          <ac:chgData name="Shaundell Diaz" userId="S::sdiaz@communityaction.us::cbc4cf4c-8aad-48a7-8df4-66065498bf01" providerId="AD" clId="Web-{BD17BBA7-6B08-1A44-7A60-8199D1310D94}" dt="2021-09-22T20:18:29.183" v="232"/>
          <ac:grpSpMkLst>
            <pc:docMk/>
            <pc:sldMk cId="133241021" sldId="299"/>
            <ac:grpSpMk id="7" creationId="{28460BD8-AE3F-4AC9-9D0B-717052AA5D3A}"/>
          </ac:grpSpMkLst>
        </pc:grpChg>
        <pc:grpChg chg="add del">
          <ac:chgData name="Shaundell Diaz" userId="S::sdiaz@communityaction.us::cbc4cf4c-8aad-48a7-8df4-66065498bf01" providerId="AD" clId="Web-{BD17BBA7-6B08-1A44-7A60-8199D1310D94}" dt="2021-09-22T20:38:12.406" v="429"/>
          <ac:grpSpMkLst>
            <pc:docMk/>
            <pc:sldMk cId="133241021" sldId="299"/>
            <ac:grpSpMk id="39" creationId="{3523416A-383B-4FDC-B4C9-D8EDDFE9C043}"/>
          </ac:grpSpMkLst>
        </pc:grpChg>
        <pc:graphicFrameChg chg="add del">
          <ac:chgData name="Shaundell Diaz" userId="S::sdiaz@communityaction.us::cbc4cf4c-8aad-48a7-8df4-66065498bf01" providerId="AD" clId="Web-{BD17BBA7-6B08-1A44-7A60-8199D1310D94}" dt="2021-09-22T20:38:10.844" v="427"/>
          <ac:graphicFrameMkLst>
            <pc:docMk/>
            <pc:sldMk cId="133241021" sldId="299"/>
            <ac:graphicFrameMk id="37" creationId="{D1D7D6C4-60A4-4FF4-BD68-1DCA89123BDC}"/>
          </ac:graphicFrameMkLst>
        </pc:graphicFrameChg>
        <pc:graphicFrameChg chg="add del">
          <ac:chgData name="Shaundell Diaz" userId="S::sdiaz@communityaction.us::cbc4cf4c-8aad-48a7-8df4-66065498bf01" providerId="AD" clId="Web-{BD17BBA7-6B08-1A44-7A60-8199D1310D94}" dt="2021-09-22T20:38:12.406" v="429"/>
          <ac:graphicFrameMkLst>
            <pc:docMk/>
            <pc:sldMk cId="133241021" sldId="299"/>
            <ac:graphicFrameMk id="42" creationId="{45EB1C8D-C5F1-40D8-96D0-C20016354512}"/>
          </ac:graphicFrameMkLst>
        </pc:graphicFrameChg>
        <pc:cxnChg chg="add del">
          <ac:chgData name="Shaundell Diaz" userId="S::sdiaz@communityaction.us::cbc4cf4c-8aad-48a7-8df4-66065498bf01" providerId="AD" clId="Web-{BD17BBA7-6B08-1A44-7A60-8199D1310D94}" dt="2021-09-22T20:34:47.746" v="298"/>
          <ac:cxnSpMkLst>
            <pc:docMk/>
            <pc:sldMk cId="133241021" sldId="299"/>
            <ac:cxnSpMk id="12" creationId="{063B6EC6-D752-4EE7-908B-F8F19E8C7FEA}"/>
          </ac:cxnSpMkLst>
        </pc:cxnChg>
        <pc:cxnChg chg="add del">
          <ac:chgData name="Shaundell Diaz" userId="S::sdiaz@communityaction.us::cbc4cf4c-8aad-48a7-8df4-66065498bf01" providerId="AD" clId="Web-{BD17BBA7-6B08-1A44-7A60-8199D1310D94}" dt="2021-09-22T20:34:47.746" v="298"/>
          <ac:cxnSpMkLst>
            <pc:docMk/>
            <pc:sldMk cId="133241021" sldId="299"/>
            <ac:cxnSpMk id="14" creationId="{EFECD4E8-AD3E-4228-82A2-9461958EA94D}"/>
          </ac:cxnSpMkLst>
        </pc:cxnChg>
        <pc:cxnChg chg="add del">
          <ac:chgData name="Shaundell Diaz" userId="S::sdiaz@communityaction.us::cbc4cf4c-8aad-48a7-8df4-66065498bf01" providerId="AD" clId="Web-{BD17BBA7-6B08-1A44-7A60-8199D1310D94}" dt="2021-09-22T20:38:25.563" v="434"/>
          <ac:cxnSpMkLst>
            <pc:docMk/>
            <pc:sldMk cId="133241021" sldId="299"/>
            <ac:cxnSpMk id="15" creationId="{1A901C3D-CFAE-460D-BD0E-7D22164D7DFB}"/>
          </ac:cxnSpMkLst>
        </pc:cxnChg>
        <pc:cxnChg chg="add del">
          <ac:chgData name="Shaundell Diaz" userId="S::sdiaz@communityaction.us::cbc4cf4c-8aad-48a7-8df4-66065498bf01" providerId="AD" clId="Web-{BD17BBA7-6B08-1A44-7A60-8199D1310D94}" dt="2021-09-22T20:38:25.563" v="434"/>
          <ac:cxnSpMkLst>
            <pc:docMk/>
            <pc:sldMk cId="133241021" sldId="299"/>
            <ac:cxnSpMk id="17" creationId="{837C0EA9-1437-4437-9D20-2BBDA1AA9FF8}"/>
          </ac:cxnSpMkLst>
        </pc:cxnChg>
        <pc:cxnChg chg="add del">
          <ac:chgData name="Shaundell Diaz" userId="S::sdiaz@communityaction.us::cbc4cf4c-8aad-48a7-8df4-66065498bf01" providerId="AD" clId="Web-{BD17BBA7-6B08-1A44-7A60-8199D1310D94}" dt="2021-09-22T20:18:29.183" v="232"/>
          <ac:cxnSpMkLst>
            <pc:docMk/>
            <pc:sldMk cId="133241021" sldId="299"/>
            <ac:cxnSpMk id="27" creationId="{C5ECDEE1-7093-418F-9CF5-24EEB115C1C1}"/>
          </ac:cxnSpMkLst>
        </pc:cxnChg>
        <pc:cxnChg chg="add del">
          <ac:chgData name="Shaundell Diaz" userId="S::sdiaz@communityaction.us::cbc4cf4c-8aad-48a7-8df4-66065498bf01" providerId="AD" clId="Web-{BD17BBA7-6B08-1A44-7A60-8199D1310D94}" dt="2021-09-22T20:18:29.183" v="232"/>
          <ac:cxnSpMkLst>
            <pc:docMk/>
            <pc:sldMk cId="133241021" sldId="299"/>
            <ac:cxnSpMk id="29" creationId="{045062AF-EB11-4651-BC4A-4DA21768DE8E}"/>
          </ac:cxnSpMkLst>
        </pc:cxnChg>
        <pc:cxnChg chg="add del">
          <ac:chgData name="Shaundell Diaz" userId="S::sdiaz@communityaction.us::cbc4cf4c-8aad-48a7-8df4-66065498bf01" providerId="AD" clId="Web-{BD17BBA7-6B08-1A44-7A60-8199D1310D94}" dt="2021-09-22T20:38:21.156" v="431"/>
          <ac:cxnSpMkLst>
            <pc:docMk/>
            <pc:sldMk cId="133241021" sldId="299"/>
            <ac:cxnSpMk id="40" creationId="{0B5F7E3B-C5F1-40E0-A491-558BAFBC1127}"/>
          </ac:cxnSpMkLst>
        </pc:cxnChg>
        <pc:cxnChg chg="add del">
          <ac:chgData name="Shaundell Diaz" userId="S::sdiaz@communityaction.us::cbc4cf4c-8aad-48a7-8df4-66065498bf01" providerId="AD" clId="Web-{BD17BBA7-6B08-1A44-7A60-8199D1310D94}" dt="2021-09-22T20:38:25.547" v="433"/>
          <ac:cxnSpMkLst>
            <pc:docMk/>
            <pc:sldMk cId="133241021" sldId="299"/>
            <ac:cxnSpMk id="44" creationId="{063B6EC6-D752-4EE7-908B-F8F19E8C7FEA}"/>
          </ac:cxnSpMkLst>
        </pc:cxnChg>
        <pc:cxnChg chg="add del">
          <ac:chgData name="Shaundell Diaz" userId="S::sdiaz@communityaction.us::cbc4cf4c-8aad-48a7-8df4-66065498bf01" providerId="AD" clId="Web-{BD17BBA7-6B08-1A44-7A60-8199D1310D94}" dt="2021-09-22T20:38:25.547" v="433"/>
          <ac:cxnSpMkLst>
            <pc:docMk/>
            <pc:sldMk cId="133241021" sldId="299"/>
            <ac:cxnSpMk id="46" creationId="{EFECD4E8-AD3E-4228-82A2-9461958EA94D}"/>
          </ac:cxnSpMkLst>
        </pc:cxnChg>
        <pc:cxnChg chg="add">
          <ac:chgData name="Shaundell Diaz" userId="S::sdiaz@communityaction.us::cbc4cf4c-8aad-48a7-8df4-66065498bf01" providerId="AD" clId="Web-{BD17BBA7-6B08-1A44-7A60-8199D1310D94}" dt="2021-09-22T20:38:25.563" v="434"/>
          <ac:cxnSpMkLst>
            <pc:docMk/>
            <pc:sldMk cId="133241021" sldId="299"/>
            <ac:cxnSpMk id="57" creationId="{1A901C3D-CFAE-460D-BD0E-7D22164D7DFB}"/>
          </ac:cxnSpMkLst>
        </pc:cxnChg>
        <pc:cxnChg chg="add">
          <ac:chgData name="Shaundell Diaz" userId="S::sdiaz@communityaction.us::cbc4cf4c-8aad-48a7-8df4-66065498bf01" providerId="AD" clId="Web-{BD17BBA7-6B08-1A44-7A60-8199D1310D94}" dt="2021-09-22T20:38:25.563" v="434"/>
          <ac:cxnSpMkLst>
            <pc:docMk/>
            <pc:sldMk cId="133241021" sldId="299"/>
            <ac:cxnSpMk id="59" creationId="{837C0EA9-1437-4437-9D20-2BBDA1AA9FF8}"/>
          </ac:cxnSpMkLst>
        </pc:cxnChg>
      </pc:sldChg>
    </pc:docChg>
  </pc:docChgLst>
  <pc:docChgLst>
    <pc:chgData name="Brooke Murphy" userId="S::bmurphy@communityaction.us::b56f0718-50ac-43d6-b69b-ef045f3d7a9e" providerId="AD" clId="Web-{F615B16B-C23A-FDB5-42B5-69EDCB6CE930}"/>
    <pc:docChg chg="addSld modSld">
      <pc:chgData name="Brooke Murphy" userId="S::bmurphy@communityaction.us::b56f0718-50ac-43d6-b69b-ef045f3d7a9e" providerId="AD" clId="Web-{F615B16B-C23A-FDB5-42B5-69EDCB6CE930}" dt="2021-09-09T14:34:36.618" v="241" actId="20577"/>
      <pc:docMkLst>
        <pc:docMk/>
      </pc:docMkLst>
      <pc:sldChg chg="addSp modSp">
        <pc:chgData name="Brooke Murphy" userId="S::bmurphy@communityaction.us::b56f0718-50ac-43d6-b69b-ef045f3d7a9e" providerId="AD" clId="Web-{F615B16B-C23A-FDB5-42B5-69EDCB6CE930}" dt="2021-09-09T14:34:36.618" v="241" actId="20577"/>
        <pc:sldMkLst>
          <pc:docMk/>
          <pc:sldMk cId="2275208287" sldId="263"/>
        </pc:sldMkLst>
        <pc:spChg chg="mod">
          <ac:chgData name="Brooke Murphy" userId="S::bmurphy@communityaction.us::b56f0718-50ac-43d6-b69b-ef045f3d7a9e" providerId="AD" clId="Web-{F615B16B-C23A-FDB5-42B5-69EDCB6CE930}" dt="2021-09-09T14:31:04.903" v="40" actId="20577"/>
          <ac:spMkLst>
            <pc:docMk/>
            <pc:sldMk cId="2275208287" sldId="263"/>
            <ac:spMk id="2" creationId="{00000000-0000-0000-0000-000000000000}"/>
          </ac:spMkLst>
        </pc:spChg>
        <pc:spChg chg="add mod">
          <ac:chgData name="Brooke Murphy" userId="S::bmurphy@communityaction.us::b56f0718-50ac-43d6-b69b-ef045f3d7a9e" providerId="AD" clId="Web-{F615B16B-C23A-FDB5-42B5-69EDCB6CE930}" dt="2021-09-09T14:32:28.283" v="114" actId="20577"/>
          <ac:spMkLst>
            <pc:docMk/>
            <pc:sldMk cId="2275208287" sldId="263"/>
            <ac:spMk id="3" creationId="{787280BB-6735-4AF6-AB87-35184534351C}"/>
          </ac:spMkLst>
        </pc:spChg>
        <pc:spChg chg="add mod">
          <ac:chgData name="Brooke Murphy" userId="S::bmurphy@communityaction.us::b56f0718-50ac-43d6-b69b-ef045f3d7a9e" providerId="AD" clId="Web-{F615B16B-C23A-FDB5-42B5-69EDCB6CE930}" dt="2021-09-09T14:34:36.618" v="241" actId="20577"/>
          <ac:spMkLst>
            <pc:docMk/>
            <pc:sldMk cId="2275208287" sldId="263"/>
            <ac:spMk id="4" creationId="{7C3BFC95-3744-410D-A00B-41B19FFB8FED}"/>
          </ac:spMkLst>
        </pc:spChg>
      </pc:sldChg>
      <pc:sldChg chg="addSp modSp">
        <pc:chgData name="Brooke Murphy" userId="S::bmurphy@communityaction.us::b56f0718-50ac-43d6-b69b-ef045f3d7a9e" providerId="AD" clId="Web-{F615B16B-C23A-FDB5-42B5-69EDCB6CE930}" dt="2021-09-09T14:32:43.955" v="124" actId="20577"/>
        <pc:sldMkLst>
          <pc:docMk/>
          <pc:sldMk cId="1836497920" sldId="298"/>
        </pc:sldMkLst>
        <pc:spChg chg="add mod">
          <ac:chgData name="Brooke Murphy" userId="S::bmurphy@communityaction.us::b56f0718-50ac-43d6-b69b-ef045f3d7a9e" providerId="AD" clId="Web-{F615B16B-C23A-FDB5-42B5-69EDCB6CE930}" dt="2021-09-09T14:32:43.955" v="124" actId="20577"/>
          <ac:spMkLst>
            <pc:docMk/>
            <pc:sldMk cId="1836497920" sldId="298"/>
            <ac:spMk id="3" creationId="{8414F752-1183-49D1-9123-B87C73A1797B}"/>
          </ac:spMkLst>
        </pc:spChg>
      </pc:sldChg>
      <pc:sldChg chg="modSp new">
        <pc:chgData name="Brooke Murphy" userId="S::bmurphy@communityaction.us::b56f0718-50ac-43d6-b69b-ef045f3d7a9e" providerId="AD" clId="Web-{F615B16B-C23A-FDB5-42B5-69EDCB6CE930}" dt="2021-09-09T14:30:17.807" v="18" actId="20577"/>
        <pc:sldMkLst>
          <pc:docMk/>
          <pc:sldMk cId="4174409863" sldId="301"/>
        </pc:sldMkLst>
        <pc:spChg chg="mod">
          <ac:chgData name="Brooke Murphy" userId="S::bmurphy@communityaction.us::b56f0718-50ac-43d6-b69b-ef045f3d7a9e" providerId="AD" clId="Web-{F615B16B-C23A-FDB5-42B5-69EDCB6CE930}" dt="2021-09-09T14:30:17.807" v="18" actId="20577"/>
          <ac:spMkLst>
            <pc:docMk/>
            <pc:sldMk cId="4174409863" sldId="301"/>
            <ac:spMk id="2" creationId="{EC7D1683-AA6A-4834-803A-85F8F9EE7962}"/>
          </ac:spMkLst>
        </pc:spChg>
      </pc:sldChg>
    </pc:docChg>
  </pc:docChgLst>
  <pc:docChgLst>
    <pc:chgData name="Shaundell Diaz" userId="S::sdiaz@communityaction.us::cbc4cf4c-8aad-48a7-8df4-66065498bf01" providerId="AD" clId="Web-{569DD0A2-8F05-9B0A-6BC1-577C943DDA80}"/>
    <pc:docChg chg="addSld modSld">
      <pc:chgData name="Shaundell Diaz" userId="S::sdiaz@communityaction.us::cbc4cf4c-8aad-48a7-8df4-66065498bf01" providerId="AD" clId="Web-{569DD0A2-8F05-9B0A-6BC1-577C943DDA80}" dt="2021-09-20T18:34:00.742" v="83" actId="1076"/>
      <pc:docMkLst>
        <pc:docMk/>
      </pc:docMkLst>
      <pc:sldChg chg="addSp delSp modSp">
        <pc:chgData name="Shaundell Diaz" userId="S::sdiaz@communityaction.us::cbc4cf4c-8aad-48a7-8df4-66065498bf01" providerId="AD" clId="Web-{569DD0A2-8F05-9B0A-6BC1-577C943DDA80}" dt="2021-09-20T18:33:55.242" v="81" actId="1076"/>
        <pc:sldMkLst>
          <pc:docMk/>
          <pc:sldMk cId="3862021889" sldId="304"/>
        </pc:sldMkLst>
        <pc:spChg chg="mod">
          <ac:chgData name="Shaundell Diaz" userId="S::sdiaz@communityaction.us::cbc4cf4c-8aad-48a7-8df4-66065498bf01" providerId="AD" clId="Web-{569DD0A2-8F05-9B0A-6BC1-577C943DDA80}" dt="2021-09-20T18:12:57.781" v="11" actId="14100"/>
          <ac:spMkLst>
            <pc:docMk/>
            <pc:sldMk cId="3862021889" sldId="304"/>
            <ac:spMk id="3" creationId="{17E2EDF9-4DDB-4EA3-965D-942E2D224C96}"/>
          </ac:spMkLst>
        </pc:spChg>
        <pc:spChg chg="del">
          <ac:chgData name="Shaundell Diaz" userId="S::sdiaz@communityaction.us::cbc4cf4c-8aad-48a7-8df4-66065498bf01" providerId="AD" clId="Web-{569DD0A2-8F05-9B0A-6BC1-577C943DDA80}" dt="2021-09-20T18:28:38.095" v="17"/>
          <ac:spMkLst>
            <pc:docMk/>
            <pc:sldMk cId="3862021889" sldId="304"/>
            <ac:spMk id="4" creationId="{607A000D-BF16-4D5D-A0CA-E7BBACCBD1C1}"/>
          </ac:spMkLst>
        </pc:spChg>
        <pc:graphicFrameChg chg="mod">
          <ac:chgData name="Shaundell Diaz" userId="S::sdiaz@communityaction.us::cbc4cf4c-8aad-48a7-8df4-66065498bf01" providerId="AD" clId="Web-{569DD0A2-8F05-9B0A-6BC1-577C943DDA80}" dt="2021-09-20T18:12:47.031" v="9" actId="1076"/>
          <ac:graphicFrameMkLst>
            <pc:docMk/>
            <pc:sldMk cId="3862021889" sldId="304"/>
            <ac:graphicFrameMk id="8" creationId="{9018CC00-8D8B-4C26-9ABC-25CCFBA334E1}"/>
          </ac:graphicFrameMkLst>
        </pc:graphicFrameChg>
        <pc:picChg chg="add mod">
          <ac:chgData name="Shaundell Diaz" userId="S::sdiaz@communityaction.us::cbc4cf4c-8aad-48a7-8df4-66065498bf01" providerId="AD" clId="Web-{569DD0A2-8F05-9B0A-6BC1-577C943DDA80}" dt="2021-09-20T18:33:55.242" v="81" actId="1076"/>
          <ac:picMkLst>
            <pc:docMk/>
            <pc:sldMk cId="3862021889" sldId="304"/>
            <ac:picMk id="69" creationId="{D168F0ED-B91F-42A6-A8D4-29D83729542B}"/>
          </ac:picMkLst>
        </pc:picChg>
      </pc:sldChg>
      <pc:sldChg chg="addSp modSp">
        <pc:chgData name="Shaundell Diaz" userId="S::sdiaz@communityaction.us::cbc4cf4c-8aad-48a7-8df4-66065498bf01" providerId="AD" clId="Web-{569DD0A2-8F05-9B0A-6BC1-577C943DDA80}" dt="2021-09-20T18:34:00.742" v="83" actId="1076"/>
        <pc:sldMkLst>
          <pc:docMk/>
          <pc:sldMk cId="273553475" sldId="305"/>
        </pc:sldMkLst>
        <pc:spChg chg="mod">
          <ac:chgData name="Shaundell Diaz" userId="S::sdiaz@communityaction.us::cbc4cf4c-8aad-48a7-8df4-66065498bf01" providerId="AD" clId="Web-{569DD0A2-8F05-9B0A-6BC1-577C943DDA80}" dt="2021-09-20T18:30:18.300" v="79" actId="20577"/>
          <ac:spMkLst>
            <pc:docMk/>
            <pc:sldMk cId="273553475" sldId="305"/>
            <ac:spMk id="3" creationId="{93266A93-5ECC-471D-A6BF-B504A90790B9}"/>
          </ac:spMkLst>
        </pc:spChg>
        <pc:picChg chg="add mod">
          <ac:chgData name="Shaundell Diaz" userId="S::sdiaz@communityaction.us::cbc4cf4c-8aad-48a7-8df4-66065498bf01" providerId="AD" clId="Web-{569DD0A2-8F05-9B0A-6BC1-577C943DDA80}" dt="2021-09-20T18:34:00.742" v="83" actId="1076"/>
          <ac:picMkLst>
            <pc:docMk/>
            <pc:sldMk cId="273553475" sldId="305"/>
            <ac:picMk id="4" creationId="{236EEDC1-A5B2-46B4-B609-DEAB8929DB15}"/>
          </ac:picMkLst>
        </pc:picChg>
      </pc:sldChg>
      <pc:sldChg chg="new">
        <pc:chgData name="Shaundell Diaz" userId="S::sdiaz@communityaction.us::cbc4cf4c-8aad-48a7-8df4-66065498bf01" providerId="AD" clId="Web-{569DD0A2-8F05-9B0A-6BC1-577C943DDA80}" dt="2021-09-20T18:05:37.476" v="8"/>
        <pc:sldMkLst>
          <pc:docMk/>
          <pc:sldMk cId="3496946274" sldId="312"/>
        </pc:sldMkLst>
      </pc:sldChg>
    </pc:docChg>
  </pc:docChgLst>
  <pc:docChgLst>
    <pc:chgData name="Michele LaFleur" userId="S::mlafleur@communityaction.us::58118c4b-15cb-4c49-9e94-399dbb2ec8e7" providerId="AD" clId="Web-{AFD2582C-9AB7-4E02-46EC-0E8292ACBD36}"/>
    <pc:docChg chg="addSld delSld modSld">
      <pc:chgData name="Michele LaFleur" userId="S::mlafleur@communityaction.us::58118c4b-15cb-4c49-9e94-399dbb2ec8e7" providerId="AD" clId="Web-{AFD2582C-9AB7-4E02-46EC-0E8292ACBD36}" dt="2021-09-23T16:27:42.270" v="5081" actId="20577"/>
      <pc:docMkLst>
        <pc:docMk/>
      </pc:docMkLst>
      <pc:sldChg chg="addSp delSp modSp">
        <pc:chgData name="Michele LaFleur" userId="S::mlafleur@communityaction.us::58118c4b-15cb-4c49-9e94-399dbb2ec8e7" providerId="AD" clId="Web-{AFD2582C-9AB7-4E02-46EC-0E8292ACBD36}" dt="2021-09-23T15:17:47.460" v="4848" actId="20577"/>
        <pc:sldMkLst>
          <pc:docMk/>
          <pc:sldMk cId="1602366340" sldId="260"/>
        </pc:sldMkLst>
        <pc:spChg chg="mod">
          <ac:chgData name="Michele LaFleur" userId="S::mlafleur@communityaction.us::58118c4b-15cb-4c49-9e94-399dbb2ec8e7" providerId="AD" clId="Web-{AFD2582C-9AB7-4E02-46EC-0E8292ACBD36}" dt="2021-09-23T15:17:47.460" v="4848" actId="20577"/>
          <ac:spMkLst>
            <pc:docMk/>
            <pc:sldMk cId="1602366340" sldId="260"/>
            <ac:spMk id="2" creationId="{00000000-0000-0000-0000-000000000000}"/>
          </ac:spMkLst>
        </pc:spChg>
        <pc:spChg chg="add del">
          <ac:chgData name="Michele LaFleur" userId="S::mlafleur@communityaction.us::58118c4b-15cb-4c49-9e94-399dbb2ec8e7" providerId="AD" clId="Web-{AFD2582C-9AB7-4E02-46EC-0E8292ACBD36}" dt="2021-09-23T15:17:41.335" v="4845"/>
          <ac:spMkLst>
            <pc:docMk/>
            <pc:sldMk cId="1602366340" sldId="260"/>
            <ac:spMk id="3" creationId="{E7EE9562-B6FD-4538-A48C-8712940EBDA0}"/>
          </ac:spMkLst>
        </pc:spChg>
      </pc:sldChg>
      <pc:sldChg chg="addSp delSp modNotes">
        <pc:chgData name="Michele LaFleur" userId="S::mlafleur@communityaction.us::58118c4b-15cb-4c49-9e94-399dbb2ec8e7" providerId="AD" clId="Web-{AFD2582C-9AB7-4E02-46EC-0E8292ACBD36}" dt="2021-09-23T14:51:13.528" v="3110"/>
        <pc:sldMkLst>
          <pc:docMk/>
          <pc:sldMk cId="3614814200" sldId="287"/>
        </pc:sldMkLst>
        <pc:spChg chg="add del">
          <ac:chgData name="Michele LaFleur" userId="S::mlafleur@communityaction.us::58118c4b-15cb-4c49-9e94-399dbb2ec8e7" providerId="AD" clId="Web-{AFD2582C-9AB7-4E02-46EC-0E8292ACBD36}" dt="2021-09-23T12:57:56.944" v="19"/>
          <ac:spMkLst>
            <pc:docMk/>
            <pc:sldMk cId="3614814200" sldId="287"/>
            <ac:spMk id="4" creationId="{1A14B260-11E0-4FA2-9FB3-95925B131DB6}"/>
          </ac:spMkLst>
        </pc:spChg>
      </pc:sldChg>
      <pc:sldChg chg="modNotes">
        <pc:chgData name="Michele LaFleur" userId="S::mlafleur@communityaction.us::58118c4b-15cb-4c49-9e94-399dbb2ec8e7" providerId="AD" clId="Web-{AFD2582C-9AB7-4E02-46EC-0E8292ACBD36}" dt="2021-09-23T15:24:16.407" v="5004"/>
        <pc:sldMkLst>
          <pc:docMk/>
          <pc:sldMk cId="3814681421" sldId="306"/>
        </pc:sldMkLst>
      </pc:sldChg>
      <pc:sldChg chg="addSp delSp modSp del modNotes">
        <pc:chgData name="Michele LaFleur" userId="S::mlafleur@communityaction.us::58118c4b-15cb-4c49-9e94-399dbb2ec8e7" providerId="AD" clId="Web-{AFD2582C-9AB7-4E02-46EC-0E8292ACBD36}" dt="2021-09-23T14:38:18.181" v="2127"/>
        <pc:sldMkLst>
          <pc:docMk/>
          <pc:sldMk cId="3261710751" sldId="309"/>
        </pc:sldMkLst>
        <pc:spChg chg="add del mod">
          <ac:chgData name="Michele LaFleur" userId="S::mlafleur@communityaction.us::58118c4b-15cb-4c49-9e94-399dbb2ec8e7" providerId="AD" clId="Web-{AFD2582C-9AB7-4E02-46EC-0E8292ACBD36}" dt="2021-09-23T12:54:37.752" v="1"/>
          <ac:spMkLst>
            <pc:docMk/>
            <pc:sldMk cId="3261710751" sldId="309"/>
            <ac:spMk id="3" creationId="{48C625BA-6281-4418-ACBC-3495530766D5}"/>
          </ac:spMkLst>
        </pc:spChg>
        <pc:spChg chg="mod">
          <ac:chgData name="Michele LaFleur" userId="S::mlafleur@communityaction.us::58118c4b-15cb-4c49-9e94-399dbb2ec8e7" providerId="AD" clId="Web-{AFD2582C-9AB7-4E02-46EC-0E8292ACBD36}" dt="2021-09-23T13:33:04.382" v="573" actId="1076"/>
          <ac:spMkLst>
            <pc:docMk/>
            <pc:sldMk cId="3261710751" sldId="309"/>
            <ac:spMk id="9" creationId="{F9BD84B4-F83B-40B5-9961-870A2927BDCC}"/>
          </ac:spMkLst>
        </pc:spChg>
        <pc:grpChg chg="add del">
          <ac:chgData name="Michele LaFleur" userId="S::mlafleur@communityaction.us::58118c4b-15cb-4c49-9e94-399dbb2ec8e7" providerId="AD" clId="Web-{AFD2582C-9AB7-4E02-46EC-0E8292ACBD36}" dt="2021-09-23T12:56:15.926" v="17"/>
          <ac:grpSpMkLst>
            <pc:docMk/>
            <pc:sldMk cId="3261710751" sldId="309"/>
            <ac:grpSpMk id="12" creationId="{B4DE830A-B531-4A3B-96F6-0ECE88B08555}"/>
          </ac:grpSpMkLst>
        </pc:grpChg>
        <pc:picChg chg="add mod ord">
          <ac:chgData name="Michele LaFleur" userId="S::mlafleur@communityaction.us::58118c4b-15cb-4c49-9e94-399dbb2ec8e7" providerId="AD" clId="Web-{AFD2582C-9AB7-4E02-46EC-0E8292ACBD36}" dt="2021-09-23T14:35:39.161" v="2039" actId="1076"/>
          <ac:picMkLst>
            <pc:docMk/>
            <pc:sldMk cId="3261710751" sldId="309"/>
            <ac:picMk id="4" creationId="{511C52A2-D2FE-4C9B-9EA4-D1BBFE59337B}"/>
          </ac:picMkLst>
        </pc:picChg>
        <pc:picChg chg="del">
          <ac:chgData name="Michele LaFleur" userId="S::mlafleur@communityaction.us::58118c4b-15cb-4c49-9e94-399dbb2ec8e7" providerId="AD" clId="Web-{AFD2582C-9AB7-4E02-46EC-0E8292ACBD36}" dt="2021-09-23T12:54:34.939" v="0"/>
          <ac:picMkLst>
            <pc:docMk/>
            <pc:sldMk cId="3261710751" sldId="309"/>
            <ac:picMk id="8" creationId="{D0F43EA4-E286-463E-9E42-B5466B9C29D4}"/>
          </ac:picMkLst>
        </pc:picChg>
      </pc:sldChg>
      <pc:sldChg chg="modSp modNotes">
        <pc:chgData name="Michele LaFleur" userId="S::mlafleur@communityaction.us::58118c4b-15cb-4c49-9e94-399dbb2ec8e7" providerId="AD" clId="Web-{AFD2582C-9AB7-4E02-46EC-0E8292ACBD36}" dt="2021-09-23T16:07:44.086" v="5027" actId="20577"/>
        <pc:sldMkLst>
          <pc:docMk/>
          <pc:sldMk cId="4154015570" sldId="310"/>
        </pc:sldMkLst>
        <pc:spChg chg="mod">
          <ac:chgData name="Michele LaFleur" userId="S::mlafleur@communityaction.us::58118c4b-15cb-4c49-9e94-399dbb2ec8e7" providerId="AD" clId="Web-{AFD2582C-9AB7-4E02-46EC-0E8292ACBD36}" dt="2021-09-23T16:07:44.086" v="5027" actId="20577"/>
          <ac:spMkLst>
            <pc:docMk/>
            <pc:sldMk cId="4154015570" sldId="310"/>
            <ac:spMk id="5" creationId="{7626C7F3-794D-4112-A98B-7145A1491C80}"/>
          </ac:spMkLst>
        </pc:spChg>
      </pc:sldChg>
      <pc:sldChg chg="modSp modNotes">
        <pc:chgData name="Michele LaFleur" userId="S::mlafleur@communityaction.us::58118c4b-15cb-4c49-9e94-399dbb2ec8e7" providerId="AD" clId="Web-{AFD2582C-9AB7-4E02-46EC-0E8292ACBD36}" dt="2021-09-23T14:32:18.453" v="1826" actId="1076"/>
        <pc:sldMkLst>
          <pc:docMk/>
          <pc:sldMk cId="3319180454" sldId="317"/>
        </pc:sldMkLst>
        <pc:spChg chg="mod">
          <ac:chgData name="Michele LaFleur" userId="S::mlafleur@communityaction.us::58118c4b-15cb-4c49-9e94-399dbb2ec8e7" providerId="AD" clId="Web-{AFD2582C-9AB7-4E02-46EC-0E8292ACBD36}" dt="2021-09-23T13:32:31.662" v="567" actId="1076"/>
          <ac:spMkLst>
            <pc:docMk/>
            <pc:sldMk cId="3319180454" sldId="317"/>
            <ac:spMk id="2" creationId="{00000000-0000-0000-0000-000000000000}"/>
          </ac:spMkLst>
        </pc:spChg>
        <pc:picChg chg="mod">
          <ac:chgData name="Michele LaFleur" userId="S::mlafleur@communityaction.us::58118c4b-15cb-4c49-9e94-399dbb2ec8e7" providerId="AD" clId="Web-{AFD2582C-9AB7-4E02-46EC-0E8292ACBD36}" dt="2021-09-23T14:32:18.453" v="1826" actId="1076"/>
          <ac:picMkLst>
            <pc:docMk/>
            <pc:sldMk cId="3319180454" sldId="317"/>
            <ac:picMk id="18" creationId="{A3E3D910-7DFA-41A5-9B37-ACE0E8D78039}"/>
          </ac:picMkLst>
        </pc:picChg>
      </pc:sldChg>
      <pc:sldChg chg="addSp delSp modSp modNotes">
        <pc:chgData name="Michele LaFleur" userId="S::mlafleur@communityaction.us::58118c4b-15cb-4c49-9e94-399dbb2ec8e7" providerId="AD" clId="Web-{AFD2582C-9AB7-4E02-46EC-0E8292ACBD36}" dt="2021-09-23T16:06:58.804" v="5021" actId="1076"/>
        <pc:sldMkLst>
          <pc:docMk/>
          <pc:sldMk cId="1424719703" sldId="318"/>
        </pc:sldMkLst>
        <pc:spChg chg="mod">
          <ac:chgData name="Michele LaFleur" userId="S::mlafleur@communityaction.us::58118c4b-15cb-4c49-9e94-399dbb2ec8e7" providerId="AD" clId="Web-{AFD2582C-9AB7-4E02-46EC-0E8292ACBD36}" dt="2021-09-23T16:06:58.804" v="5021" actId="1076"/>
          <ac:spMkLst>
            <pc:docMk/>
            <pc:sldMk cId="1424719703" sldId="318"/>
            <ac:spMk id="2" creationId="{00000000-0000-0000-0000-000000000000}"/>
          </ac:spMkLst>
        </pc:spChg>
        <pc:spChg chg="add del mod">
          <ac:chgData name="Michele LaFleur" userId="S::mlafleur@communityaction.us::58118c4b-15cb-4c49-9e94-399dbb2ec8e7" providerId="AD" clId="Web-{AFD2582C-9AB7-4E02-46EC-0E8292ACBD36}" dt="2021-09-23T15:28:08.383" v="5006"/>
          <ac:spMkLst>
            <pc:docMk/>
            <pc:sldMk cId="1424719703" sldId="318"/>
            <ac:spMk id="4" creationId="{A7EF3216-A8DB-4037-B574-F4A759AFF6CF}"/>
          </ac:spMkLst>
        </pc:spChg>
        <pc:spChg chg="add del mod">
          <ac:chgData name="Michele LaFleur" userId="S::mlafleur@communityaction.us::58118c4b-15cb-4c49-9e94-399dbb2ec8e7" providerId="AD" clId="Web-{AFD2582C-9AB7-4E02-46EC-0E8292ACBD36}" dt="2021-09-23T15:36:58.927" v="5013"/>
          <ac:spMkLst>
            <pc:docMk/>
            <pc:sldMk cId="1424719703" sldId="318"/>
            <ac:spMk id="7" creationId="{2CA986F7-4ADF-4617-8EBA-ECA110221192}"/>
          </ac:spMkLst>
        </pc:spChg>
        <pc:picChg chg="add del mod ord">
          <ac:chgData name="Michele LaFleur" userId="S::mlafleur@communityaction.us::58118c4b-15cb-4c49-9e94-399dbb2ec8e7" providerId="AD" clId="Web-{AFD2582C-9AB7-4E02-46EC-0E8292ACBD36}" dt="2021-09-23T15:36:58.318" v="5012"/>
          <ac:picMkLst>
            <pc:docMk/>
            <pc:sldMk cId="1424719703" sldId="318"/>
            <ac:picMk id="5" creationId="{B47643B3-03C9-4ED0-B50F-0E74B5EFA8B4}"/>
          </ac:picMkLst>
        </pc:picChg>
        <pc:picChg chg="add mod ord">
          <ac:chgData name="Michele LaFleur" userId="S::mlafleur@communityaction.us::58118c4b-15cb-4c49-9e94-399dbb2ec8e7" providerId="AD" clId="Web-{AFD2582C-9AB7-4E02-46EC-0E8292ACBD36}" dt="2021-09-23T16:06:53.585" v="5019" actId="1076"/>
          <ac:picMkLst>
            <pc:docMk/>
            <pc:sldMk cId="1424719703" sldId="318"/>
            <ac:picMk id="8" creationId="{A1983E8E-4EEB-4475-8D80-D27A41AF22D6}"/>
          </ac:picMkLst>
        </pc:picChg>
        <pc:picChg chg="del">
          <ac:chgData name="Michele LaFleur" userId="S::mlafleur@communityaction.us::58118c4b-15cb-4c49-9e94-399dbb2ec8e7" providerId="AD" clId="Web-{AFD2582C-9AB7-4E02-46EC-0E8292ACBD36}" dt="2021-09-23T15:28:07.367" v="5005"/>
          <ac:picMkLst>
            <pc:docMk/>
            <pc:sldMk cId="1424719703" sldId="318"/>
            <ac:picMk id="15" creationId="{3104B6E5-F62D-48B0-B054-0BE361858104}"/>
          </ac:picMkLst>
        </pc:picChg>
      </pc:sldChg>
      <pc:sldChg chg="modSp modNotes">
        <pc:chgData name="Michele LaFleur" userId="S::mlafleur@communityaction.us::58118c4b-15cb-4c49-9e94-399dbb2ec8e7" providerId="AD" clId="Web-{AFD2582C-9AB7-4E02-46EC-0E8292ACBD36}" dt="2021-09-23T14:36:38.069" v="2047"/>
        <pc:sldMkLst>
          <pc:docMk/>
          <pc:sldMk cId="303333061" sldId="319"/>
        </pc:sldMkLst>
        <pc:picChg chg="mod">
          <ac:chgData name="Michele LaFleur" userId="S::mlafleur@communityaction.us::58118c4b-15cb-4c49-9e94-399dbb2ec8e7" providerId="AD" clId="Web-{AFD2582C-9AB7-4E02-46EC-0E8292ACBD36}" dt="2021-09-23T14:35:30.474" v="2038" actId="1076"/>
          <ac:picMkLst>
            <pc:docMk/>
            <pc:sldMk cId="303333061" sldId="319"/>
            <ac:picMk id="12" creationId="{44F55220-DA74-48E4-8196-5093E3022118}"/>
          </ac:picMkLst>
        </pc:picChg>
      </pc:sldChg>
      <pc:sldChg chg="addSp delSp modSp add replId modNotes">
        <pc:chgData name="Michele LaFleur" userId="S::mlafleur@communityaction.us::58118c4b-15cb-4c49-9e94-399dbb2ec8e7" providerId="AD" clId="Web-{AFD2582C-9AB7-4E02-46EC-0E8292ACBD36}" dt="2021-09-23T16:27:42.270" v="5081" actId="20577"/>
        <pc:sldMkLst>
          <pc:docMk/>
          <pc:sldMk cId="3434399222" sldId="326"/>
        </pc:sldMkLst>
        <pc:spChg chg="add mod">
          <ac:chgData name="Michele LaFleur" userId="S::mlafleur@communityaction.us::58118c4b-15cb-4c49-9e94-399dbb2ec8e7" providerId="AD" clId="Web-{AFD2582C-9AB7-4E02-46EC-0E8292ACBD36}" dt="2021-09-23T16:27:42.270" v="5081" actId="20577"/>
          <ac:spMkLst>
            <pc:docMk/>
            <pc:sldMk cId="3434399222" sldId="326"/>
            <ac:spMk id="3" creationId="{13B24CED-B752-4121-8A69-B77520342D49}"/>
          </ac:spMkLst>
        </pc:spChg>
        <pc:spChg chg="add mod">
          <ac:chgData name="Michele LaFleur" userId="S::mlafleur@communityaction.us::58118c4b-15cb-4c49-9e94-399dbb2ec8e7" providerId="AD" clId="Web-{AFD2582C-9AB7-4E02-46EC-0E8292ACBD36}" dt="2021-09-23T14:36:00.849" v="2041"/>
          <ac:spMkLst>
            <pc:docMk/>
            <pc:sldMk cId="3434399222" sldId="326"/>
            <ac:spMk id="4" creationId="{2BA17737-93D7-4F4C-9C5E-3FFD9BBB4D44}"/>
          </ac:spMkLst>
        </pc:spChg>
        <pc:spChg chg="add del mod">
          <ac:chgData name="Michele LaFleur" userId="S::mlafleur@communityaction.us::58118c4b-15cb-4c49-9e94-399dbb2ec8e7" providerId="AD" clId="Web-{AFD2582C-9AB7-4E02-46EC-0E8292ACBD36}" dt="2021-09-23T14:37:14.169" v="2049"/>
          <ac:spMkLst>
            <pc:docMk/>
            <pc:sldMk cId="3434399222" sldId="326"/>
            <ac:spMk id="7" creationId="{4381E1FD-67EF-4529-86CE-2B516550A3B1}"/>
          </ac:spMkLst>
        </pc:spChg>
        <pc:picChg chg="add mod">
          <ac:chgData name="Michele LaFleur" userId="S::mlafleur@communityaction.us::58118c4b-15cb-4c49-9e94-399dbb2ec8e7" providerId="AD" clId="Web-{AFD2582C-9AB7-4E02-46EC-0E8292ACBD36}" dt="2021-09-23T14:36:20.850" v="2045" actId="14100"/>
          <ac:picMkLst>
            <pc:docMk/>
            <pc:sldMk cId="3434399222" sldId="326"/>
            <ac:picMk id="5" creationId="{8965790C-47F0-4246-8657-BF995C33635A}"/>
          </ac:picMkLst>
        </pc:picChg>
        <pc:picChg chg="del">
          <ac:chgData name="Michele LaFleur" userId="S::mlafleur@communityaction.us::58118c4b-15cb-4c49-9e94-399dbb2ec8e7" providerId="AD" clId="Web-{AFD2582C-9AB7-4E02-46EC-0E8292ACBD36}" dt="2021-09-23T14:36:00.849" v="2041"/>
          <ac:picMkLst>
            <pc:docMk/>
            <pc:sldMk cId="3434399222" sldId="326"/>
            <ac:picMk id="12" creationId="{44F55220-DA74-48E4-8196-5093E3022118}"/>
          </ac:picMkLst>
        </pc:picChg>
      </pc:sldChg>
    </pc:docChg>
  </pc:docChgLst>
  <pc:docChgLst>
    <pc:chgData name="Keleigh Pereira" userId="S::kpereira@communityaction.us::fcd6afb0-17f1-4338-a967-488c1ebe17bf" providerId="AD" clId="Web-{30CC5CC2-36CE-FC62-BA66-79FBBA7B6B65}"/>
    <pc:docChg chg="modSld sldOrd">
      <pc:chgData name="Keleigh Pereira" userId="S::kpereira@communityaction.us::fcd6afb0-17f1-4338-a967-488c1ebe17bf" providerId="AD" clId="Web-{30CC5CC2-36CE-FC62-BA66-79FBBA7B6B65}" dt="2021-09-19T13:58:18.377" v="538" actId="20577"/>
      <pc:docMkLst>
        <pc:docMk/>
      </pc:docMkLst>
      <pc:sldChg chg="modSp">
        <pc:chgData name="Keleigh Pereira" userId="S::kpereira@communityaction.us::fcd6afb0-17f1-4338-a967-488c1ebe17bf" providerId="AD" clId="Web-{30CC5CC2-36CE-FC62-BA66-79FBBA7B6B65}" dt="2021-09-19T13:58:18.377" v="538" actId="20577"/>
        <pc:sldMkLst>
          <pc:docMk/>
          <pc:sldMk cId="1200015896" sldId="256"/>
        </pc:sldMkLst>
        <pc:spChg chg="mod">
          <ac:chgData name="Keleigh Pereira" userId="S::kpereira@communityaction.us::fcd6afb0-17f1-4338-a967-488c1ebe17bf" providerId="AD" clId="Web-{30CC5CC2-36CE-FC62-BA66-79FBBA7B6B65}" dt="2021-09-19T13:58:18.377" v="538" actId="20577"/>
          <ac:spMkLst>
            <pc:docMk/>
            <pc:sldMk cId="1200015896" sldId="256"/>
            <ac:spMk id="3" creationId="{00000000-0000-0000-0000-000000000000}"/>
          </ac:spMkLst>
        </pc:spChg>
      </pc:sldChg>
      <pc:sldChg chg="modSp">
        <pc:chgData name="Keleigh Pereira" userId="S::kpereira@communityaction.us::fcd6afb0-17f1-4338-a967-488c1ebe17bf" providerId="AD" clId="Web-{30CC5CC2-36CE-FC62-BA66-79FBBA7B6B65}" dt="2021-09-19T13:57:16.891" v="514" actId="14100"/>
        <pc:sldMkLst>
          <pc:docMk/>
          <pc:sldMk cId="2470586326" sldId="257"/>
        </pc:sldMkLst>
        <pc:spChg chg="mod">
          <ac:chgData name="Keleigh Pereira" userId="S::kpereira@communityaction.us::fcd6afb0-17f1-4338-a967-488c1ebe17bf" providerId="AD" clId="Web-{30CC5CC2-36CE-FC62-BA66-79FBBA7B6B65}" dt="2021-09-19T13:52:32.525" v="295" actId="20577"/>
          <ac:spMkLst>
            <pc:docMk/>
            <pc:sldMk cId="2470586326" sldId="257"/>
            <ac:spMk id="2" creationId="{00000000-0000-0000-0000-000000000000}"/>
          </ac:spMkLst>
        </pc:spChg>
        <pc:spChg chg="mod">
          <ac:chgData name="Keleigh Pereira" userId="S::kpereira@communityaction.us::fcd6afb0-17f1-4338-a967-488c1ebe17bf" providerId="AD" clId="Web-{30CC5CC2-36CE-FC62-BA66-79FBBA7B6B65}" dt="2021-09-19T13:57:16.891" v="514" actId="14100"/>
          <ac:spMkLst>
            <pc:docMk/>
            <pc:sldMk cId="2470586326" sldId="257"/>
            <ac:spMk id="3" creationId="{00000000-0000-0000-0000-000000000000}"/>
          </ac:spMkLst>
        </pc:spChg>
      </pc:sldChg>
      <pc:sldChg chg="modSp">
        <pc:chgData name="Keleigh Pereira" userId="S::kpereira@communityaction.us::fcd6afb0-17f1-4338-a967-488c1ebe17bf" providerId="AD" clId="Web-{30CC5CC2-36CE-FC62-BA66-79FBBA7B6B65}" dt="2021-09-19T13:58:07.674" v="537" actId="20577"/>
        <pc:sldMkLst>
          <pc:docMk/>
          <pc:sldMk cId="2200176132" sldId="258"/>
        </pc:sldMkLst>
        <pc:spChg chg="mod">
          <ac:chgData name="Keleigh Pereira" userId="S::kpereira@communityaction.us::fcd6afb0-17f1-4338-a967-488c1ebe17bf" providerId="AD" clId="Web-{30CC5CC2-36CE-FC62-BA66-79FBBA7B6B65}" dt="2021-09-19T13:58:07.674" v="537" actId="20577"/>
          <ac:spMkLst>
            <pc:docMk/>
            <pc:sldMk cId="2200176132" sldId="258"/>
            <ac:spMk id="2" creationId="{00000000-0000-0000-0000-000000000000}"/>
          </ac:spMkLst>
        </pc:spChg>
        <pc:spChg chg="mod">
          <ac:chgData name="Keleigh Pereira" userId="S::kpereira@communityaction.us::fcd6afb0-17f1-4338-a967-488c1ebe17bf" providerId="AD" clId="Web-{30CC5CC2-36CE-FC62-BA66-79FBBA7B6B65}" dt="2021-09-19T13:38:14.645" v="15" actId="20577"/>
          <ac:spMkLst>
            <pc:docMk/>
            <pc:sldMk cId="2200176132" sldId="258"/>
            <ac:spMk id="3" creationId="{00000000-0000-0000-0000-000000000000}"/>
          </ac:spMkLst>
        </pc:spChg>
      </pc:sldChg>
      <pc:sldChg chg="modSp">
        <pc:chgData name="Keleigh Pereira" userId="S::kpereira@communityaction.us::fcd6afb0-17f1-4338-a967-488c1ebe17bf" providerId="AD" clId="Web-{30CC5CC2-36CE-FC62-BA66-79FBBA7B6B65}" dt="2021-09-19T13:50:28.100" v="217" actId="20577"/>
        <pc:sldMkLst>
          <pc:docMk/>
          <pc:sldMk cId="2275208287" sldId="263"/>
        </pc:sldMkLst>
        <pc:spChg chg="mod">
          <ac:chgData name="Keleigh Pereira" userId="S::kpereira@communityaction.us::fcd6afb0-17f1-4338-a967-488c1ebe17bf" providerId="AD" clId="Web-{30CC5CC2-36CE-FC62-BA66-79FBBA7B6B65}" dt="2021-09-19T13:50:28.100" v="217" actId="20577"/>
          <ac:spMkLst>
            <pc:docMk/>
            <pc:sldMk cId="2275208287" sldId="263"/>
            <ac:spMk id="4" creationId="{7C3BFC95-3744-410D-A00B-41B19FFB8FED}"/>
          </ac:spMkLst>
        </pc:spChg>
      </pc:sldChg>
      <pc:sldChg chg="ord">
        <pc:chgData name="Keleigh Pereira" userId="S::kpereira@communityaction.us::fcd6afb0-17f1-4338-a967-488c1ebe17bf" providerId="AD" clId="Web-{30CC5CC2-36CE-FC62-BA66-79FBBA7B6B65}" dt="2021-09-19T13:38:18.192" v="16"/>
        <pc:sldMkLst>
          <pc:docMk/>
          <pc:sldMk cId="2075632968" sldId="286"/>
        </pc:sldMkLst>
      </pc:sldChg>
      <pc:sldChg chg="modSp modNotes">
        <pc:chgData name="Keleigh Pereira" userId="S::kpereira@communityaction.us::fcd6afb0-17f1-4338-a967-488c1ebe17bf" providerId="AD" clId="Web-{30CC5CC2-36CE-FC62-BA66-79FBBA7B6B65}" dt="2021-09-19T13:46:30.688" v="130" actId="20577"/>
        <pc:sldMkLst>
          <pc:docMk/>
          <pc:sldMk cId="3614814200" sldId="287"/>
        </pc:sldMkLst>
        <pc:spChg chg="mod">
          <ac:chgData name="Keleigh Pereira" userId="S::kpereira@communityaction.us::fcd6afb0-17f1-4338-a967-488c1ebe17bf" providerId="AD" clId="Web-{30CC5CC2-36CE-FC62-BA66-79FBBA7B6B65}" dt="2021-09-19T13:46:30.688" v="130" actId="20577"/>
          <ac:spMkLst>
            <pc:docMk/>
            <pc:sldMk cId="3614814200" sldId="287"/>
            <ac:spMk id="2" creationId="{00000000-0000-0000-0000-000000000000}"/>
          </ac:spMkLst>
        </pc:spChg>
        <pc:spChg chg="mod">
          <ac:chgData name="Keleigh Pereira" userId="S::kpereira@communityaction.us::fcd6afb0-17f1-4338-a967-488c1ebe17bf" providerId="AD" clId="Web-{30CC5CC2-36CE-FC62-BA66-79FBBA7B6B65}" dt="2021-09-19T13:46:17.266" v="129" actId="14100"/>
          <ac:spMkLst>
            <pc:docMk/>
            <pc:sldMk cId="3614814200" sldId="287"/>
            <ac:spMk id="3" creationId="{00000000-0000-0000-0000-000000000000}"/>
          </ac:spMkLst>
        </pc:spChg>
      </pc:sldChg>
      <pc:sldChg chg="modSp">
        <pc:chgData name="Keleigh Pereira" userId="S::kpereira@communityaction.us::fcd6afb0-17f1-4338-a967-488c1ebe17bf" providerId="AD" clId="Web-{30CC5CC2-36CE-FC62-BA66-79FBBA7B6B65}" dt="2021-09-19T13:51:36.243" v="232" actId="20577"/>
        <pc:sldMkLst>
          <pc:docMk/>
          <pc:sldMk cId="124740104" sldId="289"/>
        </pc:sldMkLst>
        <pc:spChg chg="mod">
          <ac:chgData name="Keleigh Pereira" userId="S::kpereira@communityaction.us::fcd6afb0-17f1-4338-a967-488c1ebe17bf" providerId="AD" clId="Web-{30CC5CC2-36CE-FC62-BA66-79FBBA7B6B65}" dt="2021-09-19T13:51:36.243" v="232" actId="20577"/>
          <ac:spMkLst>
            <pc:docMk/>
            <pc:sldMk cId="124740104" sldId="289"/>
            <ac:spMk id="2" creationId="{00000000-0000-0000-0000-000000000000}"/>
          </ac:spMkLst>
        </pc:spChg>
      </pc:sldChg>
      <pc:sldChg chg="modSp">
        <pc:chgData name="Keleigh Pereira" userId="S::kpereira@communityaction.us::fcd6afb0-17f1-4338-a967-488c1ebe17bf" providerId="AD" clId="Web-{30CC5CC2-36CE-FC62-BA66-79FBBA7B6B65}" dt="2021-09-19T13:47:01.908" v="141" actId="20577"/>
        <pc:sldMkLst>
          <pc:docMk/>
          <pc:sldMk cId="3032184815" sldId="300"/>
        </pc:sldMkLst>
        <pc:spChg chg="mod">
          <ac:chgData name="Keleigh Pereira" userId="S::kpereira@communityaction.us::fcd6afb0-17f1-4338-a967-488c1ebe17bf" providerId="AD" clId="Web-{30CC5CC2-36CE-FC62-BA66-79FBBA7B6B65}" dt="2021-09-19T13:47:01.908" v="141" actId="20577"/>
          <ac:spMkLst>
            <pc:docMk/>
            <pc:sldMk cId="3032184815" sldId="300"/>
            <ac:spMk id="2" creationId="{36163338-B5DC-40BE-99C2-78A424E6CA17}"/>
          </ac:spMkLst>
        </pc:spChg>
      </pc:sldChg>
      <pc:sldChg chg="addSp modSp">
        <pc:chgData name="Keleigh Pereira" userId="S::kpereira@communityaction.us::fcd6afb0-17f1-4338-a967-488c1ebe17bf" providerId="AD" clId="Web-{30CC5CC2-36CE-FC62-BA66-79FBBA7B6B65}" dt="2021-09-19T13:48:23.613" v="161" actId="20577"/>
        <pc:sldMkLst>
          <pc:docMk/>
          <pc:sldMk cId="4174409863" sldId="301"/>
        </pc:sldMkLst>
        <pc:spChg chg="mod">
          <ac:chgData name="Keleigh Pereira" userId="S::kpereira@communityaction.us::fcd6afb0-17f1-4338-a967-488c1ebe17bf" providerId="AD" clId="Web-{30CC5CC2-36CE-FC62-BA66-79FBBA7B6B65}" dt="2021-09-19T13:47:55.331" v="152" actId="20577"/>
          <ac:spMkLst>
            <pc:docMk/>
            <pc:sldMk cId="4174409863" sldId="301"/>
            <ac:spMk id="2" creationId="{EC7D1683-AA6A-4834-803A-85F8F9EE7962}"/>
          </ac:spMkLst>
        </pc:spChg>
        <pc:spChg chg="mod">
          <ac:chgData name="Keleigh Pereira" userId="S::kpereira@communityaction.us::fcd6afb0-17f1-4338-a967-488c1ebe17bf" providerId="AD" clId="Web-{30CC5CC2-36CE-FC62-BA66-79FBBA7B6B65}" dt="2021-09-19T13:47:35.924" v="145" actId="14100"/>
          <ac:spMkLst>
            <pc:docMk/>
            <pc:sldMk cId="4174409863" sldId="301"/>
            <ac:spMk id="3" creationId="{F65A3FF3-D9F1-4B4E-A3E5-94080122ADC8}"/>
          </ac:spMkLst>
        </pc:spChg>
        <pc:spChg chg="add mod">
          <ac:chgData name="Keleigh Pereira" userId="S::kpereira@communityaction.us::fcd6afb0-17f1-4338-a967-488c1ebe17bf" providerId="AD" clId="Web-{30CC5CC2-36CE-FC62-BA66-79FBBA7B6B65}" dt="2021-09-19T13:48:23.613" v="161" actId="20577"/>
          <ac:spMkLst>
            <pc:docMk/>
            <pc:sldMk cId="4174409863" sldId="301"/>
            <ac:spMk id="4" creationId="{31FCB06E-0ED8-4B48-8B5A-85DB4758E053}"/>
          </ac:spMkLst>
        </pc:spChg>
      </pc:sldChg>
      <pc:sldChg chg="modSp">
        <pc:chgData name="Keleigh Pereira" userId="S::kpereira@communityaction.us::fcd6afb0-17f1-4338-a967-488c1ebe17bf" providerId="AD" clId="Web-{30CC5CC2-36CE-FC62-BA66-79FBBA7B6B65}" dt="2021-09-19T13:51:06.382" v="222" actId="20577"/>
        <pc:sldMkLst>
          <pc:docMk/>
          <pc:sldMk cId="4258405257" sldId="303"/>
        </pc:sldMkLst>
        <pc:spChg chg="mod">
          <ac:chgData name="Keleigh Pereira" userId="S::kpereira@communityaction.us::fcd6afb0-17f1-4338-a967-488c1ebe17bf" providerId="AD" clId="Web-{30CC5CC2-36CE-FC62-BA66-79FBBA7B6B65}" dt="2021-09-19T13:51:06.382" v="222" actId="20577"/>
          <ac:spMkLst>
            <pc:docMk/>
            <pc:sldMk cId="4258405257" sldId="303"/>
            <ac:spMk id="2" creationId="{16E956A0-27B8-4509-A7D7-7443BC9B05D6}"/>
          </ac:spMkLst>
        </pc:spChg>
      </pc:sldChg>
      <pc:sldChg chg="modSp">
        <pc:chgData name="Keleigh Pereira" userId="S::kpereira@communityaction.us::fcd6afb0-17f1-4338-a967-488c1ebe17bf" providerId="AD" clId="Web-{30CC5CC2-36CE-FC62-BA66-79FBBA7B6B65}" dt="2021-09-19T13:51:22.711" v="228" actId="20577"/>
        <pc:sldMkLst>
          <pc:docMk/>
          <pc:sldMk cId="3814681421" sldId="306"/>
        </pc:sldMkLst>
        <pc:spChg chg="mod">
          <ac:chgData name="Keleigh Pereira" userId="S::kpereira@communityaction.us::fcd6afb0-17f1-4338-a967-488c1ebe17bf" providerId="AD" clId="Web-{30CC5CC2-36CE-FC62-BA66-79FBBA7B6B65}" dt="2021-09-19T13:51:22.711" v="228" actId="20577"/>
          <ac:spMkLst>
            <pc:docMk/>
            <pc:sldMk cId="3814681421" sldId="306"/>
            <ac:spMk id="2" creationId="{1B2C8E5E-771E-4F87-94F1-5ABBE11E2D01}"/>
          </ac:spMkLst>
        </pc:spChg>
      </pc:sldChg>
      <pc:sldChg chg="modSp">
        <pc:chgData name="Keleigh Pereira" userId="S::kpereira@communityaction.us::fcd6afb0-17f1-4338-a967-488c1ebe17bf" providerId="AD" clId="Web-{30CC5CC2-36CE-FC62-BA66-79FBBA7B6B65}" dt="2021-09-19T13:47:29.862" v="144" actId="20577"/>
        <pc:sldMkLst>
          <pc:docMk/>
          <pc:sldMk cId="2017612297" sldId="307"/>
        </pc:sldMkLst>
        <pc:spChg chg="mod">
          <ac:chgData name="Keleigh Pereira" userId="S::kpereira@communityaction.us::fcd6afb0-17f1-4338-a967-488c1ebe17bf" providerId="AD" clId="Web-{30CC5CC2-36CE-FC62-BA66-79FBBA7B6B65}" dt="2021-09-19T13:47:29.862" v="144" actId="20577"/>
          <ac:spMkLst>
            <pc:docMk/>
            <pc:sldMk cId="2017612297" sldId="307"/>
            <ac:spMk id="2" creationId="{08FE8CF7-EB91-4431-B27D-D84BF4025251}"/>
          </ac:spMkLst>
        </pc:spChg>
        <pc:spChg chg="mod">
          <ac:chgData name="Keleigh Pereira" userId="S::kpereira@communityaction.us::fcd6afb0-17f1-4338-a967-488c1ebe17bf" providerId="AD" clId="Web-{30CC5CC2-36CE-FC62-BA66-79FBBA7B6B65}" dt="2021-09-19T13:39:44.663" v="19" actId="20577"/>
          <ac:spMkLst>
            <pc:docMk/>
            <pc:sldMk cId="2017612297" sldId="307"/>
            <ac:spMk id="3" creationId="{F733F166-77B4-42E4-81BC-712DB3BD0B3D}"/>
          </ac:spMkLst>
        </pc:spChg>
      </pc:sldChg>
    </pc:docChg>
  </pc:docChgLst>
  <pc:docChgLst>
    <pc:chgData name="Brooke Murphy" userId="S::bmurphy@communityaction.us::b56f0718-50ac-43d6-b69b-ef045f3d7a9e" providerId="AD" clId="Web-{B4087286-3976-86B5-7AA8-DC227292867D}"/>
    <pc:docChg chg="addSld modSld">
      <pc:chgData name="Brooke Murphy" userId="S::bmurphy@communityaction.us::b56f0718-50ac-43d6-b69b-ef045f3d7a9e" providerId="AD" clId="Web-{B4087286-3976-86B5-7AA8-DC227292867D}" dt="2021-09-08T16:12:24.164" v="8" actId="20577"/>
      <pc:docMkLst>
        <pc:docMk/>
      </pc:docMkLst>
      <pc:sldChg chg="modSp new">
        <pc:chgData name="Brooke Murphy" userId="S::bmurphy@communityaction.us::b56f0718-50ac-43d6-b69b-ef045f3d7a9e" providerId="AD" clId="Web-{B4087286-3976-86B5-7AA8-DC227292867D}" dt="2021-09-08T16:12:24.164" v="8" actId="20577"/>
        <pc:sldMkLst>
          <pc:docMk/>
          <pc:sldMk cId="3032184815" sldId="300"/>
        </pc:sldMkLst>
        <pc:spChg chg="mod">
          <ac:chgData name="Brooke Murphy" userId="S::bmurphy@communityaction.us::b56f0718-50ac-43d6-b69b-ef045f3d7a9e" providerId="AD" clId="Web-{B4087286-3976-86B5-7AA8-DC227292867D}" dt="2021-09-08T16:12:24.164" v="8" actId="20577"/>
          <ac:spMkLst>
            <pc:docMk/>
            <pc:sldMk cId="3032184815" sldId="300"/>
            <ac:spMk id="2" creationId="{36163338-B5DC-40BE-99C2-78A424E6CA17}"/>
          </ac:spMkLst>
        </pc:spChg>
      </pc:sldChg>
    </pc:docChg>
  </pc:docChgLst>
  <pc:docChgLst>
    <pc:chgData name="Michele LaFleur" userId="S::mlafleur@communityaction.us::58118c4b-15cb-4c49-9e94-399dbb2ec8e7" providerId="AD" clId="Web-{97B6E553-1874-4737-8387-95C52D236685}"/>
    <pc:docChg chg="addSld modSld sldOrd">
      <pc:chgData name="Michele LaFleur" userId="S::mlafleur@communityaction.us::58118c4b-15cb-4c49-9e94-399dbb2ec8e7" providerId="AD" clId="Web-{97B6E553-1874-4737-8387-95C52D236685}" dt="2021-09-20T14:56:16.097" v="83" actId="20577"/>
      <pc:docMkLst>
        <pc:docMk/>
      </pc:docMkLst>
      <pc:sldChg chg="addSp delSp modSp">
        <pc:chgData name="Michele LaFleur" userId="S::mlafleur@communityaction.us::58118c4b-15cb-4c49-9e94-399dbb2ec8e7" providerId="AD" clId="Web-{97B6E553-1874-4737-8387-95C52D236685}" dt="2021-09-20T14:03:59.045" v="13" actId="14100"/>
        <pc:sldMkLst>
          <pc:docMk/>
          <pc:sldMk cId="53155675" sldId="295"/>
        </pc:sldMkLst>
        <pc:spChg chg="mod">
          <ac:chgData name="Michele LaFleur" userId="S::mlafleur@communityaction.us::58118c4b-15cb-4c49-9e94-399dbb2ec8e7" providerId="AD" clId="Web-{97B6E553-1874-4737-8387-95C52D236685}" dt="2021-09-20T14:03:05.090" v="9" actId="20577"/>
          <ac:spMkLst>
            <pc:docMk/>
            <pc:sldMk cId="53155675" sldId="295"/>
            <ac:spMk id="2" creationId="{00000000-0000-0000-0000-000000000000}"/>
          </ac:spMkLst>
        </pc:spChg>
        <pc:spChg chg="del">
          <ac:chgData name="Michele LaFleur" userId="S::mlafleur@communityaction.us::58118c4b-15cb-4c49-9e94-399dbb2ec8e7" providerId="AD" clId="Web-{97B6E553-1874-4737-8387-95C52D236685}" dt="2021-09-20T14:03:39.481" v="10"/>
          <ac:spMkLst>
            <pc:docMk/>
            <pc:sldMk cId="53155675" sldId="295"/>
            <ac:spMk id="3" creationId="{00000000-0000-0000-0000-000000000000}"/>
          </ac:spMkLst>
        </pc:spChg>
        <pc:picChg chg="add mod ord">
          <ac:chgData name="Michele LaFleur" userId="S::mlafleur@communityaction.us::58118c4b-15cb-4c49-9e94-399dbb2ec8e7" providerId="AD" clId="Web-{97B6E553-1874-4737-8387-95C52D236685}" dt="2021-09-20T14:03:59.045" v="13" actId="14100"/>
          <ac:picMkLst>
            <pc:docMk/>
            <pc:sldMk cId="53155675" sldId="295"/>
            <ac:picMk id="4" creationId="{850170E8-8B4B-4735-B174-58D1ADC65A78}"/>
          </ac:picMkLst>
        </pc:picChg>
      </pc:sldChg>
      <pc:sldChg chg="addSp delSp modSp add ord replId">
        <pc:chgData name="Michele LaFleur" userId="S::mlafleur@communityaction.us::58118c4b-15cb-4c49-9e94-399dbb2ec8e7" providerId="AD" clId="Web-{97B6E553-1874-4737-8387-95C52D236685}" dt="2021-09-20T14:15:03.123" v="69"/>
        <pc:sldMkLst>
          <pc:docMk/>
          <pc:sldMk cId="1609680644" sldId="308"/>
        </pc:sldMkLst>
        <pc:spChg chg="mod">
          <ac:chgData name="Michele LaFleur" userId="S::mlafleur@communityaction.us::58118c4b-15cb-4c49-9e94-399dbb2ec8e7" providerId="AD" clId="Web-{97B6E553-1874-4737-8387-95C52D236685}" dt="2021-09-20T14:04:39.889" v="23" actId="20577"/>
          <ac:spMkLst>
            <pc:docMk/>
            <pc:sldMk cId="1609680644" sldId="308"/>
            <ac:spMk id="2" creationId="{00000000-0000-0000-0000-000000000000}"/>
          </ac:spMkLst>
        </pc:spChg>
        <pc:spChg chg="del">
          <ac:chgData name="Michele LaFleur" userId="S::mlafleur@communityaction.us::58118c4b-15cb-4c49-9e94-399dbb2ec8e7" providerId="AD" clId="Web-{97B6E553-1874-4737-8387-95C52D236685}" dt="2021-09-20T14:07:08.252" v="24"/>
          <ac:spMkLst>
            <pc:docMk/>
            <pc:sldMk cId="1609680644" sldId="308"/>
            <ac:spMk id="3" creationId="{00000000-0000-0000-0000-000000000000}"/>
          </ac:spMkLst>
        </pc:spChg>
        <pc:picChg chg="add mod ord">
          <ac:chgData name="Michele LaFleur" userId="S::mlafleur@communityaction.us::58118c4b-15cb-4c49-9e94-399dbb2ec8e7" providerId="AD" clId="Web-{97B6E553-1874-4737-8387-95C52D236685}" dt="2021-09-20T14:07:41.050" v="30" actId="14100"/>
          <ac:picMkLst>
            <pc:docMk/>
            <pc:sldMk cId="1609680644" sldId="308"/>
            <ac:picMk id="4" creationId="{46EDD875-09A0-4C66-BC44-318D4238BA2C}"/>
          </ac:picMkLst>
        </pc:picChg>
      </pc:sldChg>
      <pc:sldChg chg="addSp delSp modSp add ord replId">
        <pc:chgData name="Michele LaFleur" userId="S::mlafleur@communityaction.us::58118c4b-15cb-4c49-9e94-399dbb2ec8e7" providerId="AD" clId="Web-{97B6E553-1874-4737-8387-95C52D236685}" dt="2021-09-20T14:14:57.061" v="68"/>
        <pc:sldMkLst>
          <pc:docMk/>
          <pc:sldMk cId="3261710751" sldId="309"/>
        </pc:sldMkLst>
        <pc:spChg chg="mod">
          <ac:chgData name="Michele LaFleur" userId="S::mlafleur@communityaction.us::58118c4b-15cb-4c49-9e94-399dbb2ec8e7" providerId="AD" clId="Web-{97B6E553-1874-4737-8387-95C52D236685}" dt="2021-09-20T14:13:11.324" v="54" actId="20577"/>
          <ac:spMkLst>
            <pc:docMk/>
            <pc:sldMk cId="3261710751" sldId="309"/>
            <ac:spMk id="2" creationId="{00000000-0000-0000-0000-000000000000}"/>
          </ac:spMkLst>
        </pc:spChg>
        <pc:spChg chg="del">
          <ac:chgData name="Michele LaFleur" userId="S::mlafleur@communityaction.us::58118c4b-15cb-4c49-9e94-399dbb2ec8e7" providerId="AD" clId="Web-{97B6E553-1874-4737-8387-95C52D236685}" dt="2021-09-20T14:13:16.667" v="55"/>
          <ac:spMkLst>
            <pc:docMk/>
            <pc:sldMk cId="3261710751" sldId="309"/>
            <ac:spMk id="3" creationId="{00000000-0000-0000-0000-000000000000}"/>
          </ac:spMkLst>
        </pc:spChg>
        <pc:spChg chg="add del mod">
          <ac:chgData name="Michele LaFleur" userId="S::mlafleur@communityaction.us::58118c4b-15cb-4c49-9e94-399dbb2ec8e7" providerId="AD" clId="Web-{97B6E553-1874-4737-8387-95C52D236685}" dt="2021-09-20T14:14:19.341" v="62"/>
          <ac:spMkLst>
            <pc:docMk/>
            <pc:sldMk cId="3261710751" sldId="309"/>
            <ac:spMk id="6" creationId="{9E584853-63EB-4A39-AD6F-9440617E0CE2}"/>
          </ac:spMkLst>
        </pc:spChg>
        <pc:picChg chg="add del mod ord">
          <ac:chgData name="Michele LaFleur" userId="S::mlafleur@communityaction.us::58118c4b-15cb-4c49-9e94-399dbb2ec8e7" providerId="AD" clId="Web-{97B6E553-1874-4737-8387-95C52D236685}" dt="2021-09-20T14:13:51.062" v="61"/>
          <ac:picMkLst>
            <pc:docMk/>
            <pc:sldMk cId="3261710751" sldId="309"/>
            <ac:picMk id="4" creationId="{6E247623-D14D-4701-B623-A3DEE6612BDF}"/>
          </ac:picMkLst>
        </pc:picChg>
        <pc:picChg chg="add mod ord">
          <ac:chgData name="Michele LaFleur" userId="S::mlafleur@communityaction.us::58118c4b-15cb-4c49-9e94-399dbb2ec8e7" providerId="AD" clId="Web-{97B6E553-1874-4737-8387-95C52D236685}" dt="2021-09-20T14:14:34.466" v="67" actId="1076"/>
          <ac:picMkLst>
            <pc:docMk/>
            <pc:sldMk cId="3261710751" sldId="309"/>
            <ac:picMk id="7" creationId="{F37A7B89-2C9B-4808-BD0B-88FEE1F313EA}"/>
          </ac:picMkLst>
        </pc:picChg>
      </pc:sldChg>
      <pc:sldChg chg="addSp delSp modSp add replId">
        <pc:chgData name="Michele LaFleur" userId="S::mlafleur@communityaction.us::58118c4b-15cb-4c49-9e94-399dbb2ec8e7" providerId="AD" clId="Web-{97B6E553-1874-4737-8387-95C52D236685}" dt="2021-09-20T14:56:16.097" v="83" actId="20577"/>
        <pc:sldMkLst>
          <pc:docMk/>
          <pc:sldMk cId="4154015570" sldId="310"/>
        </pc:sldMkLst>
        <pc:spChg chg="mod">
          <ac:chgData name="Michele LaFleur" userId="S::mlafleur@communityaction.us::58118c4b-15cb-4c49-9e94-399dbb2ec8e7" providerId="AD" clId="Web-{97B6E553-1874-4737-8387-95C52D236685}" dt="2021-09-20T14:56:16.097" v="83" actId="20577"/>
          <ac:spMkLst>
            <pc:docMk/>
            <pc:sldMk cId="4154015570" sldId="310"/>
            <ac:spMk id="2" creationId="{00000000-0000-0000-0000-000000000000}"/>
          </ac:spMkLst>
        </pc:spChg>
        <pc:spChg chg="add mod">
          <ac:chgData name="Michele LaFleur" userId="S::mlafleur@communityaction.us::58118c4b-15cb-4c49-9e94-399dbb2ec8e7" providerId="AD" clId="Web-{97B6E553-1874-4737-8387-95C52D236685}" dt="2021-09-20T14:30:20.755" v="71"/>
          <ac:spMkLst>
            <pc:docMk/>
            <pc:sldMk cId="4154015570" sldId="310"/>
            <ac:spMk id="5" creationId="{7626C7F3-794D-4112-A98B-7145A1491C80}"/>
          </ac:spMkLst>
        </pc:spChg>
        <pc:picChg chg="del">
          <ac:chgData name="Michele LaFleur" userId="S::mlafleur@communityaction.us::58118c4b-15cb-4c49-9e94-399dbb2ec8e7" providerId="AD" clId="Web-{97B6E553-1874-4737-8387-95C52D236685}" dt="2021-09-20T14:30:20.755" v="71"/>
          <ac:picMkLst>
            <pc:docMk/>
            <pc:sldMk cId="4154015570" sldId="310"/>
            <ac:picMk id="4" creationId="{850170E8-8B4B-4735-B174-58D1ADC65A78}"/>
          </ac:picMkLst>
        </pc:picChg>
      </pc:sldChg>
    </pc:docChg>
  </pc:docChgLst>
  <pc:docChgLst>
    <pc:chgData name="Keleigh Pereira" userId="S::kpereira@communityaction.us::fcd6afb0-17f1-4338-a967-488c1ebe17bf" providerId="AD" clId="Web-{56A6CA83-FC60-8DFB-2C28-4DE7BFF0590F}"/>
    <pc:docChg chg="modSld">
      <pc:chgData name="Keleigh Pereira" userId="S::kpereira@communityaction.us::fcd6afb0-17f1-4338-a967-488c1ebe17bf" providerId="AD" clId="Web-{56A6CA83-FC60-8DFB-2C28-4DE7BFF0590F}" dt="2021-09-19T14:11:15.589" v="121" actId="20577"/>
      <pc:docMkLst>
        <pc:docMk/>
      </pc:docMkLst>
      <pc:sldChg chg="addSp delSp modSp">
        <pc:chgData name="Keleigh Pereira" userId="S::kpereira@communityaction.us::fcd6afb0-17f1-4338-a967-488c1ebe17bf" providerId="AD" clId="Web-{56A6CA83-FC60-8DFB-2C28-4DE7BFF0590F}" dt="2021-09-19T14:11:15.589" v="121" actId="20577"/>
        <pc:sldMkLst>
          <pc:docMk/>
          <pc:sldMk cId="124740104" sldId="289"/>
        </pc:sldMkLst>
        <pc:spChg chg="mod">
          <ac:chgData name="Keleigh Pereira" userId="S::kpereira@communityaction.us::fcd6afb0-17f1-4338-a967-488c1ebe17bf" providerId="AD" clId="Web-{56A6CA83-FC60-8DFB-2C28-4DE7BFF0590F}" dt="2021-09-19T14:11:15.589" v="121" actId="20577"/>
          <ac:spMkLst>
            <pc:docMk/>
            <pc:sldMk cId="124740104" sldId="289"/>
            <ac:spMk id="3" creationId="{00000000-0000-0000-0000-000000000000}"/>
          </ac:spMkLst>
        </pc:spChg>
        <pc:spChg chg="add del">
          <ac:chgData name="Keleigh Pereira" userId="S::kpereira@communityaction.us::fcd6afb0-17f1-4338-a967-488c1ebe17bf" providerId="AD" clId="Web-{56A6CA83-FC60-8DFB-2C28-4DE7BFF0590F}" dt="2021-09-19T14:09:34.040" v="8"/>
          <ac:spMkLst>
            <pc:docMk/>
            <pc:sldMk cId="124740104" sldId="289"/>
            <ac:spMk id="4" creationId="{C06B798D-EACF-4F4C-A9FD-398F277072AC}"/>
          </ac:spMkLst>
        </pc:spChg>
      </pc:sldChg>
      <pc:sldChg chg="addSp delSp modSp">
        <pc:chgData name="Keleigh Pereira" userId="S::kpereira@communityaction.us::fcd6afb0-17f1-4338-a967-488c1ebe17bf" providerId="AD" clId="Web-{56A6CA83-FC60-8DFB-2C28-4DE7BFF0590F}" dt="2021-09-19T14:09:21.555" v="6"/>
        <pc:sldMkLst>
          <pc:docMk/>
          <pc:sldMk cId="3814681421" sldId="306"/>
        </pc:sldMkLst>
        <pc:spChg chg="add del mod">
          <ac:chgData name="Keleigh Pereira" userId="S::kpereira@communityaction.us::fcd6afb0-17f1-4338-a967-488c1ebe17bf" providerId="AD" clId="Web-{56A6CA83-FC60-8DFB-2C28-4DE7BFF0590F}" dt="2021-09-19T14:09:21.555" v="6"/>
          <ac:spMkLst>
            <pc:docMk/>
            <pc:sldMk cId="3814681421" sldId="306"/>
            <ac:spMk id="4" creationId="{F75BBB83-21A1-4581-B4CC-397B0E0FA1A7}"/>
          </ac:spMkLst>
        </pc:spChg>
      </pc:sldChg>
    </pc:docChg>
  </pc:docChgLst>
  <pc:docChgLst>
    <pc:chgData name="Michele LaFleur" userId="S::mlafleur@communityaction.us::58118c4b-15cb-4c49-9e94-399dbb2ec8e7" providerId="AD" clId="Web-{23E1D4B8-8282-E510-79A5-76B1678ACF0E}"/>
    <pc:docChg chg="addSld delSld modSld sldOrd">
      <pc:chgData name="Michele LaFleur" userId="S::mlafleur@communityaction.us::58118c4b-15cb-4c49-9e94-399dbb2ec8e7" providerId="AD" clId="Web-{23E1D4B8-8282-E510-79A5-76B1678ACF0E}" dt="2021-09-23T12:31:47.250" v="768"/>
      <pc:docMkLst>
        <pc:docMk/>
      </pc:docMkLst>
      <pc:sldChg chg="del">
        <pc:chgData name="Michele LaFleur" userId="S::mlafleur@communityaction.us::58118c4b-15cb-4c49-9e94-399dbb2ec8e7" providerId="AD" clId="Web-{23E1D4B8-8282-E510-79A5-76B1678ACF0E}" dt="2021-09-22T14:23:49.030" v="139"/>
        <pc:sldMkLst>
          <pc:docMk/>
          <pc:sldMk cId="53155675" sldId="295"/>
        </pc:sldMkLst>
      </pc:sldChg>
      <pc:sldChg chg="modSp ord">
        <pc:chgData name="Michele LaFleur" userId="S::mlafleur@communityaction.us::58118c4b-15cb-4c49-9e94-399dbb2ec8e7" providerId="AD" clId="Web-{23E1D4B8-8282-E510-79A5-76B1678ACF0E}" dt="2021-09-23T12:19:04.626" v="407" actId="1076"/>
        <pc:sldMkLst>
          <pc:docMk/>
          <pc:sldMk cId="1609680644" sldId="308"/>
        </pc:sldMkLst>
        <pc:spChg chg="mod">
          <ac:chgData name="Michele LaFleur" userId="S::mlafleur@communityaction.us::58118c4b-15cb-4c49-9e94-399dbb2ec8e7" providerId="AD" clId="Web-{23E1D4B8-8282-E510-79A5-76B1678ACF0E}" dt="2021-09-23T12:18:59.798" v="405" actId="1076"/>
          <ac:spMkLst>
            <pc:docMk/>
            <pc:sldMk cId="1609680644" sldId="308"/>
            <ac:spMk id="2" creationId="{00000000-0000-0000-0000-000000000000}"/>
          </ac:spMkLst>
        </pc:spChg>
        <pc:picChg chg="mod">
          <ac:chgData name="Michele LaFleur" userId="S::mlafleur@communityaction.us::58118c4b-15cb-4c49-9e94-399dbb2ec8e7" providerId="AD" clId="Web-{23E1D4B8-8282-E510-79A5-76B1678ACF0E}" dt="2021-09-23T12:19:04.626" v="407" actId="1076"/>
          <ac:picMkLst>
            <pc:docMk/>
            <pc:sldMk cId="1609680644" sldId="308"/>
            <ac:picMk id="4" creationId="{46EDD875-09A0-4C66-BC44-318D4238BA2C}"/>
          </ac:picMkLst>
        </pc:picChg>
      </pc:sldChg>
      <pc:sldChg chg="addSp delSp modSp ord modNotes">
        <pc:chgData name="Michele LaFleur" userId="S::mlafleur@communityaction.us::58118c4b-15cb-4c49-9e94-399dbb2ec8e7" providerId="AD" clId="Web-{23E1D4B8-8282-E510-79A5-76B1678ACF0E}" dt="2021-09-23T12:31:47.250" v="768"/>
        <pc:sldMkLst>
          <pc:docMk/>
          <pc:sldMk cId="3261710751" sldId="309"/>
        </pc:sldMkLst>
        <pc:spChg chg="del mod">
          <ac:chgData name="Michele LaFleur" userId="S::mlafleur@communityaction.us::58118c4b-15cb-4c49-9e94-399dbb2ec8e7" providerId="AD" clId="Web-{23E1D4B8-8282-E510-79A5-76B1678ACF0E}" dt="2021-09-23T12:20:53.722" v="430"/>
          <ac:spMkLst>
            <pc:docMk/>
            <pc:sldMk cId="3261710751" sldId="309"/>
            <ac:spMk id="2" creationId="{00000000-0000-0000-0000-000000000000}"/>
          </ac:spMkLst>
        </pc:spChg>
        <pc:spChg chg="add del mod">
          <ac:chgData name="Michele LaFleur" userId="S::mlafleur@communityaction.us::58118c4b-15cb-4c49-9e94-399dbb2ec8e7" providerId="AD" clId="Web-{23E1D4B8-8282-E510-79A5-76B1678ACF0E}" dt="2021-09-23T12:21:00.519" v="431"/>
          <ac:spMkLst>
            <pc:docMk/>
            <pc:sldMk cId="3261710751" sldId="309"/>
            <ac:spMk id="4" creationId="{2A2EF716-D97A-4F8E-AE5A-08A5EF4E0A40}"/>
          </ac:spMkLst>
        </pc:spChg>
        <pc:spChg chg="add del mod">
          <ac:chgData name="Michele LaFleur" userId="S::mlafleur@communityaction.us::58118c4b-15cb-4c49-9e94-399dbb2ec8e7" providerId="AD" clId="Web-{23E1D4B8-8282-E510-79A5-76B1678ACF0E}" dt="2021-09-23T12:27:50.745" v="436"/>
          <ac:spMkLst>
            <pc:docMk/>
            <pc:sldMk cId="3261710751" sldId="309"/>
            <ac:spMk id="6" creationId="{D625F601-A3E9-4783-8588-2ACC5412414B}"/>
          </ac:spMkLst>
        </pc:spChg>
        <pc:spChg chg="add mod">
          <ac:chgData name="Michele LaFleur" userId="S::mlafleur@communityaction.us::58118c4b-15cb-4c49-9e94-399dbb2ec8e7" providerId="AD" clId="Web-{23E1D4B8-8282-E510-79A5-76B1678ACF0E}" dt="2021-09-23T12:29:34.810" v="492" actId="20577"/>
          <ac:spMkLst>
            <pc:docMk/>
            <pc:sldMk cId="3261710751" sldId="309"/>
            <ac:spMk id="9" creationId="{F9BD84B4-F83B-40B5-9961-870A2927BDCC}"/>
          </ac:spMkLst>
        </pc:spChg>
        <pc:picChg chg="del mod">
          <ac:chgData name="Michele LaFleur" userId="S::mlafleur@communityaction.us::58118c4b-15cb-4c49-9e94-399dbb2ec8e7" providerId="AD" clId="Web-{23E1D4B8-8282-E510-79A5-76B1678ACF0E}" dt="2021-09-23T12:27:48.480" v="435"/>
          <ac:picMkLst>
            <pc:docMk/>
            <pc:sldMk cId="3261710751" sldId="309"/>
            <ac:picMk id="7" creationId="{F37A7B89-2C9B-4808-BD0B-88FEE1F313EA}"/>
          </ac:picMkLst>
        </pc:picChg>
        <pc:picChg chg="add mod ord">
          <ac:chgData name="Michele LaFleur" userId="S::mlafleur@communityaction.us::58118c4b-15cb-4c49-9e94-399dbb2ec8e7" providerId="AD" clId="Web-{23E1D4B8-8282-E510-79A5-76B1678ACF0E}" dt="2021-09-23T12:28:50.372" v="443" actId="1076"/>
          <ac:picMkLst>
            <pc:docMk/>
            <pc:sldMk cId="3261710751" sldId="309"/>
            <ac:picMk id="8" creationId="{D0F43EA4-E286-463E-9E42-B5466B9C29D4}"/>
          </ac:picMkLst>
        </pc:picChg>
      </pc:sldChg>
      <pc:sldChg chg="modSp modNotes">
        <pc:chgData name="Michele LaFleur" userId="S::mlafleur@communityaction.us::58118c4b-15cb-4c49-9e94-399dbb2ec8e7" providerId="AD" clId="Web-{23E1D4B8-8282-E510-79A5-76B1678ACF0E}" dt="2021-09-22T14:36:18.864" v="331"/>
        <pc:sldMkLst>
          <pc:docMk/>
          <pc:sldMk cId="4154015570" sldId="310"/>
        </pc:sldMkLst>
        <pc:spChg chg="mod">
          <ac:chgData name="Michele LaFleur" userId="S::mlafleur@communityaction.us::58118c4b-15cb-4c49-9e94-399dbb2ec8e7" providerId="AD" clId="Web-{23E1D4B8-8282-E510-79A5-76B1678ACF0E}" dt="2021-09-22T14:31:27.652" v="180" actId="20577"/>
          <ac:spMkLst>
            <pc:docMk/>
            <pc:sldMk cId="4154015570" sldId="310"/>
            <ac:spMk id="2" creationId="{00000000-0000-0000-0000-000000000000}"/>
          </ac:spMkLst>
        </pc:spChg>
        <pc:spChg chg="mod">
          <ac:chgData name="Michele LaFleur" userId="S::mlafleur@communityaction.us::58118c4b-15cb-4c49-9e94-399dbb2ec8e7" providerId="AD" clId="Web-{23E1D4B8-8282-E510-79A5-76B1678ACF0E}" dt="2021-09-22T14:35:01.143" v="263" actId="20577"/>
          <ac:spMkLst>
            <pc:docMk/>
            <pc:sldMk cId="4154015570" sldId="310"/>
            <ac:spMk id="5" creationId="{7626C7F3-794D-4112-A98B-7145A1491C80}"/>
          </ac:spMkLst>
        </pc:spChg>
      </pc:sldChg>
      <pc:sldChg chg="addSp delSp modSp add ord replId">
        <pc:chgData name="Michele LaFleur" userId="S::mlafleur@communityaction.us::58118c4b-15cb-4c49-9e94-399dbb2ec8e7" providerId="AD" clId="Web-{23E1D4B8-8282-E510-79A5-76B1678ACF0E}" dt="2021-09-23T12:19:24.189" v="410" actId="1076"/>
        <pc:sldMkLst>
          <pc:docMk/>
          <pc:sldMk cId="3319180454" sldId="317"/>
        </pc:sldMkLst>
        <pc:spChg chg="mod">
          <ac:chgData name="Michele LaFleur" userId="S::mlafleur@communityaction.us::58118c4b-15cb-4c49-9e94-399dbb2ec8e7" providerId="AD" clId="Web-{23E1D4B8-8282-E510-79A5-76B1678ACF0E}" dt="2021-09-23T12:19:24.189" v="410" actId="1076"/>
          <ac:spMkLst>
            <pc:docMk/>
            <pc:sldMk cId="3319180454" sldId="317"/>
            <ac:spMk id="2" creationId="{00000000-0000-0000-0000-000000000000}"/>
          </ac:spMkLst>
        </pc:spChg>
        <pc:spChg chg="add del mod">
          <ac:chgData name="Michele LaFleur" userId="S::mlafleur@communityaction.us::58118c4b-15cb-4c49-9e94-399dbb2ec8e7" providerId="AD" clId="Web-{23E1D4B8-8282-E510-79A5-76B1678ACF0E}" dt="2021-09-22T14:15:28.140" v="2"/>
          <ac:spMkLst>
            <pc:docMk/>
            <pc:sldMk cId="3319180454" sldId="317"/>
            <ac:spMk id="5" creationId="{ED0B53ED-61E2-41CD-804D-F63C5425B8E9}"/>
          </ac:spMkLst>
        </pc:spChg>
        <pc:spChg chg="add del mod">
          <ac:chgData name="Michele LaFleur" userId="S::mlafleur@communityaction.us::58118c4b-15cb-4c49-9e94-399dbb2ec8e7" providerId="AD" clId="Web-{23E1D4B8-8282-E510-79A5-76B1678ACF0E}" dt="2021-09-22T14:16:04.829" v="7"/>
          <ac:spMkLst>
            <pc:docMk/>
            <pc:sldMk cId="3319180454" sldId="317"/>
            <ac:spMk id="8" creationId="{03F7517F-FC1C-4371-BAFF-431F244A88BB}"/>
          </ac:spMkLst>
        </pc:spChg>
        <pc:spChg chg="add del mod">
          <ac:chgData name="Michele LaFleur" userId="S::mlafleur@communityaction.us::58118c4b-15cb-4c49-9e94-399dbb2ec8e7" providerId="AD" clId="Web-{23E1D4B8-8282-E510-79A5-76B1678ACF0E}" dt="2021-09-22T14:21:29.182" v="112"/>
          <ac:spMkLst>
            <pc:docMk/>
            <pc:sldMk cId="3319180454" sldId="317"/>
            <ac:spMk id="11" creationId="{55A489AC-FB61-4202-B1C5-A4784E4BD5BE}"/>
          </ac:spMkLst>
        </pc:spChg>
        <pc:spChg chg="add del mod">
          <ac:chgData name="Michele LaFleur" userId="S::mlafleur@communityaction.us::58118c4b-15cb-4c49-9e94-399dbb2ec8e7" providerId="AD" clId="Web-{23E1D4B8-8282-E510-79A5-76B1678ACF0E}" dt="2021-09-22T14:22:32.590" v="118"/>
          <ac:spMkLst>
            <pc:docMk/>
            <pc:sldMk cId="3319180454" sldId="317"/>
            <ac:spMk id="14" creationId="{BD3E8EDC-D645-4484-BA48-90B48F3B8108}"/>
          </ac:spMkLst>
        </pc:spChg>
        <pc:spChg chg="add del mod">
          <ac:chgData name="Michele LaFleur" userId="S::mlafleur@communityaction.us::58118c4b-15cb-4c49-9e94-399dbb2ec8e7" providerId="AD" clId="Web-{23E1D4B8-8282-E510-79A5-76B1678ACF0E}" dt="2021-09-22T14:28:51.070" v="147"/>
          <ac:spMkLst>
            <pc:docMk/>
            <pc:sldMk cId="3319180454" sldId="317"/>
            <ac:spMk id="17" creationId="{D5A1A19A-A024-4256-91C5-CAA6ADF314D7}"/>
          </ac:spMkLst>
        </pc:spChg>
        <pc:picChg chg="del">
          <ac:chgData name="Michele LaFleur" userId="S::mlafleur@communityaction.us::58118c4b-15cb-4c49-9e94-399dbb2ec8e7" providerId="AD" clId="Web-{23E1D4B8-8282-E510-79A5-76B1678ACF0E}" dt="2021-09-22T14:15:14.312" v="1"/>
          <ac:picMkLst>
            <pc:docMk/>
            <pc:sldMk cId="3319180454" sldId="317"/>
            <ac:picMk id="4" creationId="{850170E8-8B4B-4735-B174-58D1ADC65A78}"/>
          </ac:picMkLst>
        </pc:picChg>
        <pc:picChg chg="add del mod ord">
          <ac:chgData name="Michele LaFleur" userId="S::mlafleur@communityaction.us::58118c4b-15cb-4c49-9e94-399dbb2ec8e7" providerId="AD" clId="Web-{23E1D4B8-8282-E510-79A5-76B1678ACF0E}" dt="2021-09-22T14:15:48.266" v="6"/>
          <ac:picMkLst>
            <pc:docMk/>
            <pc:sldMk cId="3319180454" sldId="317"/>
            <ac:picMk id="6" creationId="{8472C289-ADDD-4381-A68D-4C3BC1983B0A}"/>
          </ac:picMkLst>
        </pc:picChg>
        <pc:picChg chg="add del mod ord">
          <ac:chgData name="Michele LaFleur" userId="S::mlafleur@communityaction.us::58118c4b-15cb-4c49-9e94-399dbb2ec8e7" providerId="AD" clId="Web-{23E1D4B8-8282-E510-79A5-76B1678ACF0E}" dt="2021-09-22T14:21:28.448" v="111"/>
          <ac:picMkLst>
            <pc:docMk/>
            <pc:sldMk cId="3319180454" sldId="317"/>
            <ac:picMk id="9" creationId="{32A2B3A6-8083-449E-AEFA-CC6F97C244DE}"/>
          </ac:picMkLst>
        </pc:picChg>
        <pc:picChg chg="add del mod ord">
          <ac:chgData name="Michele LaFleur" userId="S::mlafleur@communityaction.us::58118c4b-15cb-4c49-9e94-399dbb2ec8e7" providerId="AD" clId="Web-{23E1D4B8-8282-E510-79A5-76B1678ACF0E}" dt="2021-09-22T14:22:26.855" v="117"/>
          <ac:picMkLst>
            <pc:docMk/>
            <pc:sldMk cId="3319180454" sldId="317"/>
            <ac:picMk id="12" creationId="{47CC4500-E3FD-4219-9667-3CABD52ACB58}"/>
          </ac:picMkLst>
        </pc:picChg>
        <pc:picChg chg="add del mod ord">
          <ac:chgData name="Michele LaFleur" userId="S::mlafleur@communityaction.us::58118c4b-15cb-4c49-9e94-399dbb2ec8e7" providerId="AD" clId="Web-{23E1D4B8-8282-E510-79A5-76B1678ACF0E}" dt="2021-09-22T14:28:46.008" v="146"/>
          <ac:picMkLst>
            <pc:docMk/>
            <pc:sldMk cId="3319180454" sldId="317"/>
            <ac:picMk id="15" creationId="{262D496E-3130-4098-AE9D-073B26DBB5DA}"/>
          </ac:picMkLst>
        </pc:picChg>
        <pc:picChg chg="add mod ord">
          <ac:chgData name="Michele LaFleur" userId="S::mlafleur@communityaction.us::58118c4b-15cb-4c49-9e94-399dbb2ec8e7" providerId="AD" clId="Web-{23E1D4B8-8282-E510-79A5-76B1678ACF0E}" dt="2021-09-23T12:19:20.017" v="409" actId="1076"/>
          <ac:picMkLst>
            <pc:docMk/>
            <pc:sldMk cId="3319180454" sldId="317"/>
            <ac:picMk id="18" creationId="{A3E3D910-7DFA-41A5-9B37-ACE0E8D78039}"/>
          </ac:picMkLst>
        </pc:picChg>
      </pc:sldChg>
      <pc:sldChg chg="addSp delSp modSp add ord replId modNotes">
        <pc:chgData name="Michele LaFleur" userId="S::mlafleur@communityaction.us::58118c4b-15cb-4c49-9e94-399dbb2ec8e7" providerId="AD" clId="Web-{23E1D4B8-8282-E510-79A5-76B1678ACF0E}" dt="2021-09-23T12:18:42.094" v="401" actId="1076"/>
        <pc:sldMkLst>
          <pc:docMk/>
          <pc:sldMk cId="1424719703" sldId="318"/>
        </pc:sldMkLst>
        <pc:spChg chg="mod">
          <ac:chgData name="Michele LaFleur" userId="S::mlafleur@communityaction.us::58118c4b-15cb-4c49-9e94-399dbb2ec8e7" providerId="AD" clId="Web-{23E1D4B8-8282-E510-79A5-76B1678ACF0E}" dt="2021-09-23T12:18:22.845" v="395" actId="1076"/>
          <ac:spMkLst>
            <pc:docMk/>
            <pc:sldMk cId="1424719703" sldId="318"/>
            <ac:spMk id="2" creationId="{00000000-0000-0000-0000-000000000000}"/>
          </ac:spMkLst>
        </pc:spChg>
        <pc:spChg chg="add del mod">
          <ac:chgData name="Michele LaFleur" userId="S::mlafleur@communityaction.us::58118c4b-15cb-4c49-9e94-399dbb2ec8e7" providerId="AD" clId="Web-{23E1D4B8-8282-E510-79A5-76B1678ACF0E}" dt="2021-09-22T14:16:59.112" v="13"/>
          <ac:spMkLst>
            <pc:docMk/>
            <pc:sldMk cId="1424719703" sldId="318"/>
            <ac:spMk id="5" creationId="{DEC22F2B-2564-477F-89FA-266181DF7746}"/>
          </ac:spMkLst>
        </pc:spChg>
        <pc:spChg chg="add del mod">
          <ac:chgData name="Michele LaFleur" userId="S::mlafleur@communityaction.us::58118c4b-15cb-4c49-9e94-399dbb2ec8e7" providerId="AD" clId="Web-{23E1D4B8-8282-E510-79A5-76B1678ACF0E}" dt="2021-09-22T14:17:08.893" v="16"/>
          <ac:spMkLst>
            <pc:docMk/>
            <pc:sldMk cId="1424719703" sldId="318"/>
            <ac:spMk id="7" creationId="{0494F15A-C4CC-4578-8822-1F8748C2BC8F}"/>
          </ac:spMkLst>
        </pc:spChg>
        <pc:spChg chg="add del mod">
          <ac:chgData name="Michele LaFleur" userId="S::mlafleur@communityaction.us::58118c4b-15cb-4c49-9e94-399dbb2ec8e7" providerId="AD" clId="Web-{23E1D4B8-8282-E510-79A5-76B1678ACF0E}" dt="2021-09-22T14:23:19.888" v="131"/>
          <ac:spMkLst>
            <pc:docMk/>
            <pc:sldMk cId="1424719703" sldId="318"/>
            <ac:spMk id="11" creationId="{28C6B451-398C-449F-BC9F-A0615327B792}"/>
          </ac:spMkLst>
        </pc:spChg>
        <pc:spChg chg="add del mod">
          <ac:chgData name="Michele LaFleur" userId="S::mlafleur@communityaction.us::58118c4b-15cb-4c49-9e94-399dbb2ec8e7" providerId="AD" clId="Web-{23E1D4B8-8282-E510-79A5-76B1678ACF0E}" dt="2021-09-22T14:29:33.837" v="155"/>
          <ac:spMkLst>
            <pc:docMk/>
            <pc:sldMk cId="1424719703" sldId="318"/>
            <ac:spMk id="14" creationId="{59FCC342-849D-477D-BE16-10FE31AD26BD}"/>
          </ac:spMkLst>
        </pc:spChg>
        <pc:picChg chg="add del mod">
          <ac:chgData name="Michele LaFleur" userId="S::mlafleur@communityaction.us::58118c4b-15cb-4c49-9e94-399dbb2ec8e7" providerId="AD" clId="Web-{23E1D4B8-8282-E510-79A5-76B1678ACF0E}" dt="2021-09-22T14:17:00.424" v="14"/>
          <ac:picMkLst>
            <pc:docMk/>
            <pc:sldMk cId="1424719703" sldId="318"/>
            <ac:picMk id="3" creationId="{B7584010-42D2-4ECC-AF62-40A0BE18BE99}"/>
          </ac:picMkLst>
        </pc:picChg>
        <pc:picChg chg="add del mod ord">
          <ac:chgData name="Michele LaFleur" userId="S::mlafleur@communityaction.us::58118c4b-15cb-4c49-9e94-399dbb2ec8e7" providerId="AD" clId="Web-{23E1D4B8-8282-E510-79A5-76B1678ACF0E}" dt="2021-09-22T14:23:19.138" v="130"/>
          <ac:picMkLst>
            <pc:docMk/>
            <pc:sldMk cId="1424719703" sldId="318"/>
            <ac:picMk id="8" creationId="{CA68AA78-2C17-4986-B54B-949698A1AE98}"/>
          </ac:picMkLst>
        </pc:picChg>
        <pc:picChg chg="add del">
          <ac:chgData name="Michele LaFleur" userId="S::mlafleur@communityaction.us::58118c4b-15cb-4c49-9e94-399dbb2ec8e7" providerId="AD" clId="Web-{23E1D4B8-8282-E510-79A5-76B1678ACF0E}" dt="2021-09-22T14:17:05.159" v="15"/>
          <ac:picMkLst>
            <pc:docMk/>
            <pc:sldMk cId="1424719703" sldId="318"/>
            <ac:picMk id="9" creationId="{32A2B3A6-8083-449E-AEFA-CC6F97C244DE}"/>
          </ac:picMkLst>
        </pc:picChg>
        <pc:picChg chg="add del mod ord">
          <ac:chgData name="Michele LaFleur" userId="S::mlafleur@communityaction.us::58118c4b-15cb-4c49-9e94-399dbb2ec8e7" providerId="AD" clId="Web-{23E1D4B8-8282-E510-79A5-76B1678ACF0E}" dt="2021-09-22T14:29:32.774" v="154"/>
          <ac:picMkLst>
            <pc:docMk/>
            <pc:sldMk cId="1424719703" sldId="318"/>
            <ac:picMk id="12" creationId="{CB8240DE-4F53-4105-84DC-25A7069E4893}"/>
          </ac:picMkLst>
        </pc:picChg>
        <pc:picChg chg="add mod ord">
          <ac:chgData name="Michele LaFleur" userId="S::mlafleur@communityaction.us::58118c4b-15cb-4c49-9e94-399dbb2ec8e7" providerId="AD" clId="Web-{23E1D4B8-8282-E510-79A5-76B1678ACF0E}" dt="2021-09-23T12:18:42.094" v="401" actId="1076"/>
          <ac:picMkLst>
            <pc:docMk/>
            <pc:sldMk cId="1424719703" sldId="318"/>
            <ac:picMk id="15" creationId="{3104B6E5-F62D-48B0-B054-0BE361858104}"/>
          </ac:picMkLst>
        </pc:picChg>
      </pc:sldChg>
      <pc:sldChg chg="addSp delSp modSp add ord replId modNotes">
        <pc:chgData name="Michele LaFleur" userId="S::mlafleur@communityaction.us::58118c4b-15cb-4c49-9e94-399dbb2ec8e7" providerId="AD" clId="Web-{23E1D4B8-8282-E510-79A5-76B1678ACF0E}" dt="2021-09-23T12:19:47.627" v="414" actId="1076"/>
        <pc:sldMkLst>
          <pc:docMk/>
          <pc:sldMk cId="303333061" sldId="319"/>
        </pc:sldMkLst>
        <pc:spChg chg="mod">
          <ac:chgData name="Michele LaFleur" userId="S::mlafleur@communityaction.us::58118c4b-15cb-4c49-9e94-399dbb2ec8e7" providerId="AD" clId="Web-{23E1D4B8-8282-E510-79A5-76B1678ACF0E}" dt="2021-09-23T12:19:43.892" v="413" actId="14100"/>
          <ac:spMkLst>
            <pc:docMk/>
            <pc:sldMk cId="303333061" sldId="319"/>
            <ac:spMk id="2" creationId="{00000000-0000-0000-0000-000000000000}"/>
          </ac:spMkLst>
        </pc:spChg>
        <pc:spChg chg="add del mod">
          <ac:chgData name="Michele LaFleur" userId="S::mlafleur@communityaction.us::58118c4b-15cb-4c49-9e94-399dbb2ec8e7" providerId="AD" clId="Web-{23E1D4B8-8282-E510-79A5-76B1678ACF0E}" dt="2021-09-22T14:18:02.504" v="23"/>
          <ac:spMkLst>
            <pc:docMk/>
            <pc:sldMk cId="303333061" sldId="319"/>
            <ac:spMk id="4" creationId="{F7DE5F30-68AE-4CB5-9889-F041A1A3C4BC}"/>
          </ac:spMkLst>
        </pc:spChg>
        <pc:spChg chg="add del mod">
          <ac:chgData name="Michele LaFleur" userId="S::mlafleur@communityaction.us::58118c4b-15cb-4c49-9e94-399dbb2ec8e7" providerId="AD" clId="Web-{23E1D4B8-8282-E510-79A5-76B1678ACF0E}" dt="2021-09-22T14:22:57.059" v="125"/>
          <ac:spMkLst>
            <pc:docMk/>
            <pc:sldMk cId="303333061" sldId="319"/>
            <ac:spMk id="7" creationId="{0E1CA813-D7EC-412E-9673-77C2421F0C6B}"/>
          </ac:spMkLst>
        </pc:spChg>
        <pc:spChg chg="add del mod">
          <ac:chgData name="Michele LaFleur" userId="S::mlafleur@communityaction.us::58118c4b-15cb-4c49-9e94-399dbb2ec8e7" providerId="AD" clId="Web-{23E1D4B8-8282-E510-79A5-76B1678ACF0E}" dt="2021-09-22T14:28:34.679" v="141"/>
          <ac:spMkLst>
            <pc:docMk/>
            <pc:sldMk cId="303333061" sldId="319"/>
            <ac:spMk id="11" creationId="{D73048BC-2D12-473A-A885-74897996AD60}"/>
          </ac:spMkLst>
        </pc:spChg>
        <pc:picChg chg="add del mod ord">
          <ac:chgData name="Michele LaFleur" userId="S::mlafleur@communityaction.us::58118c4b-15cb-4c49-9e94-399dbb2ec8e7" providerId="AD" clId="Web-{23E1D4B8-8282-E510-79A5-76B1678ACF0E}" dt="2021-09-22T14:22:52.794" v="124"/>
          <ac:picMkLst>
            <pc:docMk/>
            <pc:sldMk cId="303333061" sldId="319"/>
            <ac:picMk id="5" creationId="{4C74429C-32B3-48D9-9D12-946BC7FB67A6}"/>
          </ac:picMkLst>
        </pc:picChg>
        <pc:picChg chg="del">
          <ac:chgData name="Michele LaFleur" userId="S::mlafleur@communityaction.us::58118c4b-15cb-4c49-9e94-399dbb2ec8e7" providerId="AD" clId="Web-{23E1D4B8-8282-E510-79A5-76B1678ACF0E}" dt="2021-09-22T14:18:01.098" v="22"/>
          <ac:picMkLst>
            <pc:docMk/>
            <pc:sldMk cId="303333061" sldId="319"/>
            <ac:picMk id="8" creationId="{CA68AA78-2C17-4986-B54B-949698A1AE98}"/>
          </ac:picMkLst>
        </pc:picChg>
        <pc:picChg chg="add del mod ord">
          <ac:chgData name="Michele LaFleur" userId="S::mlafleur@communityaction.us::58118c4b-15cb-4c49-9e94-399dbb2ec8e7" providerId="AD" clId="Web-{23E1D4B8-8282-E510-79A5-76B1678ACF0E}" dt="2021-09-22T14:28:33.804" v="140"/>
          <ac:picMkLst>
            <pc:docMk/>
            <pc:sldMk cId="303333061" sldId="319"/>
            <ac:picMk id="9" creationId="{4E06420A-9C74-43F1-842D-F4649FFD078B}"/>
          </ac:picMkLst>
        </pc:picChg>
        <pc:picChg chg="add mod ord">
          <ac:chgData name="Michele LaFleur" userId="S::mlafleur@communityaction.us::58118c4b-15cb-4c49-9e94-399dbb2ec8e7" providerId="AD" clId="Web-{23E1D4B8-8282-E510-79A5-76B1678ACF0E}" dt="2021-09-23T12:19:47.627" v="414" actId="1076"/>
          <ac:picMkLst>
            <pc:docMk/>
            <pc:sldMk cId="303333061" sldId="319"/>
            <ac:picMk id="12" creationId="{44F55220-DA74-48E4-8196-5093E3022118}"/>
          </ac:picMkLst>
        </pc:picChg>
      </pc:sldChg>
    </pc:docChg>
  </pc:docChgLst>
  <pc:docChgLst>
    <pc:chgData name="Brooke Murphy" userId="S::bmurphy@communityaction.us::b56f0718-50ac-43d6-b69b-ef045f3d7a9e" providerId="AD" clId="Web-{161D18C0-CB64-DB20-F617-A8009884E875}"/>
    <pc:docChg chg="delSld">
      <pc:chgData name="Brooke Murphy" userId="S::bmurphy@communityaction.us::b56f0718-50ac-43d6-b69b-ef045f3d7a9e" providerId="AD" clId="Web-{161D18C0-CB64-DB20-F617-A8009884E875}" dt="2021-09-23T16:41:45.502" v="0"/>
      <pc:docMkLst>
        <pc:docMk/>
      </pc:docMkLst>
      <pc:sldChg chg="del">
        <pc:chgData name="Brooke Murphy" userId="S::bmurphy@communityaction.us::b56f0718-50ac-43d6-b69b-ef045f3d7a9e" providerId="AD" clId="Web-{161D18C0-CB64-DB20-F617-A8009884E875}" dt="2021-09-23T16:41:45.502" v="0"/>
        <pc:sldMkLst>
          <pc:docMk/>
          <pc:sldMk cId="3127196693" sldId="297"/>
        </pc:sldMkLst>
      </pc:sldChg>
    </pc:docChg>
  </pc:docChgLst>
  <pc:docChgLst>
    <pc:chgData name="Shaundell Diaz" userId="S::sdiaz@communityaction.us::cbc4cf4c-8aad-48a7-8df4-66065498bf01" providerId="AD" clId="Web-{E1EC7235-229A-9E0D-CADE-5E3401939526}"/>
    <pc:docChg chg="modSld">
      <pc:chgData name="Shaundell Diaz" userId="S::sdiaz@communityaction.us::cbc4cf4c-8aad-48a7-8df4-66065498bf01" providerId="AD" clId="Web-{E1EC7235-229A-9E0D-CADE-5E3401939526}" dt="2021-09-23T15:39:42.179" v="1668"/>
      <pc:docMkLst>
        <pc:docMk/>
      </pc:docMkLst>
      <pc:sldChg chg="modSp modNotes">
        <pc:chgData name="Shaundell Diaz" userId="S::sdiaz@communityaction.us::cbc4cf4c-8aad-48a7-8df4-66065498bf01" providerId="AD" clId="Web-{E1EC7235-229A-9E0D-CADE-5E3401939526}" dt="2021-09-23T15:39:42.179" v="1668"/>
        <pc:sldMkLst>
          <pc:docMk/>
          <pc:sldMk cId="2275208287" sldId="263"/>
        </pc:sldMkLst>
        <pc:graphicFrameChg chg="modGraphic">
          <ac:chgData name="Shaundell Diaz" userId="S::sdiaz@communityaction.us::cbc4cf4c-8aad-48a7-8df4-66065498bf01" providerId="AD" clId="Web-{E1EC7235-229A-9E0D-CADE-5E3401939526}" dt="2021-09-23T13:58:21.487" v="811" actId="20577"/>
          <ac:graphicFrameMkLst>
            <pc:docMk/>
            <pc:sldMk cId="2275208287" sldId="263"/>
            <ac:graphicFrameMk id="40" creationId="{C8304C73-EC1F-4EF5-8651-4ABC61AAAD01}"/>
          </ac:graphicFrameMkLst>
        </pc:graphicFrameChg>
      </pc:sldChg>
      <pc:sldChg chg="modSp">
        <pc:chgData name="Shaundell Diaz" userId="S::sdiaz@communityaction.us::cbc4cf4c-8aad-48a7-8df4-66065498bf01" providerId="AD" clId="Web-{E1EC7235-229A-9E0D-CADE-5E3401939526}" dt="2021-09-23T14:22:37.187" v="890" actId="1076"/>
        <pc:sldMkLst>
          <pc:docMk/>
          <pc:sldMk cId="3492126181" sldId="266"/>
        </pc:sldMkLst>
        <pc:spChg chg="mod">
          <ac:chgData name="Shaundell Diaz" userId="S::sdiaz@communityaction.us::cbc4cf4c-8aad-48a7-8df4-66065498bf01" providerId="AD" clId="Web-{E1EC7235-229A-9E0D-CADE-5E3401939526}" dt="2021-09-23T14:22:37.187" v="890" actId="1076"/>
          <ac:spMkLst>
            <pc:docMk/>
            <pc:sldMk cId="3492126181" sldId="266"/>
            <ac:spMk id="3" creationId="{00000000-0000-0000-0000-000000000000}"/>
          </ac:spMkLst>
        </pc:spChg>
      </pc:sldChg>
      <pc:sldChg chg="modSp modNotes">
        <pc:chgData name="Shaundell Diaz" userId="S::sdiaz@communityaction.us::cbc4cf4c-8aad-48a7-8df4-66065498bf01" providerId="AD" clId="Web-{E1EC7235-229A-9E0D-CADE-5E3401939526}" dt="2021-09-23T14:47:46.688" v="1002" actId="20577"/>
        <pc:sldMkLst>
          <pc:docMk/>
          <pc:sldMk cId="1836497920" sldId="298"/>
        </pc:sldMkLst>
        <pc:graphicFrameChg chg="modGraphic">
          <ac:chgData name="Shaundell Diaz" userId="S::sdiaz@communityaction.us::cbc4cf4c-8aad-48a7-8df4-66065498bf01" providerId="AD" clId="Web-{E1EC7235-229A-9E0D-CADE-5E3401939526}" dt="2021-09-23T14:47:46.688" v="1002" actId="20577"/>
          <ac:graphicFrameMkLst>
            <pc:docMk/>
            <pc:sldMk cId="1836497920" sldId="298"/>
            <ac:graphicFrameMk id="22" creationId="{5C013BE0-2D67-4A75-B686-65F76AACF180}"/>
          </ac:graphicFrameMkLst>
        </pc:graphicFrameChg>
      </pc:sldChg>
      <pc:sldChg chg="addSp modSp mod setBg">
        <pc:chgData name="Shaundell Diaz" userId="S::sdiaz@communityaction.us::cbc4cf4c-8aad-48a7-8df4-66065498bf01" providerId="AD" clId="Web-{E1EC7235-229A-9E0D-CADE-5E3401939526}" dt="2021-09-23T13:33:57.364" v="185" actId="1076"/>
        <pc:sldMkLst>
          <pc:docMk/>
          <pc:sldMk cId="4174409863" sldId="301"/>
        </pc:sldMkLst>
        <pc:spChg chg="mod ord">
          <ac:chgData name="Shaundell Diaz" userId="S::sdiaz@communityaction.us::cbc4cf4c-8aad-48a7-8df4-66065498bf01" providerId="AD" clId="Web-{E1EC7235-229A-9E0D-CADE-5E3401939526}" dt="2021-09-23T13:33:57.364" v="185" actId="1076"/>
          <ac:spMkLst>
            <pc:docMk/>
            <pc:sldMk cId="4174409863" sldId="301"/>
            <ac:spMk id="3" creationId="{F65A3FF3-D9F1-4B4E-A3E5-94080122ADC8}"/>
          </ac:spMkLst>
        </pc:spChg>
        <pc:spChg chg="mod">
          <ac:chgData name="Shaundell Diaz" userId="S::sdiaz@communityaction.us::cbc4cf4c-8aad-48a7-8df4-66065498bf01" providerId="AD" clId="Web-{E1EC7235-229A-9E0D-CADE-5E3401939526}" dt="2021-09-23T13:33:48.441" v="184" actId="14100"/>
          <ac:spMkLst>
            <pc:docMk/>
            <pc:sldMk cId="4174409863" sldId="301"/>
            <ac:spMk id="4" creationId="{31FCB06E-0ED8-4B48-8B5A-85DB4758E053}"/>
          </ac:spMkLst>
        </pc:spChg>
        <pc:spChg chg="add">
          <ac:chgData name="Shaundell Diaz" userId="S::sdiaz@communityaction.us::cbc4cf4c-8aad-48a7-8df4-66065498bf01" providerId="AD" clId="Web-{E1EC7235-229A-9E0D-CADE-5E3401939526}" dt="2021-09-23T13:14:14.609" v="132"/>
          <ac:spMkLst>
            <pc:docMk/>
            <pc:sldMk cId="4174409863" sldId="301"/>
            <ac:spMk id="9" creationId="{603AE127-802C-459A-A612-DB85B67F0DC0}"/>
          </ac:spMkLst>
        </pc:spChg>
        <pc:spChg chg="add">
          <ac:chgData name="Shaundell Diaz" userId="S::sdiaz@communityaction.us::cbc4cf4c-8aad-48a7-8df4-66065498bf01" providerId="AD" clId="Web-{E1EC7235-229A-9E0D-CADE-5E3401939526}" dt="2021-09-23T13:14:14.609" v="132"/>
          <ac:spMkLst>
            <pc:docMk/>
            <pc:sldMk cId="4174409863" sldId="301"/>
            <ac:spMk id="11" creationId="{9323D83D-50D6-4040-A58B-FCEA340F886A}"/>
          </ac:spMkLst>
        </pc:spChg>
        <pc:spChg chg="add">
          <ac:chgData name="Shaundell Diaz" userId="S::sdiaz@communityaction.us::cbc4cf4c-8aad-48a7-8df4-66065498bf01" providerId="AD" clId="Web-{E1EC7235-229A-9E0D-CADE-5E3401939526}" dt="2021-09-23T13:14:14.609" v="132"/>
          <ac:spMkLst>
            <pc:docMk/>
            <pc:sldMk cId="4174409863" sldId="301"/>
            <ac:spMk id="15" creationId="{F10FD715-4DCE-4779-B634-EC78315EA213}"/>
          </ac:spMkLst>
        </pc:spChg>
        <pc:cxnChg chg="add">
          <ac:chgData name="Shaundell Diaz" userId="S::sdiaz@communityaction.us::cbc4cf4c-8aad-48a7-8df4-66065498bf01" providerId="AD" clId="Web-{E1EC7235-229A-9E0D-CADE-5E3401939526}" dt="2021-09-23T13:14:14.609" v="132"/>
          <ac:cxnSpMkLst>
            <pc:docMk/>
            <pc:sldMk cId="4174409863" sldId="301"/>
            <ac:cxnSpMk id="13" creationId="{1A1FE6BB-DFB2-4080-9B5E-076EF5DDE67B}"/>
          </ac:cxnSpMkLst>
        </pc:cxnChg>
      </pc:sldChg>
      <pc:sldChg chg="modNotes">
        <pc:chgData name="Shaundell Diaz" userId="S::sdiaz@communityaction.us::cbc4cf4c-8aad-48a7-8df4-66065498bf01" providerId="AD" clId="Web-{E1EC7235-229A-9E0D-CADE-5E3401939526}" dt="2021-09-23T15:24:15.647" v="1133"/>
        <pc:sldMkLst>
          <pc:docMk/>
          <pc:sldMk cId="4258405257" sldId="303"/>
        </pc:sldMkLst>
      </pc:sldChg>
      <pc:sldChg chg="modNotes">
        <pc:chgData name="Shaundell Diaz" userId="S::sdiaz@communityaction.us::cbc4cf4c-8aad-48a7-8df4-66065498bf01" providerId="AD" clId="Web-{E1EC7235-229A-9E0D-CADE-5E3401939526}" dt="2021-09-23T13:45:24.353" v="423"/>
        <pc:sldMkLst>
          <pc:docMk/>
          <pc:sldMk cId="3862021889" sldId="304"/>
        </pc:sldMkLst>
      </pc:sldChg>
      <pc:sldChg chg="modSp modNotes">
        <pc:chgData name="Shaundell Diaz" userId="S::sdiaz@communityaction.us::cbc4cf4c-8aad-48a7-8df4-66065498bf01" providerId="AD" clId="Web-{E1EC7235-229A-9E0D-CADE-5E3401939526}" dt="2021-09-23T14:35:51.556" v="974"/>
        <pc:sldMkLst>
          <pc:docMk/>
          <pc:sldMk cId="273553475" sldId="305"/>
        </pc:sldMkLst>
        <pc:spChg chg="mod">
          <ac:chgData name="Shaundell Diaz" userId="S::sdiaz@communityaction.us::cbc4cf4c-8aad-48a7-8df4-66065498bf01" providerId="AD" clId="Web-{E1EC7235-229A-9E0D-CADE-5E3401939526}" dt="2021-09-23T14:33:29.067" v="924" actId="20577"/>
          <ac:spMkLst>
            <pc:docMk/>
            <pc:sldMk cId="273553475" sldId="305"/>
            <ac:spMk id="3" creationId="{93266A93-5ECC-471D-A6BF-B504A90790B9}"/>
          </ac:spMkLst>
        </pc:spChg>
      </pc:sldChg>
      <pc:sldChg chg="addSp delSp modSp modNotes">
        <pc:chgData name="Shaundell Diaz" userId="S::sdiaz@communityaction.us::cbc4cf4c-8aad-48a7-8df4-66065498bf01" providerId="AD" clId="Web-{E1EC7235-229A-9E0D-CADE-5E3401939526}" dt="2021-09-23T14:28:40.886" v="914"/>
        <pc:sldMkLst>
          <pc:docMk/>
          <pc:sldMk cId="3496946274" sldId="312"/>
        </pc:sldMkLst>
        <pc:spChg chg="add del mod">
          <ac:chgData name="Shaundell Diaz" userId="S::sdiaz@communityaction.us::cbc4cf4c-8aad-48a7-8df4-66065498bf01" providerId="AD" clId="Web-{E1EC7235-229A-9E0D-CADE-5E3401939526}" dt="2021-09-23T13:12:00.449" v="49"/>
          <ac:spMkLst>
            <pc:docMk/>
            <pc:sldMk cId="3496946274" sldId="312"/>
            <ac:spMk id="420" creationId="{D69C127A-DF7D-4B5F-95CD-B0827F4754D2}"/>
          </ac:spMkLst>
        </pc:spChg>
        <pc:spChg chg="add del">
          <ac:chgData name="Shaundell Diaz" userId="S::sdiaz@communityaction.us::cbc4cf4c-8aad-48a7-8df4-66065498bf01" providerId="AD" clId="Web-{E1EC7235-229A-9E0D-CADE-5E3401939526}" dt="2021-09-23T13:12:09.543" v="51"/>
          <ac:spMkLst>
            <pc:docMk/>
            <pc:sldMk cId="3496946274" sldId="312"/>
            <ac:spMk id="421" creationId="{86068046-F81F-4137-9677-DA7DBBD075CE}"/>
          </ac:spMkLst>
        </pc:spChg>
        <pc:graphicFrameChg chg="modGraphic">
          <ac:chgData name="Shaundell Diaz" userId="S::sdiaz@communityaction.us::cbc4cf4c-8aad-48a7-8df4-66065498bf01" providerId="AD" clId="Web-{E1EC7235-229A-9E0D-CADE-5E3401939526}" dt="2021-09-23T13:11:38.635" v="46" actId="20577"/>
          <ac:graphicFrameMkLst>
            <pc:docMk/>
            <pc:sldMk cId="3496946274" sldId="312"/>
            <ac:graphicFrameMk id="10" creationId="{BA9E6C6F-E6C7-487A-A85B-401E0B7A95B5}"/>
          </ac:graphicFrameMkLst>
        </pc:graphicFrameChg>
      </pc:sldChg>
      <pc:sldChg chg="modSp">
        <pc:chgData name="Shaundell Diaz" userId="S::sdiaz@communityaction.us::cbc4cf4c-8aad-48a7-8df4-66065498bf01" providerId="AD" clId="Web-{E1EC7235-229A-9E0D-CADE-5E3401939526}" dt="2021-09-23T13:18:46.180" v="137" actId="14100"/>
        <pc:sldMkLst>
          <pc:docMk/>
          <pc:sldMk cId="1424719703" sldId="318"/>
        </pc:sldMkLst>
        <pc:picChg chg="mod">
          <ac:chgData name="Shaundell Diaz" userId="S::sdiaz@communityaction.us::cbc4cf4c-8aad-48a7-8df4-66065498bf01" providerId="AD" clId="Web-{E1EC7235-229A-9E0D-CADE-5E3401939526}" dt="2021-09-23T13:18:46.180" v="137" actId="14100"/>
          <ac:picMkLst>
            <pc:docMk/>
            <pc:sldMk cId="1424719703" sldId="318"/>
            <ac:picMk id="15" creationId="{3104B6E5-F62D-48B0-B054-0BE361858104}"/>
          </ac:picMkLst>
        </pc:picChg>
      </pc:sldChg>
      <pc:sldChg chg="modSp">
        <pc:chgData name="Shaundell Diaz" userId="S::sdiaz@communityaction.us::cbc4cf4c-8aad-48a7-8df4-66065498bf01" providerId="AD" clId="Web-{E1EC7235-229A-9E0D-CADE-5E3401939526}" dt="2021-09-23T14:23:03.844" v="891" actId="1076"/>
        <pc:sldMkLst>
          <pc:docMk/>
          <pc:sldMk cId="3138883741" sldId="320"/>
        </pc:sldMkLst>
        <pc:spChg chg="mod">
          <ac:chgData name="Shaundell Diaz" userId="S::sdiaz@communityaction.us::cbc4cf4c-8aad-48a7-8df4-66065498bf01" providerId="AD" clId="Web-{E1EC7235-229A-9E0D-CADE-5E3401939526}" dt="2021-09-23T14:23:03.844" v="891" actId="1076"/>
          <ac:spMkLst>
            <pc:docMk/>
            <pc:sldMk cId="3138883741" sldId="320"/>
            <ac:spMk id="3" creationId="{00000000-0000-0000-0000-000000000000}"/>
          </ac:spMkLst>
        </pc:spChg>
      </pc:sldChg>
    </pc:docChg>
  </pc:docChgLst>
  <pc:docChgLst>
    <pc:chgData name="Brooke Murphy" userId="S::bmurphy@communityaction.us::b56f0718-50ac-43d6-b69b-ef045f3d7a9e" providerId="AD" clId="Web-{7F327309-7C1B-25E1-8DDA-128983CA809C}"/>
    <pc:docChg chg="modSld">
      <pc:chgData name="Brooke Murphy" userId="S::bmurphy@communityaction.us::b56f0718-50ac-43d6-b69b-ef045f3d7a9e" providerId="AD" clId="Web-{7F327309-7C1B-25E1-8DDA-128983CA809C}" dt="2021-09-15T17:41:15.038" v="8" actId="20577"/>
      <pc:docMkLst>
        <pc:docMk/>
      </pc:docMkLst>
      <pc:sldChg chg="modSp">
        <pc:chgData name="Brooke Murphy" userId="S::bmurphy@communityaction.us::b56f0718-50ac-43d6-b69b-ef045f3d7a9e" providerId="AD" clId="Web-{7F327309-7C1B-25E1-8DDA-128983CA809C}" dt="2021-09-15T17:41:15.038" v="8" actId="20577"/>
        <pc:sldMkLst>
          <pc:docMk/>
          <pc:sldMk cId="2275208287" sldId="263"/>
        </pc:sldMkLst>
        <pc:spChg chg="mod">
          <ac:chgData name="Brooke Murphy" userId="S::bmurphy@communityaction.us::b56f0718-50ac-43d6-b69b-ef045f3d7a9e" providerId="AD" clId="Web-{7F327309-7C1B-25E1-8DDA-128983CA809C}" dt="2021-09-15T17:41:15.038" v="8" actId="20577"/>
          <ac:spMkLst>
            <pc:docMk/>
            <pc:sldMk cId="2275208287" sldId="263"/>
            <ac:spMk id="4" creationId="{7C3BFC95-3744-410D-A00B-41B19FFB8FED}"/>
          </ac:spMkLst>
        </pc:spChg>
      </pc:sldChg>
    </pc:docChg>
  </pc:docChgLst>
  <pc:docChgLst>
    <pc:chgData name="Brooke Murphy" userId="S::bmurphy@communityaction.us::b56f0718-50ac-43d6-b69b-ef045f3d7a9e" providerId="AD" clId="Web-{D3B33B49-2CAA-E286-90A7-3F5EB0C3CCCE}"/>
    <pc:docChg chg="addSld delSld modSld sldOrd">
      <pc:chgData name="Brooke Murphy" userId="S::bmurphy@communityaction.us::b56f0718-50ac-43d6-b69b-ef045f3d7a9e" providerId="AD" clId="Web-{D3B33B49-2CAA-E286-90A7-3F5EB0C3CCCE}" dt="2021-09-23T15:40:10.877" v="1724" actId="1076"/>
      <pc:docMkLst>
        <pc:docMk/>
      </pc:docMkLst>
      <pc:sldChg chg="modSp">
        <pc:chgData name="Brooke Murphy" userId="S::bmurphy@communityaction.us::b56f0718-50ac-43d6-b69b-ef045f3d7a9e" providerId="AD" clId="Web-{D3B33B49-2CAA-E286-90A7-3F5EB0C3CCCE}" dt="2021-09-23T14:31:46.610" v="864" actId="20577"/>
        <pc:sldMkLst>
          <pc:docMk/>
          <pc:sldMk cId="2470586326" sldId="257"/>
        </pc:sldMkLst>
        <pc:spChg chg="mod">
          <ac:chgData name="Brooke Murphy" userId="S::bmurphy@communityaction.us::b56f0718-50ac-43d6-b69b-ef045f3d7a9e" providerId="AD" clId="Web-{D3B33B49-2CAA-E286-90A7-3F5EB0C3CCCE}" dt="2021-09-23T14:31:46.610" v="864" actId="20577"/>
          <ac:spMkLst>
            <pc:docMk/>
            <pc:sldMk cId="2470586326" sldId="257"/>
            <ac:spMk id="3" creationId="{00000000-0000-0000-0000-000000000000}"/>
          </ac:spMkLst>
        </pc:spChg>
      </pc:sldChg>
      <pc:sldChg chg="addSp delSp modSp">
        <pc:chgData name="Brooke Murphy" userId="S::bmurphy@communityaction.us::b56f0718-50ac-43d6-b69b-ef045f3d7a9e" providerId="AD" clId="Web-{D3B33B49-2CAA-E286-90A7-3F5EB0C3CCCE}" dt="2021-09-23T13:30:35.403" v="68"/>
        <pc:sldMkLst>
          <pc:docMk/>
          <pc:sldMk cId="1602366340" sldId="260"/>
        </pc:sldMkLst>
        <pc:spChg chg="add del">
          <ac:chgData name="Brooke Murphy" userId="S::bmurphy@communityaction.us::b56f0718-50ac-43d6-b69b-ef045f3d7a9e" providerId="AD" clId="Web-{D3B33B49-2CAA-E286-90A7-3F5EB0C3CCCE}" dt="2021-09-23T13:30:24.231" v="65"/>
          <ac:spMkLst>
            <pc:docMk/>
            <pc:sldMk cId="1602366340" sldId="260"/>
            <ac:spMk id="3" creationId="{F30BEED2-ED44-4C59-8B48-848590D85BBF}"/>
          </ac:spMkLst>
        </pc:spChg>
        <pc:spChg chg="add del">
          <ac:chgData name="Brooke Murphy" userId="S::bmurphy@communityaction.us::b56f0718-50ac-43d6-b69b-ef045f3d7a9e" providerId="AD" clId="Web-{D3B33B49-2CAA-E286-90A7-3F5EB0C3CCCE}" dt="2021-09-23T13:30:21.278" v="64"/>
          <ac:spMkLst>
            <pc:docMk/>
            <pc:sldMk cId="1602366340" sldId="260"/>
            <ac:spMk id="4" creationId="{DE2DD611-5974-4888-916B-4A7F96FE41BF}"/>
          </ac:spMkLst>
        </pc:spChg>
        <pc:spChg chg="add del mod">
          <ac:chgData name="Brooke Murphy" userId="S::bmurphy@communityaction.us::b56f0718-50ac-43d6-b69b-ef045f3d7a9e" providerId="AD" clId="Web-{D3B33B49-2CAA-E286-90A7-3F5EB0C3CCCE}" dt="2021-09-23T13:30:18.747" v="63"/>
          <ac:spMkLst>
            <pc:docMk/>
            <pc:sldMk cId="1602366340" sldId="260"/>
            <ac:spMk id="5" creationId="{66816597-03F9-4E59-8D13-169F905EE4A5}"/>
          </ac:spMkLst>
        </pc:spChg>
        <pc:spChg chg="add del mod">
          <ac:chgData name="Brooke Murphy" userId="S::bmurphy@communityaction.us::b56f0718-50ac-43d6-b69b-ef045f3d7a9e" providerId="AD" clId="Web-{D3B33B49-2CAA-E286-90A7-3F5EB0C3CCCE}" dt="2021-09-23T13:30:14.684" v="61"/>
          <ac:spMkLst>
            <pc:docMk/>
            <pc:sldMk cId="1602366340" sldId="260"/>
            <ac:spMk id="6" creationId="{5358C243-9D9E-41EE-88E9-F02F54FF3B4C}"/>
          </ac:spMkLst>
        </pc:spChg>
        <pc:spChg chg="add del mod">
          <ac:chgData name="Brooke Murphy" userId="S::bmurphy@communityaction.us::b56f0718-50ac-43d6-b69b-ef045f3d7a9e" providerId="AD" clId="Web-{D3B33B49-2CAA-E286-90A7-3F5EB0C3CCCE}" dt="2021-09-23T13:30:35.403" v="68"/>
          <ac:spMkLst>
            <pc:docMk/>
            <pc:sldMk cId="1602366340" sldId="260"/>
            <ac:spMk id="18" creationId="{C8016647-C81F-4D39-AD5A-333B552A356F}"/>
          </ac:spMkLst>
        </pc:spChg>
      </pc:sldChg>
      <pc:sldChg chg="modSp">
        <pc:chgData name="Brooke Murphy" userId="S::bmurphy@communityaction.us::b56f0718-50ac-43d6-b69b-ef045f3d7a9e" providerId="AD" clId="Web-{D3B33B49-2CAA-E286-90A7-3F5EB0C3CCCE}" dt="2021-09-23T14:23:08.251" v="833" actId="20577"/>
        <pc:sldMkLst>
          <pc:docMk/>
          <pc:sldMk cId="3492126181" sldId="266"/>
        </pc:sldMkLst>
        <pc:spChg chg="mod">
          <ac:chgData name="Brooke Murphy" userId="S::bmurphy@communityaction.us::b56f0718-50ac-43d6-b69b-ef045f3d7a9e" providerId="AD" clId="Web-{D3B33B49-2CAA-E286-90A7-3F5EB0C3CCCE}" dt="2021-09-23T14:23:08.251" v="833" actId="20577"/>
          <ac:spMkLst>
            <pc:docMk/>
            <pc:sldMk cId="3492126181" sldId="266"/>
            <ac:spMk id="2" creationId="{00000000-0000-0000-0000-000000000000}"/>
          </ac:spMkLst>
        </pc:spChg>
      </pc:sldChg>
      <pc:sldChg chg="modSp">
        <pc:chgData name="Brooke Murphy" userId="S::bmurphy@communityaction.us::b56f0718-50ac-43d6-b69b-ef045f3d7a9e" providerId="AD" clId="Web-{D3B33B49-2CAA-E286-90A7-3F5EB0C3CCCE}" dt="2021-09-23T13:31:22.124" v="70" actId="20577"/>
        <pc:sldMkLst>
          <pc:docMk/>
          <pc:sldMk cId="124740104" sldId="289"/>
        </pc:sldMkLst>
        <pc:spChg chg="mod">
          <ac:chgData name="Brooke Murphy" userId="S::bmurphy@communityaction.us::b56f0718-50ac-43d6-b69b-ef045f3d7a9e" providerId="AD" clId="Web-{D3B33B49-2CAA-E286-90A7-3F5EB0C3CCCE}" dt="2021-09-23T13:31:22.124" v="70" actId="20577"/>
          <ac:spMkLst>
            <pc:docMk/>
            <pc:sldMk cId="124740104" sldId="289"/>
            <ac:spMk id="2" creationId="{00000000-0000-0000-0000-000000000000}"/>
          </ac:spMkLst>
        </pc:spChg>
      </pc:sldChg>
      <pc:sldChg chg="modSp">
        <pc:chgData name="Brooke Murphy" userId="S::bmurphy@communityaction.us::b56f0718-50ac-43d6-b69b-ef045f3d7a9e" providerId="AD" clId="Web-{D3B33B49-2CAA-E286-90A7-3F5EB0C3CCCE}" dt="2021-09-23T15:04:12.639" v="1007"/>
        <pc:sldMkLst>
          <pc:docMk/>
          <pc:sldMk cId="3127196693" sldId="297"/>
        </pc:sldMkLst>
        <pc:graphicFrameChg chg="mod modGraphic">
          <ac:chgData name="Brooke Murphy" userId="S::bmurphy@communityaction.us::b56f0718-50ac-43d6-b69b-ef045f3d7a9e" providerId="AD" clId="Web-{D3B33B49-2CAA-E286-90A7-3F5EB0C3CCCE}" dt="2021-09-23T15:04:12.639" v="1007"/>
          <ac:graphicFrameMkLst>
            <pc:docMk/>
            <pc:sldMk cId="3127196693" sldId="297"/>
            <ac:graphicFrameMk id="5" creationId="{C72290A8-4821-4056-B1E6-F46F77092DA2}"/>
          </ac:graphicFrameMkLst>
        </pc:graphicFrameChg>
      </pc:sldChg>
      <pc:sldChg chg="modSp">
        <pc:chgData name="Brooke Murphy" userId="S::bmurphy@communityaction.us::b56f0718-50ac-43d6-b69b-ef045f3d7a9e" providerId="AD" clId="Web-{D3B33B49-2CAA-E286-90A7-3F5EB0C3CCCE}" dt="2021-09-23T14:32:01.533" v="877" actId="20577"/>
        <pc:sldMkLst>
          <pc:docMk/>
          <pc:sldMk cId="133241021" sldId="299"/>
        </pc:sldMkLst>
        <pc:spChg chg="mod">
          <ac:chgData name="Brooke Murphy" userId="S::bmurphy@communityaction.us::b56f0718-50ac-43d6-b69b-ef045f3d7a9e" providerId="AD" clId="Web-{D3B33B49-2CAA-E286-90A7-3F5EB0C3CCCE}" dt="2021-09-23T14:32:01.533" v="877" actId="20577"/>
          <ac:spMkLst>
            <pc:docMk/>
            <pc:sldMk cId="133241021" sldId="299"/>
            <ac:spMk id="3" creationId="{90E46F87-7A9D-42EA-BB36-61DF299EEFFB}"/>
          </ac:spMkLst>
        </pc:spChg>
      </pc:sldChg>
      <pc:sldChg chg="modSp del">
        <pc:chgData name="Brooke Murphy" userId="S::bmurphy@communityaction.us::b56f0718-50ac-43d6-b69b-ef045f3d7a9e" providerId="AD" clId="Web-{D3B33B49-2CAA-E286-90A7-3F5EB0C3CCCE}" dt="2021-09-23T13:39:02.357" v="146"/>
        <pc:sldMkLst>
          <pc:docMk/>
          <pc:sldMk cId="4174409863" sldId="301"/>
        </pc:sldMkLst>
        <pc:spChg chg="mod">
          <ac:chgData name="Brooke Murphy" userId="S::bmurphy@communityaction.us::b56f0718-50ac-43d6-b69b-ef045f3d7a9e" providerId="AD" clId="Web-{D3B33B49-2CAA-E286-90A7-3F5EB0C3CCCE}" dt="2021-09-23T13:33:16.393" v="80" actId="20577"/>
          <ac:spMkLst>
            <pc:docMk/>
            <pc:sldMk cId="4174409863" sldId="301"/>
            <ac:spMk id="3" creationId="{F65A3FF3-D9F1-4B4E-A3E5-94080122ADC8}"/>
          </ac:spMkLst>
        </pc:spChg>
        <pc:spChg chg="mod">
          <ac:chgData name="Brooke Murphy" userId="S::bmurphy@communityaction.us::b56f0718-50ac-43d6-b69b-ef045f3d7a9e" providerId="AD" clId="Web-{D3B33B49-2CAA-E286-90A7-3F5EB0C3CCCE}" dt="2021-09-23T13:32:46.329" v="75" actId="14100"/>
          <ac:spMkLst>
            <pc:docMk/>
            <pc:sldMk cId="4174409863" sldId="301"/>
            <ac:spMk id="4" creationId="{31FCB06E-0ED8-4B48-8B5A-85DB4758E053}"/>
          </ac:spMkLst>
        </pc:spChg>
      </pc:sldChg>
      <pc:sldChg chg="modSp del">
        <pc:chgData name="Brooke Murphy" userId="S::bmurphy@communityaction.us::b56f0718-50ac-43d6-b69b-ef045f3d7a9e" providerId="AD" clId="Web-{D3B33B49-2CAA-E286-90A7-3F5EB0C3CCCE}" dt="2021-09-23T15:26:59.587" v="1529"/>
        <pc:sldMkLst>
          <pc:docMk/>
          <pc:sldMk cId="35363155" sldId="302"/>
        </pc:sldMkLst>
        <pc:spChg chg="mod">
          <ac:chgData name="Brooke Murphy" userId="S::bmurphy@communityaction.us::b56f0718-50ac-43d6-b69b-ef045f3d7a9e" providerId="AD" clId="Web-{D3B33B49-2CAA-E286-90A7-3F5EB0C3CCCE}" dt="2021-09-23T14:35:19.898" v="922" actId="20577"/>
          <ac:spMkLst>
            <pc:docMk/>
            <pc:sldMk cId="35363155" sldId="302"/>
            <ac:spMk id="2" creationId="{DDDFAC3B-E634-4AB7-AD57-27675135AFDD}"/>
          </ac:spMkLst>
        </pc:spChg>
        <pc:spChg chg="mod">
          <ac:chgData name="Brooke Murphy" userId="S::bmurphy@communityaction.us::b56f0718-50ac-43d6-b69b-ef045f3d7a9e" providerId="AD" clId="Web-{D3B33B49-2CAA-E286-90A7-3F5EB0C3CCCE}" dt="2021-09-23T15:25:05.224" v="1320" actId="20577"/>
          <ac:spMkLst>
            <pc:docMk/>
            <pc:sldMk cId="35363155" sldId="302"/>
            <ac:spMk id="3" creationId="{5B9323A8-3BEC-4A40-8E43-9823D87EDC8A}"/>
          </ac:spMkLst>
        </pc:spChg>
      </pc:sldChg>
      <pc:sldChg chg="modSp">
        <pc:chgData name="Brooke Murphy" userId="S::bmurphy@communityaction.us::b56f0718-50ac-43d6-b69b-ef045f3d7a9e" providerId="AD" clId="Web-{D3B33B49-2CAA-E286-90A7-3F5EB0C3CCCE}" dt="2021-09-23T14:35:14.257" v="920" actId="20577"/>
        <pc:sldMkLst>
          <pc:docMk/>
          <pc:sldMk cId="273553475" sldId="305"/>
        </pc:sldMkLst>
        <pc:spChg chg="mod">
          <ac:chgData name="Brooke Murphy" userId="S::bmurphy@communityaction.us::b56f0718-50ac-43d6-b69b-ef045f3d7a9e" providerId="AD" clId="Web-{D3B33B49-2CAA-E286-90A7-3F5EB0C3CCCE}" dt="2021-09-23T14:35:14.257" v="920" actId="20577"/>
          <ac:spMkLst>
            <pc:docMk/>
            <pc:sldMk cId="273553475" sldId="305"/>
            <ac:spMk id="3" creationId="{93266A93-5ECC-471D-A6BF-B504A90790B9}"/>
          </ac:spMkLst>
        </pc:spChg>
      </pc:sldChg>
      <pc:sldChg chg="modSp">
        <pc:chgData name="Brooke Murphy" userId="S::bmurphy@communityaction.us::b56f0718-50ac-43d6-b69b-ef045f3d7a9e" providerId="AD" clId="Web-{D3B33B49-2CAA-E286-90A7-3F5EB0C3CCCE}" dt="2021-09-23T14:27:36.634" v="855" actId="1076"/>
        <pc:sldMkLst>
          <pc:docMk/>
          <pc:sldMk cId="3496946274" sldId="312"/>
        </pc:sldMkLst>
        <pc:spChg chg="mod">
          <ac:chgData name="Brooke Murphy" userId="S::bmurphy@communityaction.us::b56f0718-50ac-43d6-b69b-ef045f3d7a9e" providerId="AD" clId="Web-{D3B33B49-2CAA-E286-90A7-3F5EB0C3CCCE}" dt="2021-09-23T14:27:36.634" v="855" actId="1076"/>
          <ac:spMkLst>
            <pc:docMk/>
            <pc:sldMk cId="3496946274" sldId="312"/>
            <ac:spMk id="2" creationId="{70A5F6AE-38EB-43A1-86C4-F9BE46C795C6}"/>
          </ac:spMkLst>
        </pc:spChg>
      </pc:sldChg>
      <pc:sldChg chg="modSp">
        <pc:chgData name="Brooke Murphy" userId="S::bmurphy@communityaction.us::b56f0718-50ac-43d6-b69b-ef045f3d7a9e" providerId="AD" clId="Web-{D3B33B49-2CAA-E286-90A7-3F5EB0C3CCCE}" dt="2021-09-23T14:23:15.610" v="835" actId="20577"/>
        <pc:sldMkLst>
          <pc:docMk/>
          <pc:sldMk cId="3138883741" sldId="320"/>
        </pc:sldMkLst>
        <pc:spChg chg="mod">
          <ac:chgData name="Brooke Murphy" userId="S::bmurphy@communityaction.us::b56f0718-50ac-43d6-b69b-ef045f3d7a9e" providerId="AD" clId="Web-{D3B33B49-2CAA-E286-90A7-3F5EB0C3CCCE}" dt="2021-09-23T14:23:15.610" v="835" actId="20577"/>
          <ac:spMkLst>
            <pc:docMk/>
            <pc:sldMk cId="3138883741" sldId="320"/>
            <ac:spMk id="2" creationId="{00000000-0000-0000-0000-000000000000}"/>
          </ac:spMkLst>
        </pc:spChg>
      </pc:sldChg>
      <pc:sldChg chg="new del">
        <pc:chgData name="Brooke Murphy" userId="S::bmurphy@communityaction.us::b56f0718-50ac-43d6-b69b-ef045f3d7a9e" providerId="AD" clId="Web-{D3B33B49-2CAA-E286-90A7-3F5EB0C3CCCE}" dt="2021-09-23T13:43:09.677" v="162"/>
        <pc:sldMkLst>
          <pc:docMk/>
          <pc:sldMk cId="2463311181" sldId="321"/>
        </pc:sldMkLst>
      </pc:sldChg>
      <pc:sldChg chg="new del">
        <pc:chgData name="Brooke Murphy" userId="S::bmurphy@communityaction.us::b56f0718-50ac-43d6-b69b-ef045f3d7a9e" providerId="AD" clId="Web-{D3B33B49-2CAA-E286-90A7-3F5EB0C3CCCE}" dt="2021-09-23T13:33:21.174" v="82"/>
        <pc:sldMkLst>
          <pc:docMk/>
          <pc:sldMk cId="1269186665" sldId="322"/>
        </pc:sldMkLst>
      </pc:sldChg>
      <pc:sldChg chg="modSp new">
        <pc:chgData name="Brooke Murphy" userId="S::bmurphy@communityaction.us::b56f0718-50ac-43d6-b69b-ef045f3d7a9e" providerId="AD" clId="Web-{D3B33B49-2CAA-E286-90A7-3F5EB0C3CCCE}" dt="2021-09-23T13:39:09.998" v="147" actId="1076"/>
        <pc:sldMkLst>
          <pc:docMk/>
          <pc:sldMk cId="2982172168" sldId="322"/>
        </pc:sldMkLst>
        <pc:spChg chg="mod">
          <ac:chgData name="Brooke Murphy" userId="S::bmurphy@communityaction.us::b56f0718-50ac-43d6-b69b-ef045f3d7a9e" providerId="AD" clId="Web-{D3B33B49-2CAA-E286-90A7-3F5EB0C3CCCE}" dt="2021-09-23T13:37:50.714" v="141" actId="20577"/>
          <ac:spMkLst>
            <pc:docMk/>
            <pc:sldMk cId="2982172168" sldId="322"/>
            <ac:spMk id="2" creationId="{776ED63F-0616-44B1-91E6-C6940E5859DF}"/>
          </ac:spMkLst>
        </pc:spChg>
        <pc:spChg chg="mod">
          <ac:chgData name="Brooke Murphy" userId="S::bmurphy@communityaction.us::b56f0718-50ac-43d6-b69b-ef045f3d7a9e" providerId="AD" clId="Web-{D3B33B49-2CAA-E286-90A7-3F5EB0C3CCCE}" dt="2021-09-23T13:39:09.998" v="147" actId="1076"/>
          <ac:spMkLst>
            <pc:docMk/>
            <pc:sldMk cId="2982172168" sldId="322"/>
            <ac:spMk id="3" creationId="{EC026904-B8EC-4C87-BB9F-A08CF2F78BE8}"/>
          </ac:spMkLst>
        </pc:spChg>
      </pc:sldChg>
      <pc:sldChg chg="new del">
        <pc:chgData name="Brooke Murphy" userId="S::bmurphy@communityaction.us::b56f0718-50ac-43d6-b69b-ef045f3d7a9e" providerId="AD" clId="Web-{D3B33B49-2CAA-E286-90A7-3F5EB0C3CCCE}" dt="2021-09-23T13:33:08.283" v="77"/>
        <pc:sldMkLst>
          <pc:docMk/>
          <pc:sldMk cId="4226290607" sldId="322"/>
        </pc:sldMkLst>
      </pc:sldChg>
      <pc:sldChg chg="addSp delSp modSp new del">
        <pc:chgData name="Brooke Murphy" userId="S::bmurphy@communityaction.us::b56f0718-50ac-43d6-b69b-ef045f3d7a9e" providerId="AD" clId="Web-{D3B33B49-2CAA-E286-90A7-3F5EB0C3CCCE}" dt="2021-09-23T13:51:29.989" v="180"/>
        <pc:sldMkLst>
          <pc:docMk/>
          <pc:sldMk cId="299768575" sldId="323"/>
        </pc:sldMkLst>
        <pc:spChg chg="del">
          <ac:chgData name="Brooke Murphy" userId="S::bmurphy@communityaction.us::b56f0718-50ac-43d6-b69b-ef045f3d7a9e" providerId="AD" clId="Web-{D3B33B49-2CAA-E286-90A7-3F5EB0C3CCCE}" dt="2021-09-23T13:47:02.137" v="179"/>
          <ac:spMkLst>
            <pc:docMk/>
            <pc:sldMk cId="299768575" sldId="323"/>
            <ac:spMk id="2" creationId="{DDB93971-A218-4DF0-B22F-2EBF5A580B2D}"/>
          </ac:spMkLst>
        </pc:spChg>
        <pc:spChg chg="del">
          <ac:chgData name="Brooke Murphy" userId="S::bmurphy@communityaction.us::b56f0718-50ac-43d6-b69b-ef045f3d7a9e" providerId="AD" clId="Web-{D3B33B49-2CAA-E286-90A7-3F5EB0C3CCCE}" dt="2021-09-23T13:46:50.246" v="173"/>
          <ac:spMkLst>
            <pc:docMk/>
            <pc:sldMk cId="299768575" sldId="323"/>
            <ac:spMk id="3" creationId="{E392478F-3256-47B7-892C-98158E9C19E3}"/>
          </ac:spMkLst>
        </pc:spChg>
        <pc:spChg chg="add del mod">
          <ac:chgData name="Brooke Murphy" userId="S::bmurphy@communityaction.us::b56f0718-50ac-43d6-b69b-ef045f3d7a9e" providerId="AD" clId="Web-{D3B33B49-2CAA-E286-90A7-3F5EB0C3CCCE}" dt="2021-09-23T13:47:00.231" v="178"/>
          <ac:spMkLst>
            <pc:docMk/>
            <pc:sldMk cId="299768575" sldId="323"/>
            <ac:spMk id="4" creationId="{07673791-12A8-4579-A4CE-3206452AC22B}"/>
          </ac:spMkLst>
        </pc:spChg>
      </pc:sldChg>
      <pc:sldChg chg="new del">
        <pc:chgData name="Brooke Murphy" userId="S::bmurphy@communityaction.us::b56f0718-50ac-43d6-b69b-ef045f3d7a9e" providerId="AD" clId="Web-{D3B33B49-2CAA-E286-90A7-3F5EB0C3CCCE}" dt="2021-09-23T13:46:35.761" v="171"/>
        <pc:sldMkLst>
          <pc:docMk/>
          <pc:sldMk cId="1967803003" sldId="323"/>
        </pc:sldMkLst>
      </pc:sldChg>
      <pc:sldChg chg="addSp delSp modSp new del">
        <pc:chgData name="Brooke Murphy" userId="S::bmurphy@communityaction.us::b56f0718-50ac-43d6-b69b-ef045f3d7a9e" providerId="AD" clId="Web-{D3B33B49-2CAA-E286-90A7-3F5EB0C3CCCE}" dt="2021-09-23T13:58:17.142" v="454"/>
        <pc:sldMkLst>
          <pc:docMk/>
          <pc:sldMk cId="2983520741" sldId="323"/>
        </pc:sldMkLst>
        <pc:spChg chg="mod">
          <ac:chgData name="Brooke Murphy" userId="S::bmurphy@communityaction.us::b56f0718-50ac-43d6-b69b-ef045f3d7a9e" providerId="AD" clId="Web-{D3B33B49-2CAA-E286-90A7-3F5EB0C3CCCE}" dt="2021-09-23T13:53:43.337" v="220" actId="20577"/>
          <ac:spMkLst>
            <pc:docMk/>
            <pc:sldMk cId="2983520741" sldId="323"/>
            <ac:spMk id="2" creationId="{4B73428A-1509-47B4-A954-9C9364EFCBAD}"/>
          </ac:spMkLst>
        </pc:spChg>
        <pc:spChg chg="del">
          <ac:chgData name="Brooke Murphy" userId="S::bmurphy@communityaction.us::b56f0718-50ac-43d6-b69b-ef045f3d7a9e" providerId="AD" clId="Web-{D3B33B49-2CAA-E286-90A7-3F5EB0C3CCCE}" dt="2021-09-23T13:54:27.635" v="221"/>
          <ac:spMkLst>
            <pc:docMk/>
            <pc:sldMk cId="2983520741" sldId="323"/>
            <ac:spMk id="3" creationId="{905CA8FB-CFE8-4363-874C-445737A49482}"/>
          </ac:spMkLst>
        </pc:spChg>
        <pc:graphicFrameChg chg="add mod ord modGraphic">
          <ac:chgData name="Brooke Murphy" userId="S::bmurphy@communityaction.us::b56f0718-50ac-43d6-b69b-ef045f3d7a9e" providerId="AD" clId="Web-{D3B33B49-2CAA-E286-90A7-3F5EB0C3CCCE}" dt="2021-09-23T13:56:46.499" v="437" actId="20577"/>
          <ac:graphicFrameMkLst>
            <pc:docMk/>
            <pc:sldMk cId="2983520741" sldId="323"/>
            <ac:graphicFrameMk id="4" creationId="{612E2FEF-54F0-4BAD-97D7-1233CD9D6B7A}"/>
          </ac:graphicFrameMkLst>
        </pc:graphicFrameChg>
      </pc:sldChg>
      <pc:sldChg chg="addSp delSp modSp new del">
        <pc:chgData name="Brooke Murphy" userId="S::bmurphy@communityaction.us::b56f0718-50ac-43d6-b69b-ef045f3d7a9e" providerId="AD" clId="Web-{D3B33B49-2CAA-E286-90A7-3F5EB0C3CCCE}" dt="2021-09-23T13:53:13.742" v="215"/>
        <pc:sldMkLst>
          <pc:docMk/>
          <pc:sldMk cId="3234190750" sldId="323"/>
        </pc:sldMkLst>
        <pc:spChg chg="mod">
          <ac:chgData name="Brooke Murphy" userId="S::bmurphy@communityaction.us::b56f0718-50ac-43d6-b69b-ef045f3d7a9e" providerId="AD" clId="Web-{D3B33B49-2CAA-E286-90A7-3F5EB0C3CCCE}" dt="2021-09-23T13:52:29.335" v="213" actId="20577"/>
          <ac:spMkLst>
            <pc:docMk/>
            <pc:sldMk cId="3234190750" sldId="323"/>
            <ac:spMk id="2" creationId="{DE9B1B9A-EA2A-42CC-B4C7-152D8D409A20}"/>
          </ac:spMkLst>
        </pc:spChg>
        <pc:spChg chg="del">
          <ac:chgData name="Brooke Murphy" userId="S::bmurphy@communityaction.us::b56f0718-50ac-43d6-b69b-ef045f3d7a9e" providerId="AD" clId="Web-{D3B33B49-2CAA-E286-90A7-3F5EB0C3CCCE}" dt="2021-09-23T13:52:36.226" v="214"/>
          <ac:spMkLst>
            <pc:docMk/>
            <pc:sldMk cId="3234190750" sldId="323"/>
            <ac:spMk id="3" creationId="{4719169A-47C4-4077-904F-CE2F2A1392CC}"/>
          </ac:spMkLst>
        </pc:spChg>
        <pc:graphicFrameChg chg="add mod ord modGraphic">
          <ac:chgData name="Brooke Murphy" userId="S::bmurphy@communityaction.us::b56f0718-50ac-43d6-b69b-ef045f3d7a9e" providerId="AD" clId="Web-{D3B33B49-2CAA-E286-90A7-3F5EB0C3CCCE}" dt="2021-09-23T13:52:36.226" v="214"/>
          <ac:graphicFrameMkLst>
            <pc:docMk/>
            <pc:sldMk cId="3234190750" sldId="323"/>
            <ac:graphicFrameMk id="4" creationId="{718D0A96-3E57-4391-8C55-F498E579651F}"/>
          </ac:graphicFrameMkLst>
        </pc:graphicFrameChg>
      </pc:sldChg>
      <pc:sldChg chg="addSp delSp modSp new del">
        <pc:chgData name="Brooke Murphy" userId="S::bmurphy@communityaction.us::b56f0718-50ac-43d6-b69b-ef045f3d7a9e" providerId="AD" clId="Web-{D3B33B49-2CAA-E286-90A7-3F5EB0C3CCCE}" dt="2021-09-23T13:43:07.677" v="161"/>
        <pc:sldMkLst>
          <pc:docMk/>
          <pc:sldMk cId="3272654857" sldId="323"/>
        </pc:sldMkLst>
        <pc:spChg chg="add del mod">
          <ac:chgData name="Brooke Murphy" userId="S::bmurphy@communityaction.us::b56f0718-50ac-43d6-b69b-ef045f3d7a9e" providerId="AD" clId="Web-{D3B33B49-2CAA-E286-90A7-3F5EB0C3CCCE}" dt="2021-09-23T13:39:52.186" v="152"/>
          <ac:spMkLst>
            <pc:docMk/>
            <pc:sldMk cId="3272654857" sldId="323"/>
            <ac:spMk id="2" creationId="{0244C1C5-183F-418D-A190-B09D419C23EC}"/>
          </ac:spMkLst>
        </pc:spChg>
        <pc:spChg chg="add del mod">
          <ac:chgData name="Brooke Murphy" userId="S::bmurphy@communityaction.us::b56f0718-50ac-43d6-b69b-ef045f3d7a9e" providerId="AD" clId="Web-{D3B33B49-2CAA-E286-90A7-3F5EB0C3CCCE}" dt="2021-09-23T13:40:03.015" v="156"/>
          <ac:spMkLst>
            <pc:docMk/>
            <pc:sldMk cId="3272654857" sldId="323"/>
            <ac:spMk id="3" creationId="{E155977C-A684-47E5-91BC-F603BA5FEF42}"/>
          </ac:spMkLst>
        </pc:spChg>
        <pc:spChg chg="add del mod">
          <ac:chgData name="Brooke Murphy" userId="S::bmurphy@communityaction.us::b56f0718-50ac-43d6-b69b-ef045f3d7a9e" providerId="AD" clId="Web-{D3B33B49-2CAA-E286-90A7-3F5EB0C3CCCE}" dt="2021-09-23T13:43:02.020" v="159"/>
          <ac:spMkLst>
            <pc:docMk/>
            <pc:sldMk cId="3272654857" sldId="323"/>
            <ac:spMk id="4" creationId="{0E8AF697-D246-432C-A12D-1AD250DF27D3}"/>
          </ac:spMkLst>
        </pc:spChg>
      </pc:sldChg>
      <pc:sldChg chg="new del">
        <pc:chgData name="Brooke Murphy" userId="S::bmurphy@communityaction.us::b56f0718-50ac-43d6-b69b-ef045f3d7a9e" providerId="AD" clId="Web-{D3B33B49-2CAA-E286-90A7-3F5EB0C3CCCE}" dt="2021-09-23T13:43:50.772" v="169"/>
        <pc:sldMkLst>
          <pc:docMk/>
          <pc:sldMk cId="2746197107" sldId="324"/>
        </pc:sldMkLst>
      </pc:sldChg>
      <pc:sldChg chg="addSp delSp modSp new del">
        <pc:chgData name="Brooke Murphy" userId="S::bmurphy@communityaction.us::b56f0718-50ac-43d6-b69b-ef045f3d7a9e" providerId="AD" clId="Web-{D3B33B49-2CAA-E286-90A7-3F5EB0C3CCCE}" dt="2021-09-23T14:07:52.301" v="788"/>
        <pc:sldMkLst>
          <pc:docMk/>
          <pc:sldMk cId="4130154487" sldId="324"/>
        </pc:sldMkLst>
        <pc:spChg chg="mod">
          <ac:chgData name="Brooke Murphy" userId="S::bmurphy@communityaction.us::b56f0718-50ac-43d6-b69b-ef045f3d7a9e" providerId="AD" clId="Web-{D3B33B49-2CAA-E286-90A7-3F5EB0C3CCCE}" dt="2021-09-23T14:06:17.345" v="777" actId="20577"/>
          <ac:spMkLst>
            <pc:docMk/>
            <pc:sldMk cId="4130154487" sldId="324"/>
            <ac:spMk id="2" creationId="{DB4C9630-20DE-4FC9-8643-0642463C732F}"/>
          </ac:spMkLst>
        </pc:spChg>
        <pc:spChg chg="del">
          <ac:chgData name="Brooke Murphy" userId="S::bmurphy@communityaction.us::b56f0718-50ac-43d6-b69b-ef045f3d7a9e" providerId="AD" clId="Web-{D3B33B49-2CAA-E286-90A7-3F5EB0C3CCCE}" dt="2021-09-23T13:56:59.827" v="439"/>
          <ac:spMkLst>
            <pc:docMk/>
            <pc:sldMk cId="4130154487" sldId="324"/>
            <ac:spMk id="3" creationId="{2E2FF345-7797-4C42-AE8C-D999E148E3C3}"/>
          </ac:spMkLst>
        </pc:spChg>
        <pc:spChg chg="del">
          <ac:chgData name="Brooke Murphy" userId="S::bmurphy@communityaction.us::b56f0718-50ac-43d6-b69b-ef045f3d7a9e" providerId="AD" clId="Web-{D3B33B49-2CAA-E286-90A7-3F5EB0C3CCCE}" dt="2021-09-23T13:57:12.406" v="442"/>
          <ac:spMkLst>
            <pc:docMk/>
            <pc:sldMk cId="4130154487" sldId="324"/>
            <ac:spMk id="4" creationId="{D699075C-E938-4507-AF52-44DD243467CE}"/>
          </ac:spMkLst>
        </pc:spChg>
        <pc:spChg chg="add del mod">
          <ac:chgData name="Brooke Murphy" userId="S::bmurphy@communityaction.us::b56f0718-50ac-43d6-b69b-ef045f3d7a9e" providerId="AD" clId="Web-{D3B33B49-2CAA-E286-90A7-3F5EB0C3CCCE}" dt="2021-09-23T13:57:41.313" v="448"/>
          <ac:spMkLst>
            <pc:docMk/>
            <pc:sldMk cId="4130154487" sldId="324"/>
            <ac:spMk id="75" creationId="{72B87AE4-EADF-459F-8086-1AE1BF6A982F}"/>
          </ac:spMkLst>
        </pc:spChg>
        <pc:spChg chg="add del mod">
          <ac:chgData name="Brooke Murphy" userId="S::bmurphy@communityaction.us::b56f0718-50ac-43d6-b69b-ef045f3d7a9e" providerId="AD" clId="Web-{D3B33B49-2CAA-E286-90A7-3F5EB0C3CCCE}" dt="2021-09-23T13:58:25.986" v="456"/>
          <ac:spMkLst>
            <pc:docMk/>
            <pc:sldMk cId="4130154487" sldId="324"/>
            <ac:spMk id="162" creationId="{D20B2EFA-71E0-46C8-9AA8-946C808D6822}"/>
          </ac:spMkLst>
        </pc:spChg>
        <pc:graphicFrameChg chg="add del mod ord modGraphic">
          <ac:chgData name="Brooke Murphy" userId="S::bmurphy@communityaction.us::b56f0718-50ac-43d6-b69b-ef045f3d7a9e" providerId="AD" clId="Web-{D3B33B49-2CAA-E286-90A7-3F5EB0C3CCCE}" dt="2021-09-23T14:05:44.734" v="773"/>
          <ac:graphicFrameMkLst>
            <pc:docMk/>
            <pc:sldMk cId="4130154487" sldId="324"/>
            <ac:graphicFrameMk id="5" creationId="{F317E481-DF5F-4ED1-8151-7F55AC801E79}"/>
          </ac:graphicFrameMkLst>
        </pc:graphicFrameChg>
        <pc:graphicFrameChg chg="add mod ord modGraphic">
          <ac:chgData name="Brooke Murphy" userId="S::bmurphy@communityaction.us::b56f0718-50ac-43d6-b69b-ef045f3d7a9e" providerId="AD" clId="Web-{D3B33B49-2CAA-E286-90A7-3F5EB0C3CCCE}" dt="2021-09-23T14:05:49.594" v="774"/>
          <ac:graphicFrameMkLst>
            <pc:docMk/>
            <pc:sldMk cId="4130154487" sldId="324"/>
            <ac:graphicFrameMk id="33" creationId="{ECAA1D67-368E-4456-AF0D-7A44E8AAFCDB}"/>
          </ac:graphicFrameMkLst>
        </pc:graphicFrameChg>
      </pc:sldChg>
      <pc:sldChg chg="modSp new del">
        <pc:chgData name="Brooke Murphy" userId="S::bmurphy@communityaction.us::b56f0718-50ac-43d6-b69b-ef045f3d7a9e" providerId="AD" clId="Web-{D3B33B49-2CAA-E286-90A7-3F5EB0C3CCCE}" dt="2021-09-23T15:13:09.828" v="1219"/>
        <pc:sldMkLst>
          <pc:docMk/>
          <pc:sldMk cId="125508697" sldId="325"/>
        </pc:sldMkLst>
        <pc:spChg chg="mod">
          <ac:chgData name="Brooke Murphy" userId="S::bmurphy@communityaction.us::b56f0718-50ac-43d6-b69b-ef045f3d7a9e" providerId="AD" clId="Web-{D3B33B49-2CAA-E286-90A7-3F5EB0C3CCCE}" dt="2021-09-23T14:08:20.682" v="802" actId="1076"/>
          <ac:spMkLst>
            <pc:docMk/>
            <pc:sldMk cId="125508697" sldId="325"/>
            <ac:spMk id="2" creationId="{3B72499D-DF04-434E-92D5-94359E02321B}"/>
          </ac:spMkLst>
        </pc:spChg>
        <pc:spChg chg="mod">
          <ac:chgData name="Brooke Murphy" userId="S::bmurphy@communityaction.us::b56f0718-50ac-43d6-b69b-ef045f3d7a9e" providerId="AD" clId="Web-{D3B33B49-2CAA-E286-90A7-3F5EB0C3CCCE}" dt="2021-09-23T15:12:21.498" v="1209" actId="20577"/>
          <ac:spMkLst>
            <pc:docMk/>
            <pc:sldMk cId="125508697" sldId="325"/>
            <ac:spMk id="3" creationId="{46924816-EDFC-4005-BE97-04C6102D22EC}"/>
          </ac:spMkLst>
        </pc:spChg>
      </pc:sldChg>
      <pc:sldChg chg="addSp delSp modSp new del">
        <pc:chgData name="Brooke Murphy" userId="S::bmurphy@communityaction.us::b56f0718-50ac-43d6-b69b-ef045f3d7a9e" providerId="AD" clId="Web-{D3B33B49-2CAA-E286-90A7-3F5EB0C3CCCE}" dt="2021-09-23T13:43:48.944" v="168"/>
        <pc:sldMkLst>
          <pc:docMk/>
          <pc:sldMk cId="2364746916" sldId="325"/>
        </pc:sldMkLst>
        <pc:spChg chg="add del mod">
          <ac:chgData name="Brooke Murphy" userId="S::bmurphy@communityaction.us::b56f0718-50ac-43d6-b69b-ef045f3d7a9e" providerId="AD" clId="Web-{D3B33B49-2CAA-E286-90A7-3F5EB0C3CCCE}" dt="2021-09-23T13:43:45.037" v="167"/>
          <ac:spMkLst>
            <pc:docMk/>
            <pc:sldMk cId="2364746916" sldId="325"/>
            <ac:spMk id="5" creationId="{AD4876B2-90F8-48E2-B3C4-9AEE3A1663AE}"/>
          </ac:spMkLst>
        </pc:spChg>
      </pc:sldChg>
      <pc:sldChg chg="addSp delSp modSp new">
        <pc:chgData name="Brooke Murphy" userId="S::bmurphy@communityaction.us::b56f0718-50ac-43d6-b69b-ef045f3d7a9e" providerId="AD" clId="Web-{D3B33B49-2CAA-E286-90A7-3F5EB0C3CCCE}" dt="2021-09-23T15:15:17.238" v="1252"/>
        <pc:sldMkLst>
          <pc:docMk/>
          <pc:sldMk cId="355811084" sldId="327"/>
        </pc:sldMkLst>
        <pc:spChg chg="mod">
          <ac:chgData name="Brooke Murphy" userId="S::bmurphy@communityaction.us::b56f0718-50ac-43d6-b69b-ef045f3d7a9e" providerId="AD" clId="Web-{D3B33B49-2CAA-E286-90A7-3F5EB0C3CCCE}" dt="2021-09-23T15:13:27.406" v="1223" actId="14100"/>
          <ac:spMkLst>
            <pc:docMk/>
            <pc:sldMk cId="355811084" sldId="327"/>
            <ac:spMk id="2" creationId="{2612EBE2-D72A-418F-BC82-92C77BF278C6}"/>
          </ac:spMkLst>
        </pc:spChg>
        <pc:spChg chg="del">
          <ac:chgData name="Brooke Murphy" userId="S::bmurphy@communityaction.us::b56f0718-50ac-43d6-b69b-ef045f3d7a9e" providerId="AD" clId="Web-{D3B33B49-2CAA-E286-90A7-3F5EB0C3CCCE}" dt="2021-09-23T15:04:42.484" v="1009"/>
          <ac:spMkLst>
            <pc:docMk/>
            <pc:sldMk cId="355811084" sldId="327"/>
            <ac:spMk id="3" creationId="{F8D222C8-607B-4C01-9CE4-DAFE4FE9DC51}"/>
          </ac:spMkLst>
        </pc:spChg>
        <pc:spChg chg="add del mod">
          <ac:chgData name="Brooke Murphy" userId="S::bmurphy@communityaction.us::b56f0718-50ac-43d6-b69b-ef045f3d7a9e" providerId="AD" clId="Web-{D3B33B49-2CAA-E286-90A7-3F5EB0C3CCCE}" dt="2021-09-23T15:05:30.923" v="1014"/>
          <ac:spMkLst>
            <pc:docMk/>
            <pc:sldMk cId="355811084" sldId="327"/>
            <ac:spMk id="12" creationId="{1946EB71-32C2-49C1-A067-AC15CB312216}"/>
          </ac:spMkLst>
        </pc:spChg>
        <pc:spChg chg="add mod">
          <ac:chgData name="Brooke Murphy" userId="S::bmurphy@communityaction.us::b56f0718-50ac-43d6-b69b-ef045f3d7a9e" providerId="AD" clId="Web-{D3B33B49-2CAA-E286-90A7-3F5EB0C3CCCE}" dt="2021-09-23T15:14:33.893" v="1242"/>
          <ac:spMkLst>
            <pc:docMk/>
            <pc:sldMk cId="355811084" sldId="327"/>
            <ac:spMk id="13" creationId="{B71CD0A2-6DDD-419D-94DD-FBA9A0AB3808}"/>
          </ac:spMkLst>
        </pc:spChg>
        <pc:spChg chg="add mod">
          <ac:chgData name="Brooke Murphy" userId="S::bmurphy@communityaction.us::b56f0718-50ac-43d6-b69b-ef045f3d7a9e" providerId="AD" clId="Web-{D3B33B49-2CAA-E286-90A7-3F5EB0C3CCCE}" dt="2021-09-23T15:14:30.080" v="1241"/>
          <ac:spMkLst>
            <pc:docMk/>
            <pc:sldMk cId="355811084" sldId="327"/>
            <ac:spMk id="14" creationId="{89C764A8-3B12-4DCF-B80D-7FBD951543FD}"/>
          </ac:spMkLst>
        </pc:spChg>
        <pc:spChg chg="add mod">
          <ac:chgData name="Brooke Murphy" userId="S::bmurphy@communityaction.us::b56f0718-50ac-43d6-b69b-ef045f3d7a9e" providerId="AD" clId="Web-{D3B33B49-2CAA-E286-90A7-3F5EB0C3CCCE}" dt="2021-09-23T15:14:40.049" v="1243"/>
          <ac:spMkLst>
            <pc:docMk/>
            <pc:sldMk cId="355811084" sldId="327"/>
            <ac:spMk id="15" creationId="{1C17D6F3-11C6-4682-B58A-26B483144446}"/>
          </ac:spMkLst>
        </pc:spChg>
        <pc:spChg chg="add mod">
          <ac:chgData name="Brooke Murphy" userId="S::bmurphy@communityaction.us::b56f0718-50ac-43d6-b69b-ef045f3d7a9e" providerId="AD" clId="Web-{D3B33B49-2CAA-E286-90A7-3F5EB0C3CCCE}" dt="2021-09-23T15:13:32.781" v="1225" actId="1076"/>
          <ac:spMkLst>
            <pc:docMk/>
            <pc:sldMk cId="355811084" sldId="327"/>
            <ac:spMk id="16" creationId="{13362FD9-E13A-4AD2-B310-770195737E8F}"/>
          </ac:spMkLst>
        </pc:spChg>
        <pc:spChg chg="add mod">
          <ac:chgData name="Brooke Murphy" userId="S::bmurphy@communityaction.us::b56f0718-50ac-43d6-b69b-ef045f3d7a9e" providerId="AD" clId="Web-{D3B33B49-2CAA-E286-90A7-3F5EB0C3CCCE}" dt="2021-09-23T15:14:43.237" v="1244"/>
          <ac:spMkLst>
            <pc:docMk/>
            <pc:sldMk cId="355811084" sldId="327"/>
            <ac:spMk id="17" creationId="{859B0323-6517-4311-BA50-866BFF950472}"/>
          </ac:spMkLst>
        </pc:spChg>
        <pc:spChg chg="add mod">
          <ac:chgData name="Brooke Murphy" userId="S::bmurphy@communityaction.us::b56f0718-50ac-43d6-b69b-ef045f3d7a9e" providerId="AD" clId="Web-{D3B33B49-2CAA-E286-90A7-3F5EB0C3CCCE}" dt="2021-09-23T15:14:46.612" v="1245"/>
          <ac:spMkLst>
            <pc:docMk/>
            <pc:sldMk cId="355811084" sldId="327"/>
            <ac:spMk id="18" creationId="{4B260E40-4A54-4D66-98C2-ED7690E48144}"/>
          </ac:spMkLst>
        </pc:spChg>
        <pc:spChg chg="add mod">
          <ac:chgData name="Brooke Murphy" userId="S::bmurphy@communityaction.us::b56f0718-50ac-43d6-b69b-ef045f3d7a9e" providerId="AD" clId="Web-{D3B33B49-2CAA-E286-90A7-3F5EB0C3CCCE}" dt="2021-09-23T15:13:40.688" v="1227" actId="1076"/>
          <ac:spMkLst>
            <pc:docMk/>
            <pc:sldMk cId="355811084" sldId="327"/>
            <ac:spMk id="19" creationId="{78E1B7A0-6A5D-4795-953D-EC7A2B2EBDE6}"/>
          </ac:spMkLst>
        </pc:spChg>
        <pc:spChg chg="add mod">
          <ac:chgData name="Brooke Murphy" userId="S::bmurphy@communityaction.us::b56f0718-50ac-43d6-b69b-ef045f3d7a9e" providerId="AD" clId="Web-{D3B33B49-2CAA-E286-90A7-3F5EB0C3CCCE}" dt="2021-09-23T15:14:58.612" v="1247"/>
          <ac:spMkLst>
            <pc:docMk/>
            <pc:sldMk cId="355811084" sldId="327"/>
            <ac:spMk id="20" creationId="{4E946884-D40C-4F21-9AC3-E71F2CA36E3E}"/>
          </ac:spMkLst>
        </pc:spChg>
        <pc:spChg chg="add mod">
          <ac:chgData name="Brooke Murphy" userId="S::bmurphy@communityaction.us::b56f0718-50ac-43d6-b69b-ef045f3d7a9e" providerId="AD" clId="Web-{D3B33B49-2CAA-E286-90A7-3F5EB0C3CCCE}" dt="2021-09-23T15:14:10.111" v="1236" actId="1076"/>
          <ac:spMkLst>
            <pc:docMk/>
            <pc:sldMk cId="355811084" sldId="327"/>
            <ac:spMk id="21" creationId="{590F1D70-A700-4185-9550-A229BF1BAA66}"/>
          </ac:spMkLst>
        </pc:spChg>
        <pc:spChg chg="add mod">
          <ac:chgData name="Brooke Murphy" userId="S::bmurphy@communityaction.us::b56f0718-50ac-43d6-b69b-ef045f3d7a9e" providerId="AD" clId="Web-{D3B33B49-2CAA-E286-90A7-3F5EB0C3CCCE}" dt="2021-09-23T15:14:50.971" v="1246"/>
          <ac:spMkLst>
            <pc:docMk/>
            <pc:sldMk cId="355811084" sldId="327"/>
            <ac:spMk id="22" creationId="{C6BB2DD5-69E5-41E4-84BD-8C24AA88477D}"/>
          </ac:spMkLst>
        </pc:spChg>
        <pc:spChg chg="add mod">
          <ac:chgData name="Brooke Murphy" userId="S::bmurphy@communityaction.us::b56f0718-50ac-43d6-b69b-ef045f3d7a9e" providerId="AD" clId="Web-{D3B33B49-2CAA-E286-90A7-3F5EB0C3CCCE}" dt="2021-09-23T15:15:13.003" v="1251"/>
          <ac:spMkLst>
            <pc:docMk/>
            <pc:sldMk cId="355811084" sldId="327"/>
            <ac:spMk id="23" creationId="{0B97D6DE-97D4-4BD0-9BD5-17298FC2E1F9}"/>
          </ac:spMkLst>
        </pc:spChg>
        <pc:spChg chg="add mod">
          <ac:chgData name="Brooke Murphy" userId="S::bmurphy@communityaction.us::b56f0718-50ac-43d6-b69b-ef045f3d7a9e" providerId="AD" clId="Web-{D3B33B49-2CAA-E286-90A7-3F5EB0C3CCCE}" dt="2021-09-23T15:15:09.503" v="1250"/>
          <ac:spMkLst>
            <pc:docMk/>
            <pc:sldMk cId="355811084" sldId="327"/>
            <ac:spMk id="24" creationId="{E2A0E6BC-D77E-437C-9287-FA948DFBE3E1}"/>
          </ac:spMkLst>
        </pc:spChg>
        <pc:spChg chg="add mod">
          <ac:chgData name="Brooke Murphy" userId="S::bmurphy@communityaction.us::b56f0718-50ac-43d6-b69b-ef045f3d7a9e" providerId="AD" clId="Web-{D3B33B49-2CAA-E286-90A7-3F5EB0C3CCCE}" dt="2021-09-23T15:15:17.238" v="1252"/>
          <ac:spMkLst>
            <pc:docMk/>
            <pc:sldMk cId="355811084" sldId="327"/>
            <ac:spMk id="25" creationId="{98311C9E-15F7-4D5B-A20A-1A35BF699EE4}"/>
          </ac:spMkLst>
        </pc:spChg>
        <pc:graphicFrameChg chg="add del mod ord modGraphic">
          <ac:chgData name="Brooke Murphy" userId="S::bmurphy@communityaction.us::b56f0718-50ac-43d6-b69b-ef045f3d7a9e" providerId="AD" clId="Web-{D3B33B49-2CAA-E286-90A7-3F5EB0C3CCCE}" dt="2021-09-23T15:05:17.110" v="1010"/>
          <ac:graphicFrameMkLst>
            <pc:docMk/>
            <pc:sldMk cId="355811084" sldId="327"/>
            <ac:graphicFrameMk id="4" creationId="{4CE829BC-43F8-4A38-873E-4A1861E95A8E}"/>
          </ac:graphicFrameMkLst>
        </pc:graphicFrameChg>
      </pc:sldChg>
      <pc:sldChg chg="addSp delSp modSp new">
        <pc:chgData name="Brooke Murphy" userId="S::bmurphy@communityaction.us::b56f0718-50ac-43d6-b69b-ef045f3d7a9e" providerId="AD" clId="Web-{D3B33B49-2CAA-E286-90A7-3F5EB0C3CCCE}" dt="2021-09-23T15:29:06.591" v="1650" actId="14100"/>
        <pc:sldMkLst>
          <pc:docMk/>
          <pc:sldMk cId="3192397947" sldId="328"/>
        </pc:sldMkLst>
        <pc:spChg chg="mod">
          <ac:chgData name="Brooke Murphy" userId="S::bmurphy@communityaction.us::b56f0718-50ac-43d6-b69b-ef045f3d7a9e" providerId="AD" clId="Web-{D3B33B49-2CAA-E286-90A7-3F5EB0C3CCCE}" dt="2021-09-23T15:27:56.902" v="1638" actId="1076"/>
          <ac:spMkLst>
            <pc:docMk/>
            <pc:sldMk cId="3192397947" sldId="328"/>
            <ac:spMk id="2" creationId="{7BF7950C-7165-428B-8B5D-82DBB10B45A7}"/>
          </ac:spMkLst>
        </pc:spChg>
        <pc:spChg chg="del">
          <ac:chgData name="Brooke Murphy" userId="S::bmurphy@communityaction.us::b56f0718-50ac-43d6-b69b-ef045f3d7a9e" providerId="AD" clId="Web-{D3B33B49-2CAA-E286-90A7-3F5EB0C3CCCE}" dt="2021-09-23T15:23:58.707" v="1254"/>
          <ac:spMkLst>
            <pc:docMk/>
            <pc:sldMk cId="3192397947" sldId="328"/>
            <ac:spMk id="3" creationId="{0A46F7FC-5232-4015-BBAF-3C43E8F6E865}"/>
          </ac:spMkLst>
        </pc:spChg>
        <pc:spChg chg="add del mod">
          <ac:chgData name="Brooke Murphy" userId="S::bmurphy@communityaction.us::b56f0718-50ac-43d6-b69b-ef045f3d7a9e" providerId="AD" clId="Web-{D3B33B49-2CAA-E286-90A7-3F5EB0C3CCCE}" dt="2021-09-23T15:24:13.082" v="1259"/>
          <ac:spMkLst>
            <pc:docMk/>
            <pc:sldMk cId="3192397947" sldId="328"/>
            <ac:spMk id="25" creationId="{95021770-D1B2-40EE-AAD9-DC6455D54EC5}"/>
          </ac:spMkLst>
        </pc:spChg>
        <pc:graphicFrameChg chg="add mod ord modGraphic">
          <ac:chgData name="Brooke Murphy" userId="S::bmurphy@communityaction.us::b56f0718-50ac-43d6-b69b-ef045f3d7a9e" providerId="AD" clId="Web-{D3B33B49-2CAA-E286-90A7-3F5EB0C3CCCE}" dt="2021-09-23T15:29:06.591" v="1650" actId="14100"/>
          <ac:graphicFrameMkLst>
            <pc:docMk/>
            <pc:sldMk cId="3192397947" sldId="328"/>
            <ac:graphicFrameMk id="4" creationId="{21A2C891-AD43-4A53-ADE4-8E36C83D5A52}"/>
          </ac:graphicFrameMkLst>
        </pc:graphicFrameChg>
      </pc:sldChg>
      <pc:sldChg chg="addSp delSp modSp new mod setBg">
        <pc:chgData name="Brooke Murphy" userId="S::bmurphy@communityaction.us::b56f0718-50ac-43d6-b69b-ef045f3d7a9e" providerId="AD" clId="Web-{D3B33B49-2CAA-E286-90A7-3F5EB0C3CCCE}" dt="2021-09-23T15:40:10.877" v="1724" actId="1076"/>
        <pc:sldMkLst>
          <pc:docMk/>
          <pc:sldMk cId="3329040655" sldId="329"/>
        </pc:sldMkLst>
        <pc:spChg chg="add del">
          <ac:chgData name="Brooke Murphy" userId="S::bmurphy@communityaction.us::b56f0718-50ac-43d6-b69b-ef045f3d7a9e" providerId="AD" clId="Web-{D3B33B49-2CAA-E286-90A7-3F5EB0C3CCCE}" dt="2021-09-23T15:33:09.114" v="1659"/>
          <ac:spMkLst>
            <pc:docMk/>
            <pc:sldMk cId="3329040655" sldId="329"/>
            <ac:spMk id="2" creationId="{D22B3708-FA83-40D5-AE42-7595C0EFAC0A}"/>
          </ac:spMkLst>
        </pc:spChg>
        <pc:spChg chg="del mod">
          <ac:chgData name="Brooke Murphy" userId="S::bmurphy@communityaction.us::b56f0718-50ac-43d6-b69b-ef045f3d7a9e" providerId="AD" clId="Web-{D3B33B49-2CAA-E286-90A7-3F5EB0C3CCCE}" dt="2021-09-23T15:32:54.676" v="1654"/>
          <ac:spMkLst>
            <pc:docMk/>
            <pc:sldMk cId="3329040655" sldId="329"/>
            <ac:spMk id="3" creationId="{6563814C-330A-4D54-9774-199DB75B0528}"/>
          </ac:spMkLst>
        </pc:spChg>
        <pc:spChg chg="add del">
          <ac:chgData name="Brooke Murphy" userId="S::bmurphy@communityaction.us::b56f0718-50ac-43d6-b69b-ef045f3d7a9e" providerId="AD" clId="Web-{D3B33B49-2CAA-E286-90A7-3F5EB0C3CCCE}" dt="2021-09-23T15:33:09.114" v="1658"/>
          <ac:spMkLst>
            <pc:docMk/>
            <pc:sldMk cId="3329040655" sldId="329"/>
            <ac:spMk id="7" creationId="{03E8462A-FEBA-4848-81CC-3F8DA3E477BE}"/>
          </ac:spMkLst>
        </pc:spChg>
        <pc:spChg chg="add del">
          <ac:chgData name="Brooke Murphy" userId="S::bmurphy@communityaction.us::b56f0718-50ac-43d6-b69b-ef045f3d7a9e" providerId="AD" clId="Web-{D3B33B49-2CAA-E286-90A7-3F5EB0C3CCCE}" dt="2021-09-23T15:33:09.114" v="1658"/>
          <ac:spMkLst>
            <pc:docMk/>
            <pc:sldMk cId="3329040655" sldId="329"/>
            <ac:spMk id="20" creationId="{7941F9B1-B01B-4A84-89D9-B169AEB4E456}"/>
          </ac:spMkLst>
        </pc:spChg>
        <pc:spChg chg="add del">
          <ac:chgData name="Brooke Murphy" userId="S::bmurphy@communityaction.us::b56f0718-50ac-43d6-b69b-ef045f3d7a9e" providerId="AD" clId="Web-{D3B33B49-2CAA-E286-90A7-3F5EB0C3CCCE}" dt="2021-09-23T15:33:03.989" v="1656"/>
          <ac:spMkLst>
            <pc:docMk/>
            <pc:sldMk cId="3329040655" sldId="329"/>
            <ac:spMk id="21" creationId="{21029ED5-F105-4DD2-99C8-1E4422817978}"/>
          </ac:spMkLst>
        </pc:spChg>
        <pc:spChg chg="add del">
          <ac:chgData name="Brooke Murphy" userId="S::bmurphy@communityaction.us::b56f0718-50ac-43d6-b69b-ef045f3d7a9e" providerId="AD" clId="Web-{D3B33B49-2CAA-E286-90A7-3F5EB0C3CCCE}" dt="2021-09-23T15:36:33.011" v="1681"/>
          <ac:spMkLst>
            <pc:docMk/>
            <pc:sldMk cId="3329040655" sldId="329"/>
            <ac:spMk id="33" creationId="{21029ED5-F105-4DD2-99C8-1E4422817978}"/>
          </ac:spMkLst>
        </pc:spChg>
        <pc:spChg chg="add del">
          <ac:chgData name="Brooke Murphy" userId="S::bmurphy@communityaction.us::b56f0718-50ac-43d6-b69b-ef045f3d7a9e" providerId="AD" clId="Web-{D3B33B49-2CAA-E286-90A7-3F5EB0C3CCCE}" dt="2021-09-23T15:33:03.989" v="1656"/>
          <ac:spMkLst>
            <pc:docMk/>
            <pc:sldMk cId="3329040655" sldId="329"/>
            <ac:spMk id="34" creationId="{5C9652B3-A450-4ED6-8FBF-F536BA60B4D8}"/>
          </ac:spMkLst>
        </pc:spChg>
        <pc:spChg chg="add del">
          <ac:chgData name="Brooke Murphy" userId="S::bmurphy@communityaction.us::b56f0718-50ac-43d6-b69b-ef045f3d7a9e" providerId="AD" clId="Web-{D3B33B49-2CAA-E286-90A7-3F5EB0C3CCCE}" dt="2021-09-23T15:36:33.011" v="1681"/>
          <ac:spMkLst>
            <pc:docMk/>
            <pc:sldMk cId="3329040655" sldId="329"/>
            <ac:spMk id="36" creationId="{5C9652B3-A450-4ED6-8FBF-F536BA60B4D8}"/>
          </ac:spMkLst>
        </pc:spChg>
        <pc:spChg chg="add del">
          <ac:chgData name="Brooke Murphy" userId="S::bmurphy@communityaction.us::b56f0718-50ac-43d6-b69b-ef045f3d7a9e" providerId="AD" clId="Web-{D3B33B49-2CAA-E286-90A7-3F5EB0C3CCCE}" dt="2021-09-23T15:39:21.970" v="1713"/>
          <ac:spMkLst>
            <pc:docMk/>
            <pc:sldMk cId="3329040655" sldId="329"/>
            <ac:spMk id="39" creationId="{03E8462A-FEBA-4848-81CC-3F8DA3E477BE}"/>
          </ac:spMkLst>
        </pc:spChg>
        <pc:spChg chg="add del">
          <ac:chgData name="Brooke Murphy" userId="S::bmurphy@communityaction.us::b56f0718-50ac-43d6-b69b-ef045f3d7a9e" providerId="AD" clId="Web-{D3B33B49-2CAA-E286-90A7-3F5EB0C3CCCE}" dt="2021-09-23T15:39:21.970" v="1713"/>
          <ac:spMkLst>
            <pc:docMk/>
            <pc:sldMk cId="3329040655" sldId="329"/>
            <ac:spMk id="52" creationId="{7941F9B1-B01B-4A84-89D9-B169AEB4E456}"/>
          </ac:spMkLst>
        </pc:spChg>
        <pc:spChg chg="add del">
          <ac:chgData name="Brooke Murphy" userId="S::bmurphy@communityaction.us::b56f0718-50ac-43d6-b69b-ef045f3d7a9e" providerId="AD" clId="Web-{D3B33B49-2CAA-E286-90A7-3F5EB0C3CCCE}" dt="2021-09-23T15:36:32.996" v="1680"/>
          <ac:spMkLst>
            <pc:docMk/>
            <pc:sldMk cId="3329040655" sldId="329"/>
            <ac:spMk id="53" creationId="{03E8462A-FEBA-4848-81CC-3F8DA3E477BE}"/>
          </ac:spMkLst>
        </pc:spChg>
        <pc:spChg chg="add del">
          <ac:chgData name="Brooke Murphy" userId="S::bmurphy@communityaction.us::b56f0718-50ac-43d6-b69b-ef045f3d7a9e" providerId="AD" clId="Web-{D3B33B49-2CAA-E286-90A7-3F5EB0C3CCCE}" dt="2021-09-23T15:36:32.996" v="1680"/>
          <ac:spMkLst>
            <pc:docMk/>
            <pc:sldMk cId="3329040655" sldId="329"/>
            <ac:spMk id="66" creationId="{7941F9B1-B01B-4A84-89D9-B169AEB4E456}"/>
          </ac:spMkLst>
        </pc:spChg>
        <pc:spChg chg="add del">
          <ac:chgData name="Brooke Murphy" userId="S::bmurphy@communityaction.us::b56f0718-50ac-43d6-b69b-ef045f3d7a9e" providerId="AD" clId="Web-{D3B33B49-2CAA-E286-90A7-3F5EB0C3CCCE}" dt="2021-09-23T15:39:25.032" v="1714"/>
          <ac:spMkLst>
            <pc:docMk/>
            <pc:sldMk cId="3329040655" sldId="329"/>
            <ac:spMk id="68" creationId="{651C1A37-95FC-4325-93E1-937507F7D851}"/>
          </ac:spMkLst>
        </pc:spChg>
        <pc:grpChg chg="add del">
          <ac:chgData name="Brooke Murphy" userId="S::bmurphy@communityaction.us::b56f0718-50ac-43d6-b69b-ef045f3d7a9e" providerId="AD" clId="Web-{D3B33B49-2CAA-E286-90A7-3F5EB0C3CCCE}" dt="2021-09-23T15:33:09.114" v="1658"/>
          <ac:grpSpMkLst>
            <pc:docMk/>
            <pc:sldMk cId="3329040655" sldId="329"/>
            <ac:grpSpMk id="6" creationId="{609316A9-990D-4EC3-A671-70EE5C1493A4}"/>
          </ac:grpSpMkLst>
        </pc:grpChg>
        <pc:grpChg chg="add del">
          <ac:chgData name="Brooke Murphy" userId="S::bmurphy@communityaction.us::b56f0718-50ac-43d6-b69b-ef045f3d7a9e" providerId="AD" clId="Web-{D3B33B49-2CAA-E286-90A7-3F5EB0C3CCCE}" dt="2021-09-23T15:33:09.114" v="1658"/>
          <ac:grpSpMkLst>
            <pc:docMk/>
            <pc:sldMk cId="3329040655" sldId="329"/>
            <ac:grpSpMk id="8" creationId="{2109F83F-40FE-4DB3-84CC-09FB3340D06D}"/>
          </ac:grpSpMkLst>
        </pc:grpChg>
        <pc:grpChg chg="add del">
          <ac:chgData name="Brooke Murphy" userId="S::bmurphy@communityaction.us::b56f0718-50ac-43d6-b69b-ef045f3d7a9e" providerId="AD" clId="Web-{D3B33B49-2CAA-E286-90A7-3F5EB0C3CCCE}" dt="2021-09-23T15:33:03.989" v="1656"/>
          <ac:grpSpMkLst>
            <pc:docMk/>
            <pc:sldMk cId="3329040655" sldId="329"/>
            <ac:grpSpMk id="9" creationId="{DDE8DE2B-61C1-46D5-BEB8-521321C182C4}"/>
          </ac:grpSpMkLst>
        </pc:grpChg>
        <pc:grpChg chg="add del">
          <ac:chgData name="Brooke Murphy" userId="S::bmurphy@communityaction.us::b56f0718-50ac-43d6-b69b-ef045f3d7a9e" providerId="AD" clId="Web-{D3B33B49-2CAA-E286-90A7-3F5EB0C3CCCE}" dt="2021-09-23T15:36:33.011" v="1681"/>
          <ac:grpSpMkLst>
            <pc:docMk/>
            <pc:sldMk cId="3329040655" sldId="329"/>
            <ac:grpSpMk id="22" creationId="{DDE8DE2B-61C1-46D5-BEB8-521321C182C4}"/>
          </ac:grpSpMkLst>
        </pc:grpChg>
        <pc:grpChg chg="add del">
          <ac:chgData name="Brooke Murphy" userId="S::bmurphy@communityaction.us::b56f0718-50ac-43d6-b69b-ef045f3d7a9e" providerId="AD" clId="Web-{D3B33B49-2CAA-E286-90A7-3F5EB0C3CCCE}" dt="2021-09-23T15:33:03.989" v="1656"/>
          <ac:grpSpMkLst>
            <pc:docMk/>
            <pc:sldMk cId="3329040655" sldId="329"/>
            <ac:grpSpMk id="23" creationId="{2D621E68-BF28-4A1C-B1A2-4E55E139E79A}"/>
          </ac:grpSpMkLst>
        </pc:grpChg>
        <pc:grpChg chg="add del">
          <ac:chgData name="Brooke Murphy" userId="S::bmurphy@communityaction.us::b56f0718-50ac-43d6-b69b-ef045f3d7a9e" providerId="AD" clId="Web-{D3B33B49-2CAA-E286-90A7-3F5EB0C3CCCE}" dt="2021-09-23T15:36:33.011" v="1681"/>
          <ac:grpSpMkLst>
            <pc:docMk/>
            <pc:sldMk cId="3329040655" sldId="329"/>
            <ac:grpSpMk id="35" creationId="{2D621E68-BF28-4A1C-B1A2-4E55E139E79A}"/>
          </ac:grpSpMkLst>
        </pc:grpChg>
        <pc:grpChg chg="add del">
          <ac:chgData name="Brooke Murphy" userId="S::bmurphy@communityaction.us::b56f0718-50ac-43d6-b69b-ef045f3d7a9e" providerId="AD" clId="Web-{D3B33B49-2CAA-E286-90A7-3F5EB0C3CCCE}" dt="2021-09-23T15:39:21.970" v="1713"/>
          <ac:grpSpMkLst>
            <pc:docMk/>
            <pc:sldMk cId="3329040655" sldId="329"/>
            <ac:grpSpMk id="38" creationId="{609316A9-990D-4EC3-A671-70EE5C1493A4}"/>
          </ac:grpSpMkLst>
        </pc:grpChg>
        <pc:grpChg chg="add del">
          <ac:chgData name="Brooke Murphy" userId="S::bmurphy@communityaction.us::b56f0718-50ac-43d6-b69b-ef045f3d7a9e" providerId="AD" clId="Web-{D3B33B49-2CAA-E286-90A7-3F5EB0C3CCCE}" dt="2021-09-23T15:39:21.970" v="1713"/>
          <ac:grpSpMkLst>
            <pc:docMk/>
            <pc:sldMk cId="3329040655" sldId="329"/>
            <ac:grpSpMk id="40" creationId="{2109F83F-40FE-4DB3-84CC-09FB3340D06D}"/>
          </ac:grpSpMkLst>
        </pc:grpChg>
        <pc:grpChg chg="add del">
          <ac:chgData name="Brooke Murphy" userId="S::bmurphy@communityaction.us::b56f0718-50ac-43d6-b69b-ef045f3d7a9e" providerId="AD" clId="Web-{D3B33B49-2CAA-E286-90A7-3F5EB0C3CCCE}" dt="2021-09-23T15:36:32.996" v="1680"/>
          <ac:grpSpMkLst>
            <pc:docMk/>
            <pc:sldMk cId="3329040655" sldId="329"/>
            <ac:grpSpMk id="41" creationId="{609316A9-990D-4EC3-A671-70EE5C1493A4}"/>
          </ac:grpSpMkLst>
        </pc:grpChg>
        <pc:grpChg chg="add del">
          <ac:chgData name="Brooke Murphy" userId="S::bmurphy@communityaction.us::b56f0718-50ac-43d6-b69b-ef045f3d7a9e" providerId="AD" clId="Web-{D3B33B49-2CAA-E286-90A7-3F5EB0C3CCCE}" dt="2021-09-23T15:36:32.996" v="1680"/>
          <ac:grpSpMkLst>
            <pc:docMk/>
            <pc:sldMk cId="3329040655" sldId="329"/>
            <ac:grpSpMk id="55" creationId="{2109F83F-40FE-4DB3-84CC-09FB3340D06D}"/>
          </ac:grpSpMkLst>
        </pc:grpChg>
        <pc:picChg chg="add del mod ord">
          <ac:chgData name="Brooke Murphy" userId="S::bmurphy@communityaction.us::b56f0718-50ac-43d6-b69b-ef045f3d7a9e" providerId="AD" clId="Web-{D3B33B49-2CAA-E286-90A7-3F5EB0C3CCCE}" dt="2021-09-23T15:39:59.564" v="1719"/>
          <ac:picMkLst>
            <pc:docMk/>
            <pc:sldMk cId="3329040655" sldId="329"/>
            <ac:picMk id="4" creationId="{ED147EC4-470E-4484-8FA2-EBC125F5E47E}"/>
          </ac:picMkLst>
        </pc:picChg>
        <pc:picChg chg="add mod">
          <ac:chgData name="Brooke Murphy" userId="S::bmurphy@communityaction.us::b56f0718-50ac-43d6-b69b-ef045f3d7a9e" providerId="AD" clId="Web-{D3B33B49-2CAA-E286-90A7-3F5EB0C3CCCE}" dt="2021-09-23T15:40:10.877" v="1724" actId="1076"/>
          <ac:picMkLst>
            <pc:docMk/>
            <pc:sldMk cId="3329040655" sldId="329"/>
            <ac:picMk id="5" creationId="{C2D350F3-A8BF-42A5-9513-A1583CC37331}"/>
          </ac:picMkLst>
        </pc:picChg>
      </pc:sldChg>
      <pc:sldChg chg="addSp delSp modSp new mod setBg">
        <pc:chgData name="Brooke Murphy" userId="S::bmurphy@communityaction.us::b56f0718-50ac-43d6-b69b-ef045f3d7a9e" providerId="AD" clId="Web-{D3B33B49-2CAA-E286-90A7-3F5EB0C3CCCE}" dt="2021-09-23T15:38:58.469" v="1708" actId="1076"/>
        <pc:sldMkLst>
          <pc:docMk/>
          <pc:sldMk cId="340782273" sldId="330"/>
        </pc:sldMkLst>
        <pc:spChg chg="add del">
          <ac:chgData name="Brooke Murphy" userId="S::bmurphy@communityaction.us::b56f0718-50ac-43d6-b69b-ef045f3d7a9e" providerId="AD" clId="Web-{D3B33B49-2CAA-E286-90A7-3F5EB0C3CCCE}" dt="2021-09-23T15:34:01.819" v="1664"/>
          <ac:spMkLst>
            <pc:docMk/>
            <pc:sldMk cId="340782273" sldId="330"/>
            <ac:spMk id="2" creationId="{6587A96C-B56D-48E2-9FCB-094BAECB48FF}"/>
          </ac:spMkLst>
        </pc:spChg>
        <pc:spChg chg="del">
          <ac:chgData name="Brooke Murphy" userId="S::bmurphy@communityaction.us::b56f0718-50ac-43d6-b69b-ef045f3d7a9e" providerId="AD" clId="Web-{D3B33B49-2CAA-E286-90A7-3F5EB0C3CCCE}" dt="2021-09-23T15:33:51.350" v="1661"/>
          <ac:spMkLst>
            <pc:docMk/>
            <pc:sldMk cId="340782273" sldId="330"/>
            <ac:spMk id="3" creationId="{5F62070B-5FA2-45EA-A695-5643E7AD02E5}"/>
          </ac:spMkLst>
        </pc:spChg>
        <pc:spChg chg="add del">
          <ac:chgData name="Brooke Murphy" userId="S::bmurphy@communityaction.us::b56f0718-50ac-43d6-b69b-ef045f3d7a9e" providerId="AD" clId="Web-{D3B33B49-2CAA-E286-90A7-3F5EB0C3CCCE}" dt="2021-09-23T15:38:07.686" v="1693"/>
          <ac:spMkLst>
            <pc:docMk/>
            <pc:sldMk cId="340782273" sldId="330"/>
            <ac:spMk id="7" creationId="{03E8462A-FEBA-4848-81CC-3F8DA3E477BE}"/>
          </ac:spMkLst>
        </pc:spChg>
        <pc:spChg chg="add del">
          <ac:chgData name="Brooke Murphy" userId="S::bmurphy@communityaction.us::b56f0718-50ac-43d6-b69b-ef045f3d7a9e" providerId="AD" clId="Web-{D3B33B49-2CAA-E286-90A7-3F5EB0C3CCCE}" dt="2021-09-23T15:38:07.686" v="1693"/>
          <ac:spMkLst>
            <pc:docMk/>
            <pc:sldMk cId="340782273" sldId="330"/>
            <ac:spMk id="20" creationId="{7941F9B1-B01B-4A84-89D9-B169AEB4E456}"/>
          </ac:spMkLst>
        </pc:spChg>
        <pc:spChg chg="add del">
          <ac:chgData name="Brooke Murphy" userId="S::bmurphy@communityaction.us::b56f0718-50ac-43d6-b69b-ef045f3d7a9e" providerId="AD" clId="Web-{D3B33B49-2CAA-E286-90A7-3F5EB0C3CCCE}" dt="2021-09-23T15:34:01.803" v="1663"/>
          <ac:spMkLst>
            <pc:docMk/>
            <pc:sldMk cId="340782273" sldId="330"/>
            <ac:spMk id="21" creationId="{03E8462A-FEBA-4848-81CC-3F8DA3E477BE}"/>
          </ac:spMkLst>
        </pc:spChg>
        <pc:spChg chg="add del">
          <ac:chgData name="Brooke Murphy" userId="S::bmurphy@communityaction.us::b56f0718-50ac-43d6-b69b-ef045f3d7a9e" providerId="AD" clId="Web-{D3B33B49-2CAA-E286-90A7-3F5EB0C3CCCE}" dt="2021-09-23T15:34:01.803" v="1663"/>
          <ac:spMkLst>
            <pc:docMk/>
            <pc:sldMk cId="340782273" sldId="330"/>
            <ac:spMk id="34" creationId="{7941F9B1-B01B-4A84-89D9-B169AEB4E456}"/>
          </ac:spMkLst>
        </pc:spChg>
        <pc:spChg chg="add del">
          <ac:chgData name="Brooke Murphy" userId="S::bmurphy@communityaction.us::b56f0718-50ac-43d6-b69b-ef045f3d7a9e" providerId="AD" clId="Web-{D3B33B49-2CAA-E286-90A7-3F5EB0C3CCCE}" dt="2021-09-23T15:38:10.030" v="1694"/>
          <ac:spMkLst>
            <pc:docMk/>
            <pc:sldMk cId="340782273" sldId="330"/>
            <ac:spMk id="36" creationId="{E99C0BD6-8713-4A29-B2A1-FF8D1DE8E58F}"/>
          </ac:spMkLst>
        </pc:spChg>
        <pc:grpChg chg="add del">
          <ac:chgData name="Brooke Murphy" userId="S::bmurphy@communityaction.us::b56f0718-50ac-43d6-b69b-ef045f3d7a9e" providerId="AD" clId="Web-{D3B33B49-2CAA-E286-90A7-3F5EB0C3CCCE}" dt="2021-09-23T15:38:07.686" v="1693"/>
          <ac:grpSpMkLst>
            <pc:docMk/>
            <pc:sldMk cId="340782273" sldId="330"/>
            <ac:grpSpMk id="6" creationId="{609316A9-990D-4EC3-A671-70EE5C1493A4}"/>
          </ac:grpSpMkLst>
        </pc:grpChg>
        <pc:grpChg chg="add del">
          <ac:chgData name="Brooke Murphy" userId="S::bmurphy@communityaction.us::b56f0718-50ac-43d6-b69b-ef045f3d7a9e" providerId="AD" clId="Web-{D3B33B49-2CAA-E286-90A7-3F5EB0C3CCCE}" dt="2021-09-23T15:38:07.686" v="1693"/>
          <ac:grpSpMkLst>
            <pc:docMk/>
            <pc:sldMk cId="340782273" sldId="330"/>
            <ac:grpSpMk id="8" creationId="{2109F83F-40FE-4DB3-84CC-09FB3340D06D}"/>
          </ac:grpSpMkLst>
        </pc:grpChg>
        <pc:grpChg chg="add del">
          <ac:chgData name="Brooke Murphy" userId="S::bmurphy@communityaction.us::b56f0718-50ac-43d6-b69b-ef045f3d7a9e" providerId="AD" clId="Web-{D3B33B49-2CAA-E286-90A7-3F5EB0C3CCCE}" dt="2021-09-23T15:34:01.803" v="1663"/>
          <ac:grpSpMkLst>
            <pc:docMk/>
            <pc:sldMk cId="340782273" sldId="330"/>
            <ac:grpSpMk id="9" creationId="{609316A9-990D-4EC3-A671-70EE5C1493A4}"/>
          </ac:grpSpMkLst>
        </pc:grpChg>
        <pc:grpChg chg="add del">
          <ac:chgData name="Brooke Murphy" userId="S::bmurphy@communityaction.us::b56f0718-50ac-43d6-b69b-ef045f3d7a9e" providerId="AD" clId="Web-{D3B33B49-2CAA-E286-90A7-3F5EB0C3CCCE}" dt="2021-09-23T15:34:01.803" v="1663"/>
          <ac:grpSpMkLst>
            <pc:docMk/>
            <pc:sldMk cId="340782273" sldId="330"/>
            <ac:grpSpMk id="23" creationId="{2109F83F-40FE-4DB3-84CC-09FB3340D06D}"/>
          </ac:grpSpMkLst>
        </pc:grpChg>
        <pc:picChg chg="add del mod ord">
          <ac:chgData name="Brooke Murphy" userId="S::bmurphy@communityaction.us::b56f0718-50ac-43d6-b69b-ef045f3d7a9e" providerId="AD" clId="Web-{D3B33B49-2CAA-E286-90A7-3F5EB0C3CCCE}" dt="2021-09-23T15:38:16.389" v="1698"/>
          <ac:picMkLst>
            <pc:docMk/>
            <pc:sldMk cId="340782273" sldId="330"/>
            <ac:picMk id="4" creationId="{887F9DF8-7E59-4BFB-8CE7-E9A9AC5C1416}"/>
          </ac:picMkLst>
        </pc:picChg>
        <pc:picChg chg="add mod">
          <ac:chgData name="Brooke Murphy" userId="S::bmurphy@communityaction.us::b56f0718-50ac-43d6-b69b-ef045f3d7a9e" providerId="AD" clId="Web-{D3B33B49-2CAA-E286-90A7-3F5EB0C3CCCE}" dt="2021-09-23T15:38:58.469" v="1708" actId="1076"/>
          <ac:picMkLst>
            <pc:docMk/>
            <pc:sldMk cId="340782273" sldId="330"/>
            <ac:picMk id="5" creationId="{2AD67A87-2CDD-46CE-AFDD-26080A59ACB4}"/>
          </ac:picMkLst>
        </pc:picChg>
      </pc:sldChg>
      <pc:sldChg chg="addSp delSp modSp new mod ord setBg">
        <pc:chgData name="Brooke Murphy" userId="S::bmurphy@communityaction.us::b56f0718-50ac-43d6-b69b-ef045f3d7a9e" providerId="AD" clId="Web-{D3B33B49-2CAA-E286-90A7-3F5EB0C3CCCE}" dt="2021-09-23T15:39:06.344" v="1710" actId="1076"/>
        <pc:sldMkLst>
          <pc:docMk/>
          <pc:sldMk cId="3960427325" sldId="331"/>
        </pc:sldMkLst>
        <pc:spChg chg="add del">
          <ac:chgData name="Brooke Murphy" userId="S::bmurphy@communityaction.us::b56f0718-50ac-43d6-b69b-ef045f3d7a9e" providerId="AD" clId="Web-{D3B33B49-2CAA-E286-90A7-3F5EB0C3CCCE}" dt="2021-09-23T15:35:43.885" v="1675"/>
          <ac:spMkLst>
            <pc:docMk/>
            <pc:sldMk cId="3960427325" sldId="331"/>
            <ac:spMk id="2" creationId="{933B783E-EEC0-4505-9CBB-95253DD6AD82}"/>
          </ac:spMkLst>
        </pc:spChg>
        <pc:spChg chg="del">
          <ac:chgData name="Brooke Murphy" userId="S::bmurphy@communityaction.us::b56f0718-50ac-43d6-b69b-ef045f3d7a9e" providerId="AD" clId="Web-{D3B33B49-2CAA-E286-90A7-3F5EB0C3CCCE}" dt="2021-09-23T15:35:32.447" v="1672"/>
          <ac:spMkLst>
            <pc:docMk/>
            <pc:sldMk cId="3960427325" sldId="331"/>
            <ac:spMk id="3" creationId="{5E45AA94-994E-4AF3-B589-025A668AD1C5}"/>
          </ac:spMkLst>
        </pc:spChg>
        <pc:spChg chg="add del">
          <ac:chgData name="Brooke Murphy" userId="S::bmurphy@communityaction.us::b56f0718-50ac-43d6-b69b-ef045f3d7a9e" providerId="AD" clId="Web-{D3B33B49-2CAA-E286-90A7-3F5EB0C3CCCE}" dt="2021-09-23T15:35:43.885" v="1674"/>
          <ac:spMkLst>
            <pc:docMk/>
            <pc:sldMk cId="3960427325" sldId="331"/>
            <ac:spMk id="21" creationId="{21029ED5-F105-4DD2-99C8-1E4422817978}"/>
          </ac:spMkLst>
        </pc:spChg>
        <pc:spChg chg="add del">
          <ac:chgData name="Brooke Murphy" userId="S::bmurphy@communityaction.us::b56f0718-50ac-43d6-b69b-ef045f3d7a9e" providerId="AD" clId="Web-{D3B33B49-2CAA-E286-90A7-3F5EB0C3CCCE}" dt="2021-09-23T15:35:43.885" v="1674"/>
          <ac:spMkLst>
            <pc:docMk/>
            <pc:sldMk cId="3960427325" sldId="331"/>
            <ac:spMk id="34" creationId="{5C9652B3-A450-4ED6-8FBF-F536BA60B4D8}"/>
          </ac:spMkLst>
        </pc:spChg>
        <pc:grpChg chg="add">
          <ac:chgData name="Brooke Murphy" userId="S::bmurphy@communityaction.us::b56f0718-50ac-43d6-b69b-ef045f3d7a9e" providerId="AD" clId="Web-{D3B33B49-2CAA-E286-90A7-3F5EB0C3CCCE}" dt="2021-09-23T15:35:43.885" v="1675"/>
          <ac:grpSpMkLst>
            <pc:docMk/>
            <pc:sldMk cId="3960427325" sldId="331"/>
            <ac:grpSpMk id="6" creationId="{609316A9-990D-4EC3-A671-70EE5C1493A4}"/>
          </ac:grpSpMkLst>
        </pc:grpChg>
        <pc:grpChg chg="add del">
          <ac:chgData name="Brooke Murphy" userId="S::bmurphy@communityaction.us::b56f0718-50ac-43d6-b69b-ef045f3d7a9e" providerId="AD" clId="Web-{D3B33B49-2CAA-E286-90A7-3F5EB0C3CCCE}" dt="2021-09-23T15:35:43.885" v="1674"/>
          <ac:grpSpMkLst>
            <pc:docMk/>
            <pc:sldMk cId="3960427325" sldId="331"/>
            <ac:grpSpMk id="9" creationId="{DDE8DE2B-61C1-46D5-BEB8-521321C182C4}"/>
          </ac:grpSpMkLst>
        </pc:grpChg>
        <pc:grpChg chg="add del">
          <ac:chgData name="Brooke Murphy" userId="S::bmurphy@communityaction.us::b56f0718-50ac-43d6-b69b-ef045f3d7a9e" providerId="AD" clId="Web-{D3B33B49-2CAA-E286-90A7-3F5EB0C3CCCE}" dt="2021-09-23T15:35:43.885" v="1674"/>
          <ac:grpSpMkLst>
            <pc:docMk/>
            <pc:sldMk cId="3960427325" sldId="331"/>
            <ac:grpSpMk id="23" creationId="{2D621E68-BF28-4A1C-B1A2-4E55E139E79A}"/>
          </ac:grpSpMkLst>
        </pc:grpChg>
        <pc:picChg chg="add mod ord">
          <ac:chgData name="Brooke Murphy" userId="S::bmurphy@communityaction.us::b56f0718-50ac-43d6-b69b-ef045f3d7a9e" providerId="AD" clId="Web-{D3B33B49-2CAA-E286-90A7-3F5EB0C3CCCE}" dt="2021-09-23T15:39:06.344" v="1710" actId="1076"/>
          <ac:picMkLst>
            <pc:docMk/>
            <pc:sldMk cId="3960427325" sldId="331"/>
            <ac:picMk id="4" creationId="{0532F6D8-2E39-47DD-8583-FA81BF6DB104}"/>
          </ac:picMkLst>
        </pc:picChg>
      </pc:sldChg>
      <pc:sldChg chg="addSp delSp modSp new mod setBg">
        <pc:chgData name="Brooke Murphy" userId="S::bmurphy@communityaction.us::b56f0718-50ac-43d6-b69b-ef045f3d7a9e" providerId="AD" clId="Web-{D3B33B49-2CAA-E286-90A7-3F5EB0C3CCCE}" dt="2021-09-23T15:39:15.563" v="1712" actId="1076"/>
        <pc:sldMkLst>
          <pc:docMk/>
          <pc:sldMk cId="4157476473" sldId="332"/>
        </pc:sldMkLst>
        <pc:spChg chg="del">
          <ac:chgData name="Brooke Murphy" userId="S::bmurphy@communityaction.us::b56f0718-50ac-43d6-b69b-ef045f3d7a9e" providerId="AD" clId="Web-{D3B33B49-2CAA-E286-90A7-3F5EB0C3CCCE}" dt="2021-09-23T15:34:48.914" v="1671"/>
          <ac:spMkLst>
            <pc:docMk/>
            <pc:sldMk cId="4157476473" sldId="332"/>
            <ac:spMk id="2" creationId="{B3A706CB-F975-402D-A68D-3578726A0181}"/>
          </ac:spMkLst>
        </pc:spChg>
        <pc:spChg chg="del">
          <ac:chgData name="Brooke Murphy" userId="S::bmurphy@communityaction.us::b56f0718-50ac-43d6-b69b-ef045f3d7a9e" providerId="AD" clId="Web-{D3B33B49-2CAA-E286-90A7-3F5EB0C3CCCE}" dt="2021-09-23T15:34:46.586" v="1670"/>
          <ac:spMkLst>
            <pc:docMk/>
            <pc:sldMk cId="4157476473" sldId="332"/>
            <ac:spMk id="3" creationId="{FD2FAC3A-B7E4-466A-80D5-1B2F033C2B22}"/>
          </ac:spMkLst>
        </pc:spChg>
        <pc:spChg chg="add del">
          <ac:chgData name="Brooke Murphy" userId="S::bmurphy@communityaction.us::b56f0718-50ac-43d6-b69b-ef045f3d7a9e" providerId="AD" clId="Web-{D3B33B49-2CAA-E286-90A7-3F5EB0C3CCCE}" dt="2021-09-23T15:36:03.385" v="1678"/>
          <ac:spMkLst>
            <pc:docMk/>
            <pc:sldMk cId="4157476473" sldId="332"/>
            <ac:spMk id="21" creationId="{21029ED5-F105-4DD2-99C8-1E4422817978}"/>
          </ac:spMkLst>
        </pc:spChg>
        <pc:spChg chg="add del">
          <ac:chgData name="Brooke Murphy" userId="S::bmurphy@communityaction.us::b56f0718-50ac-43d6-b69b-ef045f3d7a9e" providerId="AD" clId="Web-{D3B33B49-2CAA-E286-90A7-3F5EB0C3CCCE}" dt="2021-09-23T15:36:03.385" v="1678"/>
          <ac:spMkLst>
            <pc:docMk/>
            <pc:sldMk cId="4157476473" sldId="332"/>
            <ac:spMk id="34" creationId="{5C9652B3-A450-4ED6-8FBF-F536BA60B4D8}"/>
          </ac:spMkLst>
        </pc:spChg>
        <pc:spChg chg="add del mod">
          <ac:chgData name="Brooke Murphy" userId="S::bmurphy@communityaction.us::b56f0718-50ac-43d6-b69b-ef045f3d7a9e" providerId="AD" clId="Web-{D3B33B49-2CAA-E286-90A7-3F5EB0C3CCCE}" dt="2021-09-23T15:37:20.950" v="1686"/>
          <ac:spMkLst>
            <pc:docMk/>
            <pc:sldMk cId="4157476473" sldId="332"/>
            <ac:spMk id="53" creationId="{031E6AEE-A28B-4632-8A11-6C565AAE09D8}"/>
          </ac:spMkLst>
        </pc:spChg>
        <pc:grpChg chg="add del">
          <ac:chgData name="Brooke Murphy" userId="S::bmurphy@communityaction.us::b56f0718-50ac-43d6-b69b-ef045f3d7a9e" providerId="AD" clId="Web-{D3B33B49-2CAA-E286-90A7-3F5EB0C3CCCE}" dt="2021-09-23T15:36:03.385" v="1678"/>
          <ac:grpSpMkLst>
            <pc:docMk/>
            <pc:sldMk cId="4157476473" sldId="332"/>
            <ac:grpSpMk id="9" creationId="{DDE8DE2B-61C1-46D5-BEB8-521321C182C4}"/>
          </ac:grpSpMkLst>
        </pc:grpChg>
        <pc:grpChg chg="add del">
          <ac:chgData name="Brooke Murphy" userId="S::bmurphy@communityaction.us::b56f0718-50ac-43d6-b69b-ef045f3d7a9e" providerId="AD" clId="Web-{D3B33B49-2CAA-E286-90A7-3F5EB0C3CCCE}" dt="2021-09-23T15:36:03.385" v="1678"/>
          <ac:grpSpMkLst>
            <pc:docMk/>
            <pc:sldMk cId="4157476473" sldId="332"/>
            <ac:grpSpMk id="23" creationId="{2D621E68-BF28-4A1C-B1A2-4E55E139E79A}"/>
          </ac:grpSpMkLst>
        </pc:grpChg>
        <pc:grpChg chg="add del">
          <ac:chgData name="Brooke Murphy" userId="S::bmurphy@communityaction.us::b56f0718-50ac-43d6-b69b-ef045f3d7a9e" providerId="AD" clId="Web-{D3B33B49-2CAA-E286-90A7-3F5EB0C3CCCE}" dt="2021-09-23T15:36:51.965" v="1682"/>
          <ac:grpSpMkLst>
            <pc:docMk/>
            <pc:sldMk cId="4157476473" sldId="332"/>
            <ac:grpSpMk id="39" creationId="{609316A9-990D-4EC3-A671-70EE5C1493A4}"/>
          </ac:grpSpMkLst>
        </pc:grpChg>
        <pc:picChg chg="add del mod ord">
          <ac:chgData name="Brooke Murphy" userId="S::bmurphy@communityaction.us::b56f0718-50ac-43d6-b69b-ef045f3d7a9e" providerId="AD" clId="Web-{D3B33B49-2CAA-E286-90A7-3F5EB0C3CCCE}" dt="2021-09-23T15:37:19.294" v="1684"/>
          <ac:picMkLst>
            <pc:docMk/>
            <pc:sldMk cId="4157476473" sldId="332"/>
            <ac:picMk id="4" creationId="{FB840B53-A163-4BC8-A3BD-0902332DC0D1}"/>
          </ac:picMkLst>
        </pc:picChg>
        <pc:picChg chg="add mod">
          <ac:chgData name="Brooke Murphy" userId="S::bmurphy@communityaction.us::b56f0718-50ac-43d6-b69b-ef045f3d7a9e" providerId="AD" clId="Web-{D3B33B49-2CAA-E286-90A7-3F5EB0C3CCCE}" dt="2021-09-23T15:39:15.563" v="1712" actId="1076"/>
          <ac:picMkLst>
            <pc:docMk/>
            <pc:sldMk cId="4157476473" sldId="332"/>
            <ac:picMk id="5" creationId="{9E617D26-89AD-4856-8342-6ABF5AB68A1E}"/>
          </ac:picMkLst>
        </pc:picChg>
      </pc:sldChg>
    </pc:docChg>
  </pc:docChgLst>
  <pc:docChgLst>
    <pc:chgData name="Teri Koopman" userId="S::tkoopman@communityaction.us::22659a4c-fad5-4c1c-8232-e1b6110126a6" providerId="AD" clId="Web-{BB637B13-AB90-B34C-B796-F76D85ABE022}"/>
    <pc:docChg chg="delSld">
      <pc:chgData name="Teri Koopman" userId="S::tkoopman@communityaction.us::22659a4c-fad5-4c1c-8232-e1b6110126a6" providerId="AD" clId="Web-{BB637B13-AB90-B34C-B796-F76D85ABE022}" dt="2021-09-23T16:41:34.984" v="0"/>
      <pc:docMkLst>
        <pc:docMk/>
      </pc:docMkLst>
      <pc:sldChg chg="del">
        <pc:chgData name="Teri Koopman" userId="S::tkoopman@communityaction.us::22659a4c-fad5-4c1c-8232-e1b6110126a6" providerId="AD" clId="Web-{BB637B13-AB90-B34C-B796-F76D85ABE022}" dt="2021-09-23T16:41:34.984" v="0"/>
        <pc:sldMkLst>
          <pc:docMk/>
          <pc:sldMk cId="3127196693" sldId="297"/>
        </pc:sldMkLst>
      </pc:sldChg>
    </pc:docChg>
  </pc:docChgLst>
  <pc:docChgLst>
    <pc:chgData name="Keleigh Pereira" userId="S::kpereira@communityaction.us::fcd6afb0-17f1-4338-a967-488c1ebe17bf" providerId="AD" clId="Web-{9A20C46B-2F10-BED9-6A8D-DDB91DFF6382}"/>
    <pc:docChg chg="addSld modSld">
      <pc:chgData name="Keleigh Pereira" userId="S::kpereira@communityaction.us::fcd6afb0-17f1-4338-a967-488c1ebe17bf" providerId="AD" clId="Web-{9A20C46B-2F10-BED9-6A8D-DDB91DFF6382}" dt="2021-09-20T17:53:13.517" v="202" actId="14100"/>
      <pc:docMkLst>
        <pc:docMk/>
      </pc:docMkLst>
      <pc:sldChg chg="modSp">
        <pc:chgData name="Keleigh Pereira" userId="S::kpereira@communityaction.us::fcd6afb0-17f1-4338-a967-488c1ebe17bf" providerId="AD" clId="Web-{9A20C46B-2F10-BED9-6A8D-DDB91DFF6382}" dt="2021-09-20T16:56:24.468" v="195" actId="20577"/>
        <pc:sldMkLst>
          <pc:docMk/>
          <pc:sldMk cId="124740104" sldId="289"/>
        </pc:sldMkLst>
        <pc:spChg chg="mod">
          <ac:chgData name="Keleigh Pereira" userId="S::kpereira@communityaction.us::fcd6afb0-17f1-4338-a967-488c1ebe17bf" providerId="AD" clId="Web-{9A20C46B-2F10-BED9-6A8D-DDB91DFF6382}" dt="2021-09-20T16:56:24.468" v="195" actId="20577"/>
          <ac:spMkLst>
            <pc:docMk/>
            <pc:sldMk cId="124740104" sldId="289"/>
            <ac:spMk id="3" creationId="{00000000-0000-0000-0000-000000000000}"/>
          </ac:spMkLst>
        </pc:spChg>
      </pc:sldChg>
      <pc:sldChg chg="modSp add replId">
        <pc:chgData name="Keleigh Pereira" userId="S::kpereira@communityaction.us::fcd6afb0-17f1-4338-a967-488c1ebe17bf" providerId="AD" clId="Web-{9A20C46B-2F10-BED9-6A8D-DDB91DFF6382}" dt="2021-09-20T17:53:13.517" v="202" actId="14100"/>
        <pc:sldMkLst>
          <pc:docMk/>
          <pc:sldMk cId="2527543384" sldId="311"/>
        </pc:sldMkLst>
        <pc:spChg chg="mod">
          <ac:chgData name="Keleigh Pereira" userId="S::kpereira@communityaction.us::fcd6afb0-17f1-4338-a967-488c1ebe17bf" providerId="AD" clId="Web-{9A20C46B-2F10-BED9-6A8D-DDB91DFF6382}" dt="2021-09-20T17:53:13.517" v="202" actId="14100"/>
          <ac:spMkLst>
            <pc:docMk/>
            <pc:sldMk cId="2527543384" sldId="311"/>
            <ac:spMk id="2" creationId="{00000000-0000-0000-0000-000000000000}"/>
          </ac:spMkLst>
        </pc:spChg>
        <pc:spChg chg="mod">
          <ac:chgData name="Keleigh Pereira" userId="S::kpereira@communityaction.us::fcd6afb0-17f1-4338-a967-488c1ebe17bf" providerId="AD" clId="Web-{9A20C46B-2F10-BED9-6A8D-DDB91DFF6382}" dt="2021-09-20T16:56:10.983" v="194" actId="20577"/>
          <ac:spMkLst>
            <pc:docMk/>
            <pc:sldMk cId="2527543384" sldId="311"/>
            <ac:spMk id="3" creationId="{00000000-0000-0000-0000-000000000000}"/>
          </ac:spMkLst>
        </pc:spChg>
      </pc:sldChg>
    </pc:docChg>
  </pc:docChgLst>
  <pc:docChgLst>
    <pc:chgData name="Brooke Murphy" userId="S::bmurphy@communityaction.us::b56f0718-50ac-43d6-b69b-ef045f3d7a9e" providerId="AD" clId="Web-{64403CAB-76BD-DDD7-BFB3-432F2F08D297}"/>
    <pc:docChg chg="modSld">
      <pc:chgData name="Brooke Murphy" userId="S::bmurphy@communityaction.us::b56f0718-50ac-43d6-b69b-ef045f3d7a9e" providerId="AD" clId="Web-{64403CAB-76BD-DDD7-BFB3-432F2F08D297}" dt="2021-09-13T16:22:21.918" v="307" actId="20577"/>
      <pc:docMkLst>
        <pc:docMk/>
      </pc:docMkLst>
      <pc:sldChg chg="modSp">
        <pc:chgData name="Brooke Murphy" userId="S::bmurphy@communityaction.us::b56f0718-50ac-43d6-b69b-ef045f3d7a9e" providerId="AD" clId="Web-{64403CAB-76BD-DDD7-BFB3-432F2F08D297}" dt="2021-09-13T16:16:07.644" v="44" actId="20577"/>
        <pc:sldMkLst>
          <pc:docMk/>
          <pc:sldMk cId="2470586326" sldId="257"/>
        </pc:sldMkLst>
        <pc:spChg chg="mod">
          <ac:chgData name="Brooke Murphy" userId="S::bmurphy@communityaction.us::b56f0718-50ac-43d6-b69b-ef045f3d7a9e" providerId="AD" clId="Web-{64403CAB-76BD-DDD7-BFB3-432F2F08D297}" dt="2021-09-13T16:16:07.644" v="44" actId="20577"/>
          <ac:spMkLst>
            <pc:docMk/>
            <pc:sldMk cId="2470586326" sldId="257"/>
            <ac:spMk id="3" creationId="{00000000-0000-0000-0000-000000000000}"/>
          </ac:spMkLst>
        </pc:spChg>
      </pc:sldChg>
      <pc:sldChg chg="modSp">
        <pc:chgData name="Brooke Murphy" userId="S::bmurphy@communityaction.us::b56f0718-50ac-43d6-b69b-ef045f3d7a9e" providerId="AD" clId="Web-{64403CAB-76BD-DDD7-BFB3-432F2F08D297}" dt="2021-09-13T16:20:22.254" v="267" actId="20577"/>
        <pc:sldMkLst>
          <pc:docMk/>
          <pc:sldMk cId="3492126181" sldId="266"/>
        </pc:sldMkLst>
        <pc:spChg chg="mod">
          <ac:chgData name="Brooke Murphy" userId="S::bmurphy@communityaction.us::b56f0718-50ac-43d6-b69b-ef045f3d7a9e" providerId="AD" clId="Web-{64403CAB-76BD-DDD7-BFB3-432F2F08D297}" dt="2021-09-13T16:20:22.254" v="267" actId="20577"/>
          <ac:spMkLst>
            <pc:docMk/>
            <pc:sldMk cId="3492126181" sldId="266"/>
            <ac:spMk id="2" creationId="{00000000-0000-0000-0000-000000000000}"/>
          </ac:spMkLst>
        </pc:spChg>
      </pc:sldChg>
      <pc:sldChg chg="modSp">
        <pc:chgData name="Brooke Murphy" userId="S::bmurphy@communityaction.us::b56f0718-50ac-43d6-b69b-ef045f3d7a9e" providerId="AD" clId="Web-{64403CAB-76BD-DDD7-BFB3-432F2F08D297}" dt="2021-09-13T16:20:44.568" v="270" actId="20577"/>
        <pc:sldMkLst>
          <pc:docMk/>
          <pc:sldMk cId="3127196693" sldId="297"/>
        </pc:sldMkLst>
        <pc:spChg chg="mod">
          <ac:chgData name="Brooke Murphy" userId="S::bmurphy@communityaction.us::b56f0718-50ac-43d6-b69b-ef045f3d7a9e" providerId="AD" clId="Web-{64403CAB-76BD-DDD7-BFB3-432F2F08D297}" dt="2021-09-13T16:20:44.568" v="270" actId="20577"/>
          <ac:spMkLst>
            <pc:docMk/>
            <pc:sldMk cId="3127196693" sldId="297"/>
            <ac:spMk id="2" creationId="{00000000-0000-0000-0000-000000000000}"/>
          </ac:spMkLst>
        </pc:spChg>
        <pc:spChg chg="mod">
          <ac:chgData name="Brooke Murphy" userId="S::bmurphy@communityaction.us::b56f0718-50ac-43d6-b69b-ef045f3d7a9e" providerId="AD" clId="Web-{64403CAB-76BD-DDD7-BFB3-432F2F08D297}" dt="2021-09-13T16:19:01.608" v="229" actId="20577"/>
          <ac:spMkLst>
            <pc:docMk/>
            <pc:sldMk cId="3127196693" sldId="297"/>
            <ac:spMk id="3" creationId="{00000000-0000-0000-0000-000000000000}"/>
          </ac:spMkLst>
        </pc:spChg>
      </pc:sldChg>
      <pc:sldChg chg="modSp">
        <pc:chgData name="Brooke Murphy" userId="S::bmurphy@communityaction.us::b56f0718-50ac-43d6-b69b-ef045f3d7a9e" providerId="AD" clId="Web-{64403CAB-76BD-DDD7-BFB3-432F2F08D297}" dt="2021-09-13T16:22:21.918" v="307" actId="20577"/>
        <pc:sldMkLst>
          <pc:docMk/>
          <pc:sldMk cId="35363155" sldId="302"/>
        </pc:sldMkLst>
        <pc:spChg chg="mod">
          <ac:chgData name="Brooke Murphy" userId="S::bmurphy@communityaction.us::b56f0718-50ac-43d6-b69b-ef045f3d7a9e" providerId="AD" clId="Web-{64403CAB-76BD-DDD7-BFB3-432F2F08D297}" dt="2021-09-13T16:22:21.918" v="307" actId="20577"/>
          <ac:spMkLst>
            <pc:docMk/>
            <pc:sldMk cId="35363155" sldId="302"/>
            <ac:spMk id="2" creationId="{DDDFAC3B-E634-4AB7-AD57-27675135AFDD}"/>
          </ac:spMkLst>
        </pc:spChg>
      </pc:sldChg>
      <pc:sldChg chg="addSp modSp">
        <pc:chgData name="Brooke Murphy" userId="S::bmurphy@communityaction.us::b56f0718-50ac-43d6-b69b-ef045f3d7a9e" providerId="AD" clId="Web-{64403CAB-76BD-DDD7-BFB3-432F2F08D297}" dt="2021-09-13T16:21:18.492" v="286" actId="20577"/>
        <pc:sldMkLst>
          <pc:docMk/>
          <pc:sldMk cId="3862021889" sldId="304"/>
        </pc:sldMkLst>
        <pc:spChg chg="mod">
          <ac:chgData name="Brooke Murphy" userId="S::bmurphy@communityaction.us::b56f0718-50ac-43d6-b69b-ef045f3d7a9e" providerId="AD" clId="Web-{64403CAB-76BD-DDD7-BFB3-432F2F08D297}" dt="2021-09-13T16:21:18.492" v="286" actId="20577"/>
          <ac:spMkLst>
            <pc:docMk/>
            <pc:sldMk cId="3862021889" sldId="304"/>
            <ac:spMk id="2" creationId="{D7979C37-23F0-41F1-A795-4E7BCFECA2B9}"/>
          </ac:spMkLst>
        </pc:spChg>
        <pc:spChg chg="mod">
          <ac:chgData name="Brooke Murphy" userId="S::bmurphy@communityaction.us::b56f0718-50ac-43d6-b69b-ef045f3d7a9e" providerId="AD" clId="Web-{64403CAB-76BD-DDD7-BFB3-432F2F08D297}" dt="2021-09-13T16:19:54.299" v="249" actId="20577"/>
          <ac:spMkLst>
            <pc:docMk/>
            <pc:sldMk cId="3862021889" sldId="304"/>
            <ac:spMk id="3" creationId="{17E2EDF9-4DDB-4EA3-965D-942E2D224C96}"/>
          </ac:spMkLst>
        </pc:spChg>
        <pc:spChg chg="add">
          <ac:chgData name="Brooke Murphy" userId="S::bmurphy@communityaction.us::b56f0718-50ac-43d6-b69b-ef045f3d7a9e" providerId="AD" clId="Web-{64403CAB-76BD-DDD7-BFB3-432F2F08D297}" dt="2021-09-13T16:20:52.459" v="271"/>
          <ac:spMkLst>
            <pc:docMk/>
            <pc:sldMk cId="3862021889" sldId="304"/>
            <ac:spMk id="4" creationId="{607A000D-BF16-4D5D-A0CA-E7BBACCBD1C1}"/>
          </ac:spMkLst>
        </pc:spChg>
      </pc:sldChg>
      <pc:sldChg chg="modSp">
        <pc:chgData name="Brooke Murphy" userId="S::bmurphy@communityaction.us::b56f0718-50ac-43d6-b69b-ef045f3d7a9e" providerId="AD" clId="Web-{64403CAB-76BD-DDD7-BFB3-432F2F08D297}" dt="2021-09-13T16:22:02.854" v="304" actId="20577"/>
        <pc:sldMkLst>
          <pc:docMk/>
          <pc:sldMk cId="273553475" sldId="305"/>
        </pc:sldMkLst>
        <pc:spChg chg="mod">
          <ac:chgData name="Brooke Murphy" userId="S::bmurphy@communityaction.us::b56f0718-50ac-43d6-b69b-ef045f3d7a9e" providerId="AD" clId="Web-{64403CAB-76BD-DDD7-BFB3-432F2F08D297}" dt="2021-09-13T16:22:02.854" v="304" actId="20577"/>
          <ac:spMkLst>
            <pc:docMk/>
            <pc:sldMk cId="273553475" sldId="305"/>
            <ac:spMk id="2" creationId="{7966E698-596A-474F-99FA-33E8F725D16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DB7FB3-7694-4F85-A508-DE73ED36DE6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6FC0C32-459A-471D-8C2D-76798CB4BB6F}">
      <dgm:prSet/>
      <dgm:spPr/>
      <dgm:t>
        <a:bodyPr/>
        <a:lstStyle/>
        <a:p>
          <a:r>
            <a:rPr lang="en-US" b="1" i="1"/>
            <a:t>A Positive Place</a:t>
          </a:r>
          <a:endParaRPr lang="en-US"/>
        </a:p>
      </dgm:t>
    </dgm:pt>
    <dgm:pt modelId="{1F58B19E-25F6-41EF-B9C7-B3F014615911}" type="parTrans" cxnId="{ED703FC2-9461-4BC0-834C-140413494EE4}">
      <dgm:prSet/>
      <dgm:spPr/>
      <dgm:t>
        <a:bodyPr/>
        <a:lstStyle/>
        <a:p>
          <a:endParaRPr lang="en-US"/>
        </a:p>
      </dgm:t>
    </dgm:pt>
    <dgm:pt modelId="{2AA3681B-9728-4B17-BC4B-25BAA782F288}" type="sibTrans" cxnId="{ED703FC2-9461-4BC0-834C-140413494EE4}">
      <dgm:prSet/>
      <dgm:spPr/>
      <dgm:t>
        <a:bodyPr/>
        <a:lstStyle/>
        <a:p>
          <a:endParaRPr lang="en-US"/>
        </a:p>
      </dgm:t>
    </dgm:pt>
    <dgm:pt modelId="{E95E9DA5-C9DC-4CAB-AA99-F27E9055D1D4}">
      <dgm:prSet/>
      <dgm:spPr/>
      <dgm:t>
        <a:bodyPr/>
        <a:lstStyle/>
        <a:p>
          <a:r>
            <a:rPr lang="en-US"/>
            <a:t>Maritza </a:t>
          </a:r>
        </a:p>
      </dgm:t>
    </dgm:pt>
    <dgm:pt modelId="{77D09ACD-ED74-48A5-A3DC-439E617CB00E}" type="parTrans" cxnId="{55D2E7E8-DABB-4F3E-B5F2-2BE6ED77DB26}">
      <dgm:prSet/>
      <dgm:spPr/>
      <dgm:t>
        <a:bodyPr/>
        <a:lstStyle/>
        <a:p>
          <a:endParaRPr lang="en-US"/>
        </a:p>
      </dgm:t>
    </dgm:pt>
    <dgm:pt modelId="{9064FAED-E155-4F32-A4DB-A9D86239FA06}" type="sibTrans" cxnId="{55D2E7E8-DABB-4F3E-B5F2-2BE6ED77DB26}">
      <dgm:prSet/>
      <dgm:spPr/>
      <dgm:t>
        <a:bodyPr/>
        <a:lstStyle/>
        <a:p>
          <a:endParaRPr lang="en-US"/>
        </a:p>
      </dgm:t>
    </dgm:pt>
    <dgm:pt modelId="{7C2E7803-59E2-41EA-86FE-6C81B27E06C2}">
      <dgm:prSet/>
      <dgm:spPr/>
      <dgm:t>
        <a:bodyPr/>
        <a:lstStyle/>
        <a:p>
          <a:r>
            <a:rPr lang="en-US"/>
            <a:t>Miguel</a:t>
          </a:r>
        </a:p>
      </dgm:t>
    </dgm:pt>
    <dgm:pt modelId="{853292E2-E5A1-432F-9A36-C7FC23241A67}" type="parTrans" cxnId="{1F0DE050-03E3-4226-BA1B-22A941098FD5}">
      <dgm:prSet/>
      <dgm:spPr/>
      <dgm:t>
        <a:bodyPr/>
        <a:lstStyle/>
        <a:p>
          <a:endParaRPr lang="en-US"/>
        </a:p>
      </dgm:t>
    </dgm:pt>
    <dgm:pt modelId="{67E342F3-A90D-41F6-A5BC-6F04632EE67D}" type="sibTrans" cxnId="{1F0DE050-03E3-4226-BA1B-22A941098FD5}">
      <dgm:prSet/>
      <dgm:spPr/>
      <dgm:t>
        <a:bodyPr/>
        <a:lstStyle/>
        <a:p>
          <a:endParaRPr lang="en-US"/>
        </a:p>
      </dgm:t>
    </dgm:pt>
    <dgm:pt modelId="{42666A67-8604-47D3-9800-F52091185509}">
      <dgm:prSet/>
      <dgm:spPr/>
      <dgm:t>
        <a:bodyPr/>
        <a:lstStyle/>
        <a:p>
          <a:r>
            <a:rPr lang="en-US" b="1" i="1"/>
            <a:t>Louison House</a:t>
          </a:r>
          <a:r>
            <a:rPr lang="en-US" b="1"/>
            <a:t> </a:t>
          </a:r>
          <a:endParaRPr lang="en-US"/>
        </a:p>
      </dgm:t>
    </dgm:pt>
    <dgm:pt modelId="{0C75430B-5A9C-4F2B-B361-73558843A32E}" type="parTrans" cxnId="{97D43C69-230E-4C08-8CF9-C144D362B72A}">
      <dgm:prSet/>
      <dgm:spPr/>
      <dgm:t>
        <a:bodyPr/>
        <a:lstStyle/>
        <a:p>
          <a:endParaRPr lang="en-US"/>
        </a:p>
      </dgm:t>
    </dgm:pt>
    <dgm:pt modelId="{EA453BDC-E0C9-4A24-9A80-DE8847C5C803}" type="sibTrans" cxnId="{97D43C69-230E-4C08-8CF9-C144D362B72A}">
      <dgm:prSet/>
      <dgm:spPr/>
      <dgm:t>
        <a:bodyPr/>
        <a:lstStyle/>
        <a:p>
          <a:endParaRPr lang="en-US"/>
        </a:p>
      </dgm:t>
    </dgm:pt>
    <dgm:pt modelId="{FB6C3840-9798-4F13-8DBA-CCC43E7541C7}">
      <dgm:prSet/>
      <dgm:spPr/>
      <dgm:t>
        <a:bodyPr/>
        <a:lstStyle/>
        <a:p>
          <a:r>
            <a:rPr lang="en-US"/>
            <a:t>Amy</a:t>
          </a:r>
        </a:p>
      </dgm:t>
    </dgm:pt>
    <dgm:pt modelId="{9CC45196-29FA-446C-BEB8-F3181BA593D7}" type="parTrans" cxnId="{E2468B1C-9951-49D6-8DD2-7CEAD2478A88}">
      <dgm:prSet/>
      <dgm:spPr/>
      <dgm:t>
        <a:bodyPr/>
        <a:lstStyle/>
        <a:p>
          <a:endParaRPr lang="en-US"/>
        </a:p>
      </dgm:t>
    </dgm:pt>
    <dgm:pt modelId="{758D84B6-723B-43BF-9BF4-288D31117E44}" type="sibTrans" cxnId="{E2468B1C-9951-49D6-8DD2-7CEAD2478A88}">
      <dgm:prSet/>
      <dgm:spPr/>
      <dgm:t>
        <a:bodyPr/>
        <a:lstStyle/>
        <a:p>
          <a:endParaRPr lang="en-US"/>
        </a:p>
      </dgm:t>
    </dgm:pt>
    <dgm:pt modelId="{D596FE2F-7295-46D7-9F20-E09CDF5C0A61}">
      <dgm:prSet/>
      <dgm:spPr/>
      <dgm:t>
        <a:bodyPr/>
        <a:lstStyle/>
        <a:p>
          <a:r>
            <a:rPr lang="en-US" err="1"/>
            <a:t>Dickilyn</a:t>
          </a:r>
          <a:r>
            <a:rPr lang="en-US"/>
            <a:t> </a:t>
          </a:r>
        </a:p>
      </dgm:t>
    </dgm:pt>
    <dgm:pt modelId="{F478B78C-FE87-4455-A3C7-B4F4B52871DB}" type="parTrans" cxnId="{218D0F3E-DDA5-4BB8-B633-D3546AC46BFE}">
      <dgm:prSet/>
      <dgm:spPr/>
      <dgm:t>
        <a:bodyPr/>
        <a:lstStyle/>
        <a:p>
          <a:endParaRPr lang="en-US"/>
        </a:p>
      </dgm:t>
    </dgm:pt>
    <dgm:pt modelId="{1739A489-A6AA-445E-BACC-C5F7980FAA13}" type="sibTrans" cxnId="{218D0F3E-DDA5-4BB8-B633-D3546AC46BFE}">
      <dgm:prSet/>
      <dgm:spPr/>
      <dgm:t>
        <a:bodyPr/>
        <a:lstStyle/>
        <a:p>
          <a:endParaRPr lang="en-US"/>
        </a:p>
      </dgm:t>
    </dgm:pt>
    <dgm:pt modelId="{2ADD6F15-99C6-48BD-918B-FF11211F5BBE}">
      <dgm:prSet/>
      <dgm:spPr/>
      <dgm:t>
        <a:bodyPr/>
        <a:lstStyle/>
        <a:p>
          <a:r>
            <a:rPr lang="en-US" b="1" i="1"/>
            <a:t>Center for Human Development</a:t>
          </a:r>
          <a:endParaRPr lang="en-US"/>
        </a:p>
      </dgm:t>
    </dgm:pt>
    <dgm:pt modelId="{A8E07A09-D654-472D-9CEC-75B946F8992E}" type="parTrans" cxnId="{950099FD-AB59-4663-9BEF-1D033358563C}">
      <dgm:prSet/>
      <dgm:spPr/>
      <dgm:t>
        <a:bodyPr/>
        <a:lstStyle/>
        <a:p>
          <a:endParaRPr lang="en-US"/>
        </a:p>
      </dgm:t>
    </dgm:pt>
    <dgm:pt modelId="{212AC65C-FC7A-4372-8E14-B574143B808E}" type="sibTrans" cxnId="{950099FD-AB59-4663-9BEF-1D033358563C}">
      <dgm:prSet/>
      <dgm:spPr/>
      <dgm:t>
        <a:bodyPr/>
        <a:lstStyle/>
        <a:p>
          <a:endParaRPr lang="en-US"/>
        </a:p>
      </dgm:t>
    </dgm:pt>
    <dgm:pt modelId="{CFC7C266-17C9-459D-8B05-94C4F00CC407}">
      <dgm:prSet/>
      <dgm:spPr/>
      <dgm:t>
        <a:bodyPr/>
        <a:lstStyle/>
        <a:p>
          <a:r>
            <a:rPr lang="en-US"/>
            <a:t>Lisa </a:t>
          </a:r>
        </a:p>
      </dgm:t>
    </dgm:pt>
    <dgm:pt modelId="{EDDE8710-4E3F-4479-A914-361469C94E49}" type="parTrans" cxnId="{CFEC8A9A-5935-4994-AAD5-DDE07D9A05C6}">
      <dgm:prSet/>
      <dgm:spPr/>
      <dgm:t>
        <a:bodyPr/>
        <a:lstStyle/>
        <a:p>
          <a:endParaRPr lang="en-US"/>
        </a:p>
      </dgm:t>
    </dgm:pt>
    <dgm:pt modelId="{4FA9E49A-B657-4D93-97E3-20F9D0D1D4D3}" type="sibTrans" cxnId="{CFEC8A9A-5935-4994-AAD5-DDE07D9A05C6}">
      <dgm:prSet/>
      <dgm:spPr/>
      <dgm:t>
        <a:bodyPr/>
        <a:lstStyle/>
        <a:p>
          <a:endParaRPr lang="en-US"/>
        </a:p>
      </dgm:t>
    </dgm:pt>
    <dgm:pt modelId="{C59A7E2F-679E-4E38-9CDA-E843F61DD46C}">
      <dgm:prSet/>
      <dgm:spPr/>
      <dgm:t>
        <a:bodyPr/>
        <a:lstStyle/>
        <a:p>
          <a:r>
            <a:rPr lang="en-US"/>
            <a:t>Liz </a:t>
          </a:r>
        </a:p>
      </dgm:t>
    </dgm:pt>
    <dgm:pt modelId="{AE20FC32-55BA-4C56-A7C2-E6DB46951307}" type="parTrans" cxnId="{2ADC4D8F-2F8D-4C93-82FF-AFB19A964144}">
      <dgm:prSet/>
      <dgm:spPr/>
      <dgm:t>
        <a:bodyPr/>
        <a:lstStyle/>
        <a:p>
          <a:endParaRPr lang="en-US"/>
        </a:p>
      </dgm:t>
    </dgm:pt>
    <dgm:pt modelId="{C1F3D01D-F7BD-4DE9-8812-BBCF1A26A7E1}" type="sibTrans" cxnId="{2ADC4D8F-2F8D-4C93-82FF-AFB19A964144}">
      <dgm:prSet/>
      <dgm:spPr/>
      <dgm:t>
        <a:bodyPr/>
        <a:lstStyle/>
        <a:p>
          <a:endParaRPr lang="en-US"/>
        </a:p>
      </dgm:t>
    </dgm:pt>
    <dgm:pt modelId="{B1D6826C-DDBA-4964-9D38-1E58DAE64FF4}" type="pres">
      <dgm:prSet presAssocID="{34DB7FB3-7694-4F85-A508-DE73ED36DE6B}" presName="linear" presStyleCnt="0">
        <dgm:presLayoutVars>
          <dgm:animLvl val="lvl"/>
          <dgm:resizeHandles val="exact"/>
        </dgm:presLayoutVars>
      </dgm:prSet>
      <dgm:spPr/>
    </dgm:pt>
    <dgm:pt modelId="{E3784087-E2D5-4C83-8D85-1868C30C0FBE}" type="pres">
      <dgm:prSet presAssocID="{D6FC0C32-459A-471D-8C2D-76798CB4BB6F}" presName="parentText" presStyleLbl="node1" presStyleIdx="0" presStyleCnt="3">
        <dgm:presLayoutVars>
          <dgm:chMax val="0"/>
          <dgm:bulletEnabled val="1"/>
        </dgm:presLayoutVars>
      </dgm:prSet>
      <dgm:spPr/>
    </dgm:pt>
    <dgm:pt modelId="{FE9A9ACF-1BD7-4B80-BCB9-C629335C402B}" type="pres">
      <dgm:prSet presAssocID="{D6FC0C32-459A-471D-8C2D-76798CB4BB6F}" presName="childText" presStyleLbl="revTx" presStyleIdx="0" presStyleCnt="3">
        <dgm:presLayoutVars>
          <dgm:bulletEnabled val="1"/>
        </dgm:presLayoutVars>
      </dgm:prSet>
      <dgm:spPr/>
    </dgm:pt>
    <dgm:pt modelId="{C7F2A833-FB08-44D6-A242-9123B655F0A4}" type="pres">
      <dgm:prSet presAssocID="{42666A67-8604-47D3-9800-F52091185509}" presName="parentText" presStyleLbl="node1" presStyleIdx="1" presStyleCnt="3">
        <dgm:presLayoutVars>
          <dgm:chMax val="0"/>
          <dgm:bulletEnabled val="1"/>
        </dgm:presLayoutVars>
      </dgm:prSet>
      <dgm:spPr/>
    </dgm:pt>
    <dgm:pt modelId="{5AC48F79-6B20-4E15-8CA1-E296899AC7F6}" type="pres">
      <dgm:prSet presAssocID="{42666A67-8604-47D3-9800-F52091185509}" presName="childText" presStyleLbl="revTx" presStyleIdx="1" presStyleCnt="3">
        <dgm:presLayoutVars>
          <dgm:bulletEnabled val="1"/>
        </dgm:presLayoutVars>
      </dgm:prSet>
      <dgm:spPr/>
    </dgm:pt>
    <dgm:pt modelId="{3CFEE3EF-9FB7-4C24-8D7D-A002CF417096}" type="pres">
      <dgm:prSet presAssocID="{2ADD6F15-99C6-48BD-918B-FF11211F5BBE}" presName="parentText" presStyleLbl="node1" presStyleIdx="2" presStyleCnt="3">
        <dgm:presLayoutVars>
          <dgm:chMax val="0"/>
          <dgm:bulletEnabled val="1"/>
        </dgm:presLayoutVars>
      </dgm:prSet>
      <dgm:spPr/>
    </dgm:pt>
    <dgm:pt modelId="{75A21BD1-4A35-4E3E-AE2A-CCD41D544E6E}" type="pres">
      <dgm:prSet presAssocID="{2ADD6F15-99C6-48BD-918B-FF11211F5BBE}" presName="childText" presStyleLbl="revTx" presStyleIdx="2" presStyleCnt="3">
        <dgm:presLayoutVars>
          <dgm:bulletEnabled val="1"/>
        </dgm:presLayoutVars>
      </dgm:prSet>
      <dgm:spPr/>
    </dgm:pt>
  </dgm:ptLst>
  <dgm:cxnLst>
    <dgm:cxn modelId="{E6D83618-1402-4E3B-B955-B5E40FB59FAB}" type="presOf" srcId="{CFC7C266-17C9-459D-8B05-94C4F00CC407}" destId="{75A21BD1-4A35-4E3E-AE2A-CCD41D544E6E}" srcOrd="0" destOrd="0" presId="urn:microsoft.com/office/officeart/2005/8/layout/vList2"/>
    <dgm:cxn modelId="{E2468B1C-9951-49D6-8DD2-7CEAD2478A88}" srcId="{42666A67-8604-47D3-9800-F52091185509}" destId="{FB6C3840-9798-4F13-8DBA-CCC43E7541C7}" srcOrd="0" destOrd="0" parTransId="{9CC45196-29FA-446C-BEB8-F3181BA593D7}" sibTransId="{758D84B6-723B-43BF-9BF4-288D31117E44}"/>
    <dgm:cxn modelId="{A56AA220-0663-4A42-AAD8-0F513957DA5B}" type="presOf" srcId="{C59A7E2F-679E-4E38-9CDA-E843F61DD46C}" destId="{75A21BD1-4A35-4E3E-AE2A-CCD41D544E6E}" srcOrd="0" destOrd="1" presId="urn:microsoft.com/office/officeart/2005/8/layout/vList2"/>
    <dgm:cxn modelId="{60A4F721-2A02-4BF2-8BDB-65202B834F9C}" type="presOf" srcId="{D6FC0C32-459A-471D-8C2D-76798CB4BB6F}" destId="{E3784087-E2D5-4C83-8D85-1868C30C0FBE}" srcOrd="0" destOrd="0" presId="urn:microsoft.com/office/officeart/2005/8/layout/vList2"/>
    <dgm:cxn modelId="{162DC72C-6B59-40A1-9779-89AD96F38F41}" type="presOf" srcId="{D596FE2F-7295-46D7-9F20-E09CDF5C0A61}" destId="{5AC48F79-6B20-4E15-8CA1-E296899AC7F6}" srcOrd="0" destOrd="1" presId="urn:microsoft.com/office/officeart/2005/8/layout/vList2"/>
    <dgm:cxn modelId="{218D0F3E-DDA5-4BB8-B633-D3546AC46BFE}" srcId="{42666A67-8604-47D3-9800-F52091185509}" destId="{D596FE2F-7295-46D7-9F20-E09CDF5C0A61}" srcOrd="1" destOrd="0" parTransId="{F478B78C-FE87-4455-A3C7-B4F4B52871DB}" sibTransId="{1739A489-A6AA-445E-BACC-C5F7980FAA13}"/>
    <dgm:cxn modelId="{9D490843-DB77-4F69-8FDB-6E081C492FAE}" type="presOf" srcId="{7C2E7803-59E2-41EA-86FE-6C81B27E06C2}" destId="{FE9A9ACF-1BD7-4B80-BCB9-C629335C402B}" srcOrd="0" destOrd="1" presId="urn:microsoft.com/office/officeart/2005/8/layout/vList2"/>
    <dgm:cxn modelId="{97D43C69-230E-4C08-8CF9-C144D362B72A}" srcId="{34DB7FB3-7694-4F85-A508-DE73ED36DE6B}" destId="{42666A67-8604-47D3-9800-F52091185509}" srcOrd="1" destOrd="0" parTransId="{0C75430B-5A9C-4F2B-B361-73558843A32E}" sibTransId="{EA453BDC-E0C9-4A24-9A80-DE8847C5C803}"/>
    <dgm:cxn modelId="{1F0DE050-03E3-4226-BA1B-22A941098FD5}" srcId="{D6FC0C32-459A-471D-8C2D-76798CB4BB6F}" destId="{7C2E7803-59E2-41EA-86FE-6C81B27E06C2}" srcOrd="1" destOrd="0" parTransId="{853292E2-E5A1-432F-9A36-C7FC23241A67}" sibTransId="{67E342F3-A90D-41F6-A5BC-6F04632EE67D}"/>
    <dgm:cxn modelId="{2ADC4D8F-2F8D-4C93-82FF-AFB19A964144}" srcId="{2ADD6F15-99C6-48BD-918B-FF11211F5BBE}" destId="{C59A7E2F-679E-4E38-9CDA-E843F61DD46C}" srcOrd="1" destOrd="0" parTransId="{AE20FC32-55BA-4C56-A7C2-E6DB46951307}" sibTransId="{C1F3D01D-F7BD-4DE9-8812-BBCF1A26A7E1}"/>
    <dgm:cxn modelId="{CFEC8A9A-5935-4994-AAD5-DDE07D9A05C6}" srcId="{2ADD6F15-99C6-48BD-918B-FF11211F5BBE}" destId="{CFC7C266-17C9-459D-8B05-94C4F00CC407}" srcOrd="0" destOrd="0" parTransId="{EDDE8710-4E3F-4479-A914-361469C94E49}" sibTransId="{4FA9E49A-B657-4D93-97E3-20F9D0D1D4D3}"/>
    <dgm:cxn modelId="{ED703FC2-9461-4BC0-834C-140413494EE4}" srcId="{34DB7FB3-7694-4F85-A508-DE73ED36DE6B}" destId="{D6FC0C32-459A-471D-8C2D-76798CB4BB6F}" srcOrd="0" destOrd="0" parTransId="{1F58B19E-25F6-41EF-B9C7-B3F014615911}" sibTransId="{2AA3681B-9728-4B17-BC4B-25BAA782F288}"/>
    <dgm:cxn modelId="{6980F4C2-95D4-4A1A-B43F-0B41163B91DE}" type="presOf" srcId="{E95E9DA5-C9DC-4CAB-AA99-F27E9055D1D4}" destId="{FE9A9ACF-1BD7-4B80-BCB9-C629335C402B}" srcOrd="0" destOrd="0" presId="urn:microsoft.com/office/officeart/2005/8/layout/vList2"/>
    <dgm:cxn modelId="{78093FD0-CDFF-4DB2-B337-DBC49F8FADE9}" type="presOf" srcId="{FB6C3840-9798-4F13-8DBA-CCC43E7541C7}" destId="{5AC48F79-6B20-4E15-8CA1-E296899AC7F6}" srcOrd="0" destOrd="0" presId="urn:microsoft.com/office/officeart/2005/8/layout/vList2"/>
    <dgm:cxn modelId="{372D4ED2-B0FA-4D6B-9C5B-FF8D9EAB40F2}" type="presOf" srcId="{34DB7FB3-7694-4F85-A508-DE73ED36DE6B}" destId="{B1D6826C-DDBA-4964-9D38-1E58DAE64FF4}" srcOrd="0" destOrd="0" presId="urn:microsoft.com/office/officeart/2005/8/layout/vList2"/>
    <dgm:cxn modelId="{6F86BAE5-F8E2-44CB-AD76-5EA8B19F18EB}" type="presOf" srcId="{2ADD6F15-99C6-48BD-918B-FF11211F5BBE}" destId="{3CFEE3EF-9FB7-4C24-8D7D-A002CF417096}" srcOrd="0" destOrd="0" presId="urn:microsoft.com/office/officeart/2005/8/layout/vList2"/>
    <dgm:cxn modelId="{55D2E7E8-DABB-4F3E-B5F2-2BE6ED77DB26}" srcId="{D6FC0C32-459A-471D-8C2D-76798CB4BB6F}" destId="{E95E9DA5-C9DC-4CAB-AA99-F27E9055D1D4}" srcOrd="0" destOrd="0" parTransId="{77D09ACD-ED74-48A5-A3DC-439E617CB00E}" sibTransId="{9064FAED-E155-4F32-A4DB-A9D86239FA06}"/>
    <dgm:cxn modelId="{363632F9-5C4C-40A3-8ADE-3800D6B3CA7B}" type="presOf" srcId="{42666A67-8604-47D3-9800-F52091185509}" destId="{C7F2A833-FB08-44D6-A242-9123B655F0A4}" srcOrd="0" destOrd="0" presId="urn:microsoft.com/office/officeart/2005/8/layout/vList2"/>
    <dgm:cxn modelId="{950099FD-AB59-4663-9BEF-1D033358563C}" srcId="{34DB7FB3-7694-4F85-A508-DE73ED36DE6B}" destId="{2ADD6F15-99C6-48BD-918B-FF11211F5BBE}" srcOrd="2" destOrd="0" parTransId="{A8E07A09-D654-472D-9CEC-75B946F8992E}" sibTransId="{212AC65C-FC7A-4372-8E14-B574143B808E}"/>
    <dgm:cxn modelId="{7D40F65C-653C-4155-89D1-37F2D87D23F1}" type="presParOf" srcId="{B1D6826C-DDBA-4964-9D38-1E58DAE64FF4}" destId="{E3784087-E2D5-4C83-8D85-1868C30C0FBE}" srcOrd="0" destOrd="0" presId="urn:microsoft.com/office/officeart/2005/8/layout/vList2"/>
    <dgm:cxn modelId="{60A747F5-9A29-4E12-94F4-36C8531BB13B}" type="presParOf" srcId="{B1D6826C-DDBA-4964-9D38-1E58DAE64FF4}" destId="{FE9A9ACF-1BD7-4B80-BCB9-C629335C402B}" srcOrd="1" destOrd="0" presId="urn:microsoft.com/office/officeart/2005/8/layout/vList2"/>
    <dgm:cxn modelId="{BAD03193-A9A5-4969-8C58-7AA2FF1B7FFF}" type="presParOf" srcId="{B1D6826C-DDBA-4964-9D38-1E58DAE64FF4}" destId="{C7F2A833-FB08-44D6-A242-9123B655F0A4}" srcOrd="2" destOrd="0" presId="urn:microsoft.com/office/officeart/2005/8/layout/vList2"/>
    <dgm:cxn modelId="{8EF5B5AB-DBA1-4B7C-A03C-312201D60DBE}" type="presParOf" srcId="{B1D6826C-DDBA-4964-9D38-1E58DAE64FF4}" destId="{5AC48F79-6B20-4E15-8CA1-E296899AC7F6}" srcOrd="3" destOrd="0" presId="urn:microsoft.com/office/officeart/2005/8/layout/vList2"/>
    <dgm:cxn modelId="{F7CB27DF-2497-4FD9-B7D5-0175C74E7B8F}" type="presParOf" srcId="{B1D6826C-DDBA-4964-9D38-1E58DAE64FF4}" destId="{3CFEE3EF-9FB7-4C24-8D7D-A002CF417096}" srcOrd="4" destOrd="0" presId="urn:microsoft.com/office/officeart/2005/8/layout/vList2"/>
    <dgm:cxn modelId="{A8A7CEDB-8BEB-49A9-9035-7A6F391692A3}" type="presParOf" srcId="{B1D6826C-DDBA-4964-9D38-1E58DAE64FF4}" destId="{75A21BD1-4A35-4E3E-AE2A-CCD41D544E6E}"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B24EA4-0C84-4F90-BD84-7991F925E18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83690F6-FF72-43FE-90A7-043C2ED0D939}">
      <dgm:prSet/>
      <dgm:spPr/>
      <dgm:t>
        <a:bodyPr/>
        <a:lstStyle/>
        <a:p>
          <a:r>
            <a:rPr lang="en-US" b="1"/>
            <a:t>Charles Swabey</a:t>
          </a:r>
          <a:r>
            <a:rPr lang="en-US"/>
            <a:t> –Housing Provider in North Adams </a:t>
          </a:r>
        </a:p>
      </dgm:t>
    </dgm:pt>
    <dgm:pt modelId="{41D8A4A3-2481-43A0-9C36-2665AA986F6A}" type="parTrans" cxnId="{C3A2CE53-71D3-49DC-940A-45AAF7E0B6DD}">
      <dgm:prSet/>
      <dgm:spPr/>
      <dgm:t>
        <a:bodyPr/>
        <a:lstStyle/>
        <a:p>
          <a:endParaRPr lang="en-US"/>
        </a:p>
      </dgm:t>
    </dgm:pt>
    <dgm:pt modelId="{5C603FEB-7B84-4805-A467-F65345A66C61}" type="sibTrans" cxnId="{C3A2CE53-71D3-49DC-940A-45AAF7E0B6DD}">
      <dgm:prSet/>
      <dgm:spPr/>
      <dgm:t>
        <a:bodyPr/>
        <a:lstStyle/>
        <a:p>
          <a:endParaRPr lang="en-US"/>
        </a:p>
      </dgm:t>
    </dgm:pt>
    <dgm:pt modelId="{B9FD4C9D-6BAA-4808-8648-5069B9D1499C}">
      <dgm:prSet/>
      <dgm:spPr/>
      <dgm:t>
        <a:bodyPr/>
        <a:lstStyle/>
        <a:p>
          <a:r>
            <a:rPr lang="en-US" b="1"/>
            <a:t>Katie Meirnecki –</a:t>
          </a:r>
          <a:r>
            <a:rPr lang="en-US"/>
            <a:t> HMR Properties Manager in Northampton </a:t>
          </a:r>
        </a:p>
      </dgm:t>
    </dgm:pt>
    <dgm:pt modelId="{BFF0689C-72FE-4648-8355-5822191712AD}" type="parTrans" cxnId="{14E3E682-BF84-414C-9515-E95DB2A30C4D}">
      <dgm:prSet/>
      <dgm:spPr/>
      <dgm:t>
        <a:bodyPr/>
        <a:lstStyle/>
        <a:p>
          <a:endParaRPr lang="en-US"/>
        </a:p>
      </dgm:t>
    </dgm:pt>
    <dgm:pt modelId="{34D614D4-915C-4B6A-9A8B-475719BA043A}" type="sibTrans" cxnId="{14E3E682-BF84-414C-9515-E95DB2A30C4D}">
      <dgm:prSet/>
      <dgm:spPr/>
      <dgm:t>
        <a:bodyPr/>
        <a:lstStyle/>
        <a:p>
          <a:endParaRPr lang="en-US"/>
        </a:p>
      </dgm:t>
    </dgm:pt>
    <dgm:pt modelId="{B3569542-39B8-4E3C-8116-E86FBD3A5C9E}">
      <dgm:prSet/>
      <dgm:spPr/>
      <dgm:t>
        <a:bodyPr/>
        <a:lstStyle/>
        <a:p>
          <a:pPr rtl="0"/>
          <a:r>
            <a:rPr lang="en-US" b="1"/>
            <a:t>Kathy Wiggins</a:t>
          </a:r>
          <a:r>
            <a:rPr lang="en-US"/>
            <a:t> – Property Manager, </a:t>
          </a:r>
          <a:r>
            <a:rPr lang="en-US">
              <a:latin typeface="Trebuchet MS" panose="020B0603020202020204"/>
            </a:rPr>
            <a:t>Berkshire County</a:t>
          </a:r>
          <a:r>
            <a:rPr lang="en-US"/>
            <a:t>.</a:t>
          </a:r>
        </a:p>
      </dgm:t>
    </dgm:pt>
    <dgm:pt modelId="{0D35D7A2-FA34-42C6-89FD-A2E4B3FFC079}" type="parTrans" cxnId="{3FBEE0A9-A820-4B6F-95BA-38E78AE41BE7}">
      <dgm:prSet/>
      <dgm:spPr/>
      <dgm:t>
        <a:bodyPr/>
        <a:lstStyle/>
        <a:p>
          <a:endParaRPr lang="en-US"/>
        </a:p>
      </dgm:t>
    </dgm:pt>
    <dgm:pt modelId="{EF5192AF-7EB1-442D-A62E-941F903D94AF}" type="sibTrans" cxnId="{3FBEE0A9-A820-4B6F-95BA-38E78AE41BE7}">
      <dgm:prSet/>
      <dgm:spPr/>
      <dgm:t>
        <a:bodyPr/>
        <a:lstStyle/>
        <a:p>
          <a:endParaRPr lang="en-US"/>
        </a:p>
      </dgm:t>
    </dgm:pt>
    <dgm:pt modelId="{531CCBA2-4B4F-4A7D-820A-B688D2FEF80E}" type="pres">
      <dgm:prSet presAssocID="{2FB24EA4-0C84-4F90-BD84-7991F925E18F}" presName="linear" presStyleCnt="0">
        <dgm:presLayoutVars>
          <dgm:animLvl val="lvl"/>
          <dgm:resizeHandles val="exact"/>
        </dgm:presLayoutVars>
      </dgm:prSet>
      <dgm:spPr/>
    </dgm:pt>
    <dgm:pt modelId="{6331E60B-2B74-45BC-8898-E22E4496FDF8}" type="pres">
      <dgm:prSet presAssocID="{A83690F6-FF72-43FE-90A7-043C2ED0D939}" presName="parentText" presStyleLbl="node1" presStyleIdx="0" presStyleCnt="3">
        <dgm:presLayoutVars>
          <dgm:chMax val="0"/>
          <dgm:bulletEnabled val="1"/>
        </dgm:presLayoutVars>
      </dgm:prSet>
      <dgm:spPr/>
    </dgm:pt>
    <dgm:pt modelId="{24420E0E-700E-4940-A0F0-7553B9CF678C}" type="pres">
      <dgm:prSet presAssocID="{5C603FEB-7B84-4805-A467-F65345A66C61}" presName="spacer" presStyleCnt="0"/>
      <dgm:spPr/>
    </dgm:pt>
    <dgm:pt modelId="{50ECF18E-D4A8-4A36-8F10-DCD16B02E210}" type="pres">
      <dgm:prSet presAssocID="{B9FD4C9D-6BAA-4808-8648-5069B9D1499C}" presName="parentText" presStyleLbl="node1" presStyleIdx="1" presStyleCnt="3">
        <dgm:presLayoutVars>
          <dgm:chMax val="0"/>
          <dgm:bulletEnabled val="1"/>
        </dgm:presLayoutVars>
      </dgm:prSet>
      <dgm:spPr/>
    </dgm:pt>
    <dgm:pt modelId="{7A596533-E8D8-4CC9-9D3C-676676C62046}" type="pres">
      <dgm:prSet presAssocID="{34D614D4-915C-4B6A-9A8B-475719BA043A}" presName="spacer" presStyleCnt="0"/>
      <dgm:spPr/>
    </dgm:pt>
    <dgm:pt modelId="{BDFCED6B-0FCA-417C-924D-404DE2ACC8AD}" type="pres">
      <dgm:prSet presAssocID="{B3569542-39B8-4E3C-8116-E86FBD3A5C9E}" presName="parentText" presStyleLbl="node1" presStyleIdx="2" presStyleCnt="3">
        <dgm:presLayoutVars>
          <dgm:chMax val="0"/>
          <dgm:bulletEnabled val="1"/>
        </dgm:presLayoutVars>
      </dgm:prSet>
      <dgm:spPr/>
    </dgm:pt>
  </dgm:ptLst>
  <dgm:cxnLst>
    <dgm:cxn modelId="{1E02A61E-19AE-4F3C-8C9C-4876D896BE5C}" type="presOf" srcId="{B3569542-39B8-4E3C-8116-E86FBD3A5C9E}" destId="{BDFCED6B-0FCA-417C-924D-404DE2ACC8AD}" srcOrd="0" destOrd="0" presId="urn:microsoft.com/office/officeart/2005/8/layout/vList2"/>
    <dgm:cxn modelId="{C3A2CE53-71D3-49DC-940A-45AAF7E0B6DD}" srcId="{2FB24EA4-0C84-4F90-BD84-7991F925E18F}" destId="{A83690F6-FF72-43FE-90A7-043C2ED0D939}" srcOrd="0" destOrd="0" parTransId="{41D8A4A3-2481-43A0-9C36-2665AA986F6A}" sibTransId="{5C603FEB-7B84-4805-A467-F65345A66C61}"/>
    <dgm:cxn modelId="{14E3E682-BF84-414C-9515-E95DB2A30C4D}" srcId="{2FB24EA4-0C84-4F90-BD84-7991F925E18F}" destId="{B9FD4C9D-6BAA-4808-8648-5069B9D1499C}" srcOrd="1" destOrd="0" parTransId="{BFF0689C-72FE-4648-8355-5822191712AD}" sibTransId="{34D614D4-915C-4B6A-9A8B-475719BA043A}"/>
    <dgm:cxn modelId="{899D968B-27EC-4918-8E64-FDB1C1588C25}" type="presOf" srcId="{A83690F6-FF72-43FE-90A7-043C2ED0D939}" destId="{6331E60B-2B74-45BC-8898-E22E4496FDF8}" srcOrd="0" destOrd="0" presId="urn:microsoft.com/office/officeart/2005/8/layout/vList2"/>
    <dgm:cxn modelId="{DC1E2CA3-5B46-4C87-B54A-85E0B387474A}" type="presOf" srcId="{2FB24EA4-0C84-4F90-BD84-7991F925E18F}" destId="{531CCBA2-4B4F-4A7D-820A-B688D2FEF80E}" srcOrd="0" destOrd="0" presId="urn:microsoft.com/office/officeart/2005/8/layout/vList2"/>
    <dgm:cxn modelId="{3FBEE0A9-A820-4B6F-95BA-38E78AE41BE7}" srcId="{2FB24EA4-0C84-4F90-BD84-7991F925E18F}" destId="{B3569542-39B8-4E3C-8116-E86FBD3A5C9E}" srcOrd="2" destOrd="0" parTransId="{0D35D7A2-FA34-42C6-89FD-A2E4B3FFC079}" sibTransId="{EF5192AF-7EB1-442D-A62E-941F903D94AF}"/>
    <dgm:cxn modelId="{B83732F3-8F2E-4329-AC7B-30BA7D36DC58}" type="presOf" srcId="{B9FD4C9D-6BAA-4808-8648-5069B9D1499C}" destId="{50ECF18E-D4A8-4A36-8F10-DCD16B02E210}" srcOrd="0" destOrd="0" presId="urn:microsoft.com/office/officeart/2005/8/layout/vList2"/>
    <dgm:cxn modelId="{E2087176-6B6F-4EDC-BCF5-A0D252A2CC45}" type="presParOf" srcId="{531CCBA2-4B4F-4A7D-820A-B688D2FEF80E}" destId="{6331E60B-2B74-45BC-8898-E22E4496FDF8}" srcOrd="0" destOrd="0" presId="urn:microsoft.com/office/officeart/2005/8/layout/vList2"/>
    <dgm:cxn modelId="{374B7149-F437-4966-B60C-DB16B9BB8E2F}" type="presParOf" srcId="{531CCBA2-4B4F-4A7D-820A-B688D2FEF80E}" destId="{24420E0E-700E-4940-A0F0-7553B9CF678C}" srcOrd="1" destOrd="0" presId="urn:microsoft.com/office/officeart/2005/8/layout/vList2"/>
    <dgm:cxn modelId="{C9C44AE7-EAB6-4CCE-B97B-F889D18053A7}" type="presParOf" srcId="{531CCBA2-4B4F-4A7D-820A-B688D2FEF80E}" destId="{50ECF18E-D4A8-4A36-8F10-DCD16B02E210}" srcOrd="2" destOrd="0" presId="urn:microsoft.com/office/officeart/2005/8/layout/vList2"/>
    <dgm:cxn modelId="{E844392B-6063-4CED-A24F-1D8F639F352D}" type="presParOf" srcId="{531CCBA2-4B4F-4A7D-820A-B688D2FEF80E}" destId="{7A596533-E8D8-4CC9-9D3C-676676C62046}" srcOrd="3" destOrd="0" presId="urn:microsoft.com/office/officeart/2005/8/layout/vList2"/>
    <dgm:cxn modelId="{8398D172-D261-4F04-9457-442EA2B54D4D}" type="presParOf" srcId="{531CCBA2-4B4F-4A7D-820A-B688D2FEF80E}" destId="{BDFCED6B-0FCA-417C-924D-404DE2ACC8A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FD7A45-F93A-41FB-8012-B7CE75208DC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8397FB5-22D2-4050-95C3-C578307FB497}">
      <dgm:prSet/>
      <dgm:spPr/>
      <dgm:t>
        <a:bodyPr/>
        <a:lstStyle/>
        <a:p>
          <a:r>
            <a:rPr lang="en-US"/>
            <a:t>Priority 1: </a:t>
          </a:r>
          <a:r>
            <a:rPr lang="en-US" b="1"/>
            <a:t>Coordinated Entry </a:t>
          </a:r>
          <a:endParaRPr lang="en-US"/>
        </a:p>
      </dgm:t>
    </dgm:pt>
    <dgm:pt modelId="{2492365A-8F26-4005-94A9-402730D5A4B8}" type="parTrans" cxnId="{A175821A-D4E6-41A5-9A04-5E234D7E13D3}">
      <dgm:prSet/>
      <dgm:spPr/>
      <dgm:t>
        <a:bodyPr/>
        <a:lstStyle/>
        <a:p>
          <a:endParaRPr lang="en-US"/>
        </a:p>
      </dgm:t>
    </dgm:pt>
    <dgm:pt modelId="{BB61007C-7EB6-4ADE-A527-AE6DF315EE08}" type="sibTrans" cxnId="{A175821A-D4E6-41A5-9A04-5E234D7E13D3}">
      <dgm:prSet/>
      <dgm:spPr/>
      <dgm:t>
        <a:bodyPr/>
        <a:lstStyle/>
        <a:p>
          <a:endParaRPr lang="en-US"/>
        </a:p>
      </dgm:t>
    </dgm:pt>
    <dgm:pt modelId="{0250DA05-AC5A-477C-AA7F-8410FAC029B0}">
      <dgm:prSet/>
      <dgm:spPr/>
      <dgm:t>
        <a:bodyPr/>
        <a:lstStyle/>
        <a:p>
          <a:r>
            <a:rPr lang="en-US" b="1"/>
            <a:t>Goal: </a:t>
          </a:r>
          <a:r>
            <a:rPr lang="en-US"/>
            <a:t>Redesign the coordinated entry, assessment, and prioritization system to center racial equity.</a:t>
          </a:r>
        </a:p>
      </dgm:t>
    </dgm:pt>
    <dgm:pt modelId="{6756F1A3-7E4C-4265-A309-43BE7D33A70E}" type="parTrans" cxnId="{71A02C3B-2953-48A8-B204-5A10E841CECC}">
      <dgm:prSet/>
      <dgm:spPr/>
      <dgm:t>
        <a:bodyPr/>
        <a:lstStyle/>
        <a:p>
          <a:endParaRPr lang="en-US"/>
        </a:p>
      </dgm:t>
    </dgm:pt>
    <dgm:pt modelId="{4DF08E6B-CCDE-41F1-AC94-0695FB5334AA}" type="sibTrans" cxnId="{71A02C3B-2953-48A8-B204-5A10E841CECC}">
      <dgm:prSet/>
      <dgm:spPr/>
      <dgm:t>
        <a:bodyPr/>
        <a:lstStyle/>
        <a:p>
          <a:endParaRPr lang="en-US"/>
        </a:p>
      </dgm:t>
    </dgm:pt>
    <dgm:pt modelId="{05D2E367-7549-4550-BA79-B644B9F56328}">
      <dgm:prSet/>
      <dgm:spPr/>
      <dgm:t>
        <a:bodyPr/>
        <a:lstStyle/>
        <a:p>
          <a:r>
            <a:rPr lang="en-US"/>
            <a:t>Priority 2: </a:t>
          </a:r>
          <a:r>
            <a:rPr lang="en-US" b="1"/>
            <a:t>Data</a:t>
          </a:r>
          <a:r>
            <a:rPr lang="en-US"/>
            <a:t> </a:t>
          </a:r>
        </a:p>
      </dgm:t>
    </dgm:pt>
    <dgm:pt modelId="{9BFA0095-1614-44CD-8341-6113C262D804}" type="parTrans" cxnId="{1E809B15-1BBB-4570-BA0B-FAA4FF759E75}">
      <dgm:prSet/>
      <dgm:spPr/>
      <dgm:t>
        <a:bodyPr/>
        <a:lstStyle/>
        <a:p>
          <a:endParaRPr lang="en-US"/>
        </a:p>
      </dgm:t>
    </dgm:pt>
    <dgm:pt modelId="{FB065DD5-9B2A-4157-98BC-48FE866195FB}" type="sibTrans" cxnId="{1E809B15-1BBB-4570-BA0B-FAA4FF759E75}">
      <dgm:prSet/>
      <dgm:spPr/>
      <dgm:t>
        <a:bodyPr/>
        <a:lstStyle/>
        <a:p>
          <a:endParaRPr lang="en-US"/>
        </a:p>
      </dgm:t>
    </dgm:pt>
    <dgm:pt modelId="{86E0FE72-4AA2-42C5-8F0C-A253BE761C7E}">
      <dgm:prSet/>
      <dgm:spPr/>
      <dgm:t>
        <a:bodyPr/>
        <a:lstStyle/>
        <a:p>
          <a:r>
            <a:rPr lang="en-US" b="1"/>
            <a:t>Goal: </a:t>
          </a:r>
          <a:r>
            <a:rPr lang="en-US"/>
            <a:t>Ensure that the CoC’s homeless population reflects the racial, ethnic, and linguistic diversity of the populations we serve without disparities in performance measures.</a:t>
          </a:r>
        </a:p>
      </dgm:t>
    </dgm:pt>
    <dgm:pt modelId="{BE6A84A9-D411-4019-A7B5-4C519038C42E}" type="parTrans" cxnId="{D53F7139-8E2C-439B-A889-BA4194C827FA}">
      <dgm:prSet/>
      <dgm:spPr/>
      <dgm:t>
        <a:bodyPr/>
        <a:lstStyle/>
        <a:p>
          <a:endParaRPr lang="en-US"/>
        </a:p>
      </dgm:t>
    </dgm:pt>
    <dgm:pt modelId="{64159FEF-D93B-4783-8BEE-9A6791BEEE7A}" type="sibTrans" cxnId="{D53F7139-8E2C-439B-A889-BA4194C827FA}">
      <dgm:prSet/>
      <dgm:spPr/>
      <dgm:t>
        <a:bodyPr/>
        <a:lstStyle/>
        <a:p>
          <a:endParaRPr lang="en-US"/>
        </a:p>
      </dgm:t>
    </dgm:pt>
    <dgm:pt modelId="{5687F8CC-6848-4FD9-A047-155F1E6FABA9}">
      <dgm:prSet/>
      <dgm:spPr/>
      <dgm:t>
        <a:bodyPr/>
        <a:lstStyle/>
        <a:p>
          <a:r>
            <a:rPr lang="en-US"/>
            <a:t>Priority 3: </a:t>
          </a:r>
          <a:r>
            <a:rPr lang="en-US" b="1"/>
            <a:t>Organizational Training and Development </a:t>
          </a:r>
          <a:endParaRPr lang="en-US"/>
        </a:p>
      </dgm:t>
    </dgm:pt>
    <dgm:pt modelId="{58032E98-E4EA-4C56-8EC0-D6963E9FA4DD}" type="parTrans" cxnId="{28587A00-BFE7-408B-950D-7713AD765DD6}">
      <dgm:prSet/>
      <dgm:spPr/>
      <dgm:t>
        <a:bodyPr/>
        <a:lstStyle/>
        <a:p>
          <a:endParaRPr lang="en-US"/>
        </a:p>
      </dgm:t>
    </dgm:pt>
    <dgm:pt modelId="{419F3562-15A2-4803-8FDB-5EC7EE9FB6B5}" type="sibTrans" cxnId="{28587A00-BFE7-408B-950D-7713AD765DD6}">
      <dgm:prSet/>
      <dgm:spPr/>
      <dgm:t>
        <a:bodyPr/>
        <a:lstStyle/>
        <a:p>
          <a:endParaRPr lang="en-US"/>
        </a:p>
      </dgm:t>
    </dgm:pt>
    <dgm:pt modelId="{C998054D-6D3D-4F5C-8313-97AEEFF64693}">
      <dgm:prSet/>
      <dgm:spPr/>
      <dgm:t>
        <a:bodyPr/>
        <a:lstStyle/>
        <a:p>
          <a:r>
            <a:rPr lang="en-US" b="1"/>
            <a:t>Goal: </a:t>
          </a:r>
          <a:r>
            <a:rPr lang="en-US"/>
            <a:t>Increase Organizational efforts towards anti-racism work and Support the hiring, retention, and leadership development of a diverse and inclusive workforce in CoC-funded organizations and partners.</a:t>
          </a:r>
        </a:p>
      </dgm:t>
    </dgm:pt>
    <dgm:pt modelId="{B60A643D-7704-4694-9471-9E149F64E774}" type="parTrans" cxnId="{B13F2C46-E180-4583-BC2D-6A28449622FE}">
      <dgm:prSet/>
      <dgm:spPr/>
      <dgm:t>
        <a:bodyPr/>
        <a:lstStyle/>
        <a:p>
          <a:endParaRPr lang="en-US"/>
        </a:p>
      </dgm:t>
    </dgm:pt>
    <dgm:pt modelId="{194BC512-EEB7-46B9-9002-34F35B391234}" type="sibTrans" cxnId="{B13F2C46-E180-4583-BC2D-6A28449622FE}">
      <dgm:prSet/>
      <dgm:spPr/>
      <dgm:t>
        <a:bodyPr/>
        <a:lstStyle/>
        <a:p>
          <a:endParaRPr lang="en-US"/>
        </a:p>
      </dgm:t>
    </dgm:pt>
    <dgm:pt modelId="{EE25F684-4E9A-4DE3-AC69-2EA559F01A68}">
      <dgm:prSet/>
      <dgm:spPr/>
      <dgm:t>
        <a:bodyPr/>
        <a:lstStyle/>
        <a:p>
          <a:r>
            <a:rPr lang="en-US"/>
            <a:t>Priority 4: </a:t>
          </a:r>
          <a:r>
            <a:rPr lang="en-US" b="1"/>
            <a:t>Housing Continuum </a:t>
          </a:r>
          <a:endParaRPr lang="en-US"/>
        </a:p>
      </dgm:t>
    </dgm:pt>
    <dgm:pt modelId="{88F41822-8FEB-4AA3-9696-23B720D702F5}" type="parTrans" cxnId="{DE2A99E0-7A89-4637-AC6E-980C4DB17030}">
      <dgm:prSet/>
      <dgm:spPr/>
      <dgm:t>
        <a:bodyPr/>
        <a:lstStyle/>
        <a:p>
          <a:endParaRPr lang="en-US"/>
        </a:p>
      </dgm:t>
    </dgm:pt>
    <dgm:pt modelId="{C260C316-1146-4F33-ABAD-DB4EB85F7D2C}" type="sibTrans" cxnId="{DE2A99E0-7A89-4637-AC6E-980C4DB17030}">
      <dgm:prSet/>
      <dgm:spPr/>
      <dgm:t>
        <a:bodyPr/>
        <a:lstStyle/>
        <a:p>
          <a:endParaRPr lang="en-US"/>
        </a:p>
      </dgm:t>
    </dgm:pt>
    <dgm:pt modelId="{1D3ACC8D-D46A-42BE-ABB2-6513DFA002EC}">
      <dgm:prSet/>
      <dgm:spPr/>
      <dgm:t>
        <a:bodyPr/>
        <a:lstStyle/>
        <a:p>
          <a:r>
            <a:rPr lang="en-US" b="1"/>
            <a:t>Goal: </a:t>
          </a:r>
          <a:r>
            <a:rPr lang="en-US"/>
            <a:t>Increase shelter capacity and availability of low-barrier housing accessibility for people of color experiencing homelessness.</a:t>
          </a:r>
        </a:p>
      </dgm:t>
    </dgm:pt>
    <dgm:pt modelId="{926D426E-E6C7-46C4-B0E0-A53ED042EFA8}" type="parTrans" cxnId="{A3DC72BC-29BA-41BD-9EAF-9B94B3462B6C}">
      <dgm:prSet/>
      <dgm:spPr/>
      <dgm:t>
        <a:bodyPr/>
        <a:lstStyle/>
        <a:p>
          <a:endParaRPr lang="en-US"/>
        </a:p>
      </dgm:t>
    </dgm:pt>
    <dgm:pt modelId="{244EAF4D-0D80-4C50-B2EF-12025907E0B5}" type="sibTrans" cxnId="{A3DC72BC-29BA-41BD-9EAF-9B94B3462B6C}">
      <dgm:prSet/>
      <dgm:spPr/>
      <dgm:t>
        <a:bodyPr/>
        <a:lstStyle/>
        <a:p>
          <a:endParaRPr lang="en-US"/>
        </a:p>
      </dgm:t>
    </dgm:pt>
    <dgm:pt modelId="{0C202EA4-E7FF-4412-9EE1-50DD215B7C3E}">
      <dgm:prSet/>
      <dgm:spPr/>
      <dgm:t>
        <a:bodyPr/>
        <a:lstStyle/>
        <a:p>
          <a:r>
            <a:rPr lang="en-US"/>
            <a:t>Priority 5: </a:t>
          </a:r>
          <a:r>
            <a:rPr lang="en-US" b="1"/>
            <a:t>Lived Experience </a:t>
          </a:r>
          <a:endParaRPr lang="en-US"/>
        </a:p>
      </dgm:t>
    </dgm:pt>
    <dgm:pt modelId="{78A0F450-356B-4215-96BE-59F805957090}" type="parTrans" cxnId="{81D65D83-A79E-401D-978A-CF4EA093F558}">
      <dgm:prSet/>
      <dgm:spPr/>
      <dgm:t>
        <a:bodyPr/>
        <a:lstStyle/>
        <a:p>
          <a:endParaRPr lang="en-US"/>
        </a:p>
      </dgm:t>
    </dgm:pt>
    <dgm:pt modelId="{FF7991D2-00BF-455E-8AD9-A112C578AA27}" type="sibTrans" cxnId="{81D65D83-A79E-401D-978A-CF4EA093F558}">
      <dgm:prSet/>
      <dgm:spPr/>
      <dgm:t>
        <a:bodyPr/>
        <a:lstStyle/>
        <a:p>
          <a:endParaRPr lang="en-US"/>
        </a:p>
      </dgm:t>
    </dgm:pt>
    <dgm:pt modelId="{09A1E24C-ED25-4C3C-A23A-08BC4B3E5095}">
      <dgm:prSet/>
      <dgm:spPr/>
      <dgm:t>
        <a:bodyPr/>
        <a:lstStyle/>
        <a:p>
          <a:r>
            <a:rPr lang="en-US"/>
            <a:t>Goal: Bring people with lived experience of homelessness into decision-making roles</a:t>
          </a:r>
        </a:p>
      </dgm:t>
    </dgm:pt>
    <dgm:pt modelId="{98492733-3320-48E7-A870-9D8B4DE9E090}" type="parTrans" cxnId="{E7007AB9-7C98-4930-B9E7-0120F0DB4CE6}">
      <dgm:prSet/>
      <dgm:spPr/>
      <dgm:t>
        <a:bodyPr/>
        <a:lstStyle/>
        <a:p>
          <a:endParaRPr lang="en-US"/>
        </a:p>
      </dgm:t>
    </dgm:pt>
    <dgm:pt modelId="{93DEBED7-5556-4A81-84D5-03C7E1D3783C}" type="sibTrans" cxnId="{E7007AB9-7C98-4930-B9E7-0120F0DB4CE6}">
      <dgm:prSet/>
      <dgm:spPr/>
      <dgm:t>
        <a:bodyPr/>
        <a:lstStyle/>
        <a:p>
          <a:endParaRPr lang="en-US"/>
        </a:p>
      </dgm:t>
    </dgm:pt>
    <dgm:pt modelId="{98CD3D04-B2A6-45A7-95A4-2BA9F4CB9EA5}">
      <dgm:prSet/>
      <dgm:spPr/>
      <dgm:t>
        <a:bodyPr/>
        <a:lstStyle/>
        <a:p>
          <a:r>
            <a:rPr lang="en-US"/>
            <a:t>Priority 6: </a:t>
          </a:r>
          <a:r>
            <a:rPr lang="en-US" b="1"/>
            <a:t>Legislative Policy </a:t>
          </a:r>
          <a:endParaRPr lang="en-US"/>
        </a:p>
      </dgm:t>
    </dgm:pt>
    <dgm:pt modelId="{F527B768-8480-47C8-BA40-FBB34AB3AC93}" type="parTrans" cxnId="{57C79509-0D1C-4EDD-BB44-F44081EBE815}">
      <dgm:prSet/>
      <dgm:spPr/>
      <dgm:t>
        <a:bodyPr/>
        <a:lstStyle/>
        <a:p>
          <a:endParaRPr lang="en-US"/>
        </a:p>
      </dgm:t>
    </dgm:pt>
    <dgm:pt modelId="{3A5C727B-1EA8-49EA-B31B-F3ECE07BDEDC}" type="sibTrans" cxnId="{57C79509-0D1C-4EDD-BB44-F44081EBE815}">
      <dgm:prSet/>
      <dgm:spPr/>
      <dgm:t>
        <a:bodyPr/>
        <a:lstStyle/>
        <a:p>
          <a:endParaRPr lang="en-US"/>
        </a:p>
      </dgm:t>
    </dgm:pt>
    <dgm:pt modelId="{F04AD96E-4AC2-4AF3-95A0-BAB73CE79F0B}">
      <dgm:prSet/>
      <dgm:spPr/>
      <dgm:t>
        <a:bodyPr/>
        <a:lstStyle/>
        <a:p>
          <a:r>
            <a:rPr lang="en-US"/>
            <a:t>Goal: Influence local and state policy and funding to support communities of color to prevent and end homelessness.</a:t>
          </a:r>
        </a:p>
      </dgm:t>
    </dgm:pt>
    <dgm:pt modelId="{115CD7D4-70D7-43CE-9B2A-A87E1CB62075}" type="parTrans" cxnId="{BEE6C4DA-8B9A-4A1D-86A8-DC159AAD06D9}">
      <dgm:prSet/>
      <dgm:spPr/>
      <dgm:t>
        <a:bodyPr/>
        <a:lstStyle/>
        <a:p>
          <a:endParaRPr lang="en-US"/>
        </a:p>
      </dgm:t>
    </dgm:pt>
    <dgm:pt modelId="{5F37F859-477E-4E86-A6BA-0928AEC6158C}" type="sibTrans" cxnId="{BEE6C4DA-8B9A-4A1D-86A8-DC159AAD06D9}">
      <dgm:prSet/>
      <dgm:spPr/>
      <dgm:t>
        <a:bodyPr/>
        <a:lstStyle/>
        <a:p>
          <a:endParaRPr lang="en-US"/>
        </a:p>
      </dgm:t>
    </dgm:pt>
    <dgm:pt modelId="{4621DE7B-24B4-4027-B53A-B4EA09D6C87B}" type="pres">
      <dgm:prSet presAssocID="{50FD7A45-F93A-41FB-8012-B7CE75208DCC}" presName="linear" presStyleCnt="0">
        <dgm:presLayoutVars>
          <dgm:animLvl val="lvl"/>
          <dgm:resizeHandles val="exact"/>
        </dgm:presLayoutVars>
      </dgm:prSet>
      <dgm:spPr/>
    </dgm:pt>
    <dgm:pt modelId="{1669CB2A-E9CE-4993-BD0A-B4F5E2BF1232}" type="pres">
      <dgm:prSet presAssocID="{88397FB5-22D2-4050-95C3-C578307FB497}" presName="parentText" presStyleLbl="node1" presStyleIdx="0" presStyleCnt="6">
        <dgm:presLayoutVars>
          <dgm:chMax val="0"/>
          <dgm:bulletEnabled val="1"/>
        </dgm:presLayoutVars>
      </dgm:prSet>
      <dgm:spPr/>
    </dgm:pt>
    <dgm:pt modelId="{CFC7A068-999C-4AFE-BCA8-2A9FF97F532A}" type="pres">
      <dgm:prSet presAssocID="{88397FB5-22D2-4050-95C3-C578307FB497}" presName="childText" presStyleLbl="revTx" presStyleIdx="0" presStyleCnt="6">
        <dgm:presLayoutVars>
          <dgm:bulletEnabled val="1"/>
        </dgm:presLayoutVars>
      </dgm:prSet>
      <dgm:spPr/>
    </dgm:pt>
    <dgm:pt modelId="{5E0B9992-05E8-4447-87AC-90EE6440EBA6}" type="pres">
      <dgm:prSet presAssocID="{05D2E367-7549-4550-BA79-B644B9F56328}" presName="parentText" presStyleLbl="node1" presStyleIdx="1" presStyleCnt="6">
        <dgm:presLayoutVars>
          <dgm:chMax val="0"/>
          <dgm:bulletEnabled val="1"/>
        </dgm:presLayoutVars>
      </dgm:prSet>
      <dgm:spPr/>
    </dgm:pt>
    <dgm:pt modelId="{75F78799-AFB1-4CC9-BC2E-E3C27CE4D01A}" type="pres">
      <dgm:prSet presAssocID="{05D2E367-7549-4550-BA79-B644B9F56328}" presName="childText" presStyleLbl="revTx" presStyleIdx="1" presStyleCnt="6">
        <dgm:presLayoutVars>
          <dgm:bulletEnabled val="1"/>
        </dgm:presLayoutVars>
      </dgm:prSet>
      <dgm:spPr/>
    </dgm:pt>
    <dgm:pt modelId="{DD6A5413-FE2F-47E9-B51B-A67FF463E7C3}" type="pres">
      <dgm:prSet presAssocID="{5687F8CC-6848-4FD9-A047-155F1E6FABA9}" presName="parentText" presStyleLbl="node1" presStyleIdx="2" presStyleCnt="6">
        <dgm:presLayoutVars>
          <dgm:chMax val="0"/>
          <dgm:bulletEnabled val="1"/>
        </dgm:presLayoutVars>
      </dgm:prSet>
      <dgm:spPr/>
    </dgm:pt>
    <dgm:pt modelId="{98B2C55E-BEE5-4BB7-8C90-7F955A0152AC}" type="pres">
      <dgm:prSet presAssocID="{5687F8CC-6848-4FD9-A047-155F1E6FABA9}" presName="childText" presStyleLbl="revTx" presStyleIdx="2" presStyleCnt="6">
        <dgm:presLayoutVars>
          <dgm:bulletEnabled val="1"/>
        </dgm:presLayoutVars>
      </dgm:prSet>
      <dgm:spPr/>
    </dgm:pt>
    <dgm:pt modelId="{9F2C6E08-F5E3-476B-A72A-DEB4C15A8252}" type="pres">
      <dgm:prSet presAssocID="{EE25F684-4E9A-4DE3-AC69-2EA559F01A68}" presName="parentText" presStyleLbl="node1" presStyleIdx="3" presStyleCnt="6">
        <dgm:presLayoutVars>
          <dgm:chMax val="0"/>
          <dgm:bulletEnabled val="1"/>
        </dgm:presLayoutVars>
      </dgm:prSet>
      <dgm:spPr/>
    </dgm:pt>
    <dgm:pt modelId="{50318392-3701-408B-9D16-DF3518560D92}" type="pres">
      <dgm:prSet presAssocID="{EE25F684-4E9A-4DE3-AC69-2EA559F01A68}" presName="childText" presStyleLbl="revTx" presStyleIdx="3" presStyleCnt="6">
        <dgm:presLayoutVars>
          <dgm:bulletEnabled val="1"/>
        </dgm:presLayoutVars>
      </dgm:prSet>
      <dgm:spPr/>
    </dgm:pt>
    <dgm:pt modelId="{09A68A81-CACF-4128-AED2-0DB330EDBB14}" type="pres">
      <dgm:prSet presAssocID="{0C202EA4-E7FF-4412-9EE1-50DD215B7C3E}" presName="parentText" presStyleLbl="node1" presStyleIdx="4" presStyleCnt="6">
        <dgm:presLayoutVars>
          <dgm:chMax val="0"/>
          <dgm:bulletEnabled val="1"/>
        </dgm:presLayoutVars>
      </dgm:prSet>
      <dgm:spPr/>
    </dgm:pt>
    <dgm:pt modelId="{17989B2A-FE1E-4D1D-909F-6175E7883CB3}" type="pres">
      <dgm:prSet presAssocID="{0C202EA4-E7FF-4412-9EE1-50DD215B7C3E}" presName="childText" presStyleLbl="revTx" presStyleIdx="4" presStyleCnt="6">
        <dgm:presLayoutVars>
          <dgm:bulletEnabled val="1"/>
        </dgm:presLayoutVars>
      </dgm:prSet>
      <dgm:spPr/>
    </dgm:pt>
    <dgm:pt modelId="{D5ED0DBB-B9B1-49D7-82D5-36EEC05E0202}" type="pres">
      <dgm:prSet presAssocID="{98CD3D04-B2A6-45A7-95A4-2BA9F4CB9EA5}" presName="parentText" presStyleLbl="node1" presStyleIdx="5" presStyleCnt="6">
        <dgm:presLayoutVars>
          <dgm:chMax val="0"/>
          <dgm:bulletEnabled val="1"/>
        </dgm:presLayoutVars>
      </dgm:prSet>
      <dgm:spPr/>
    </dgm:pt>
    <dgm:pt modelId="{CA28C5BA-8236-4412-BE3D-C5D477FB2ED0}" type="pres">
      <dgm:prSet presAssocID="{98CD3D04-B2A6-45A7-95A4-2BA9F4CB9EA5}" presName="childText" presStyleLbl="revTx" presStyleIdx="5" presStyleCnt="6">
        <dgm:presLayoutVars>
          <dgm:bulletEnabled val="1"/>
        </dgm:presLayoutVars>
      </dgm:prSet>
      <dgm:spPr/>
    </dgm:pt>
  </dgm:ptLst>
  <dgm:cxnLst>
    <dgm:cxn modelId="{28587A00-BFE7-408B-950D-7713AD765DD6}" srcId="{50FD7A45-F93A-41FB-8012-B7CE75208DCC}" destId="{5687F8CC-6848-4FD9-A047-155F1E6FABA9}" srcOrd="2" destOrd="0" parTransId="{58032E98-E4EA-4C56-8EC0-D6963E9FA4DD}" sibTransId="{419F3562-15A2-4803-8FDB-5EC7EE9FB6B5}"/>
    <dgm:cxn modelId="{5C0FFC07-F05F-4350-A627-B4DC8CDFD3EE}" type="presOf" srcId="{1D3ACC8D-D46A-42BE-ABB2-6513DFA002EC}" destId="{50318392-3701-408B-9D16-DF3518560D92}" srcOrd="0" destOrd="0" presId="urn:microsoft.com/office/officeart/2005/8/layout/vList2"/>
    <dgm:cxn modelId="{57C79509-0D1C-4EDD-BB44-F44081EBE815}" srcId="{50FD7A45-F93A-41FB-8012-B7CE75208DCC}" destId="{98CD3D04-B2A6-45A7-95A4-2BA9F4CB9EA5}" srcOrd="5" destOrd="0" parTransId="{F527B768-8480-47C8-BA40-FBB34AB3AC93}" sibTransId="{3A5C727B-1EA8-49EA-B31B-F3ECE07BDEDC}"/>
    <dgm:cxn modelId="{1E809B15-1BBB-4570-BA0B-FAA4FF759E75}" srcId="{50FD7A45-F93A-41FB-8012-B7CE75208DCC}" destId="{05D2E367-7549-4550-BA79-B644B9F56328}" srcOrd="1" destOrd="0" parTransId="{9BFA0095-1614-44CD-8341-6113C262D804}" sibTransId="{FB065DD5-9B2A-4157-98BC-48FE866195FB}"/>
    <dgm:cxn modelId="{A175821A-D4E6-41A5-9A04-5E234D7E13D3}" srcId="{50FD7A45-F93A-41FB-8012-B7CE75208DCC}" destId="{88397FB5-22D2-4050-95C3-C578307FB497}" srcOrd="0" destOrd="0" parTransId="{2492365A-8F26-4005-94A9-402730D5A4B8}" sibTransId="{BB61007C-7EB6-4ADE-A527-AE6DF315EE08}"/>
    <dgm:cxn modelId="{AC45D923-1E5F-4F90-A7DF-43CCDD749BF1}" type="presOf" srcId="{EE25F684-4E9A-4DE3-AC69-2EA559F01A68}" destId="{9F2C6E08-F5E3-476B-A72A-DEB4C15A8252}" srcOrd="0" destOrd="0" presId="urn:microsoft.com/office/officeart/2005/8/layout/vList2"/>
    <dgm:cxn modelId="{2F43922F-917E-4D82-9E87-9435D9D54430}" type="presOf" srcId="{05D2E367-7549-4550-BA79-B644B9F56328}" destId="{5E0B9992-05E8-4447-87AC-90EE6440EBA6}" srcOrd="0" destOrd="0" presId="urn:microsoft.com/office/officeart/2005/8/layout/vList2"/>
    <dgm:cxn modelId="{D53F7139-8E2C-439B-A889-BA4194C827FA}" srcId="{05D2E367-7549-4550-BA79-B644B9F56328}" destId="{86E0FE72-4AA2-42C5-8F0C-A253BE761C7E}" srcOrd="0" destOrd="0" parTransId="{BE6A84A9-D411-4019-A7B5-4C519038C42E}" sibTransId="{64159FEF-D93B-4783-8BEE-9A6791BEEE7A}"/>
    <dgm:cxn modelId="{71A02C3B-2953-48A8-B204-5A10E841CECC}" srcId="{88397FB5-22D2-4050-95C3-C578307FB497}" destId="{0250DA05-AC5A-477C-AA7F-8410FAC029B0}" srcOrd="0" destOrd="0" parTransId="{6756F1A3-7E4C-4265-A309-43BE7D33A70E}" sibTransId="{4DF08E6B-CCDE-41F1-AC94-0695FB5334AA}"/>
    <dgm:cxn modelId="{0A7D3160-4D54-43EE-A8F8-6D85A07C4E44}" type="presOf" srcId="{0250DA05-AC5A-477C-AA7F-8410FAC029B0}" destId="{CFC7A068-999C-4AFE-BCA8-2A9FF97F532A}" srcOrd="0" destOrd="0" presId="urn:microsoft.com/office/officeart/2005/8/layout/vList2"/>
    <dgm:cxn modelId="{B13F2C46-E180-4583-BC2D-6A28449622FE}" srcId="{5687F8CC-6848-4FD9-A047-155F1E6FABA9}" destId="{C998054D-6D3D-4F5C-8313-97AEEFF64693}" srcOrd="0" destOrd="0" parTransId="{B60A643D-7704-4694-9471-9E149F64E774}" sibTransId="{194BC512-EEB7-46B9-9002-34F35B391234}"/>
    <dgm:cxn modelId="{75761F48-BF90-4DA0-8956-4C224594074C}" type="presOf" srcId="{88397FB5-22D2-4050-95C3-C578307FB497}" destId="{1669CB2A-E9CE-4993-BD0A-B4F5E2BF1232}" srcOrd="0" destOrd="0" presId="urn:microsoft.com/office/officeart/2005/8/layout/vList2"/>
    <dgm:cxn modelId="{05982168-77DC-4512-A802-660C77BC189D}" type="presOf" srcId="{86E0FE72-4AA2-42C5-8F0C-A253BE761C7E}" destId="{75F78799-AFB1-4CC9-BC2E-E3C27CE4D01A}" srcOrd="0" destOrd="0" presId="urn:microsoft.com/office/officeart/2005/8/layout/vList2"/>
    <dgm:cxn modelId="{8D736079-7560-4986-A920-B58DF9F60C48}" type="presOf" srcId="{50FD7A45-F93A-41FB-8012-B7CE75208DCC}" destId="{4621DE7B-24B4-4027-B53A-B4EA09D6C87B}" srcOrd="0" destOrd="0" presId="urn:microsoft.com/office/officeart/2005/8/layout/vList2"/>
    <dgm:cxn modelId="{81D65D83-A79E-401D-978A-CF4EA093F558}" srcId="{50FD7A45-F93A-41FB-8012-B7CE75208DCC}" destId="{0C202EA4-E7FF-4412-9EE1-50DD215B7C3E}" srcOrd="4" destOrd="0" parTransId="{78A0F450-356B-4215-96BE-59F805957090}" sibTransId="{FF7991D2-00BF-455E-8AD9-A112C578AA27}"/>
    <dgm:cxn modelId="{4E853A84-04A7-49C7-8D03-4DA669E65BCA}" type="presOf" srcId="{09A1E24C-ED25-4C3C-A23A-08BC4B3E5095}" destId="{17989B2A-FE1E-4D1D-909F-6175E7883CB3}" srcOrd="0" destOrd="0" presId="urn:microsoft.com/office/officeart/2005/8/layout/vList2"/>
    <dgm:cxn modelId="{89928B93-F5B0-4CFA-8875-97F90C6454E3}" type="presOf" srcId="{F04AD96E-4AC2-4AF3-95A0-BAB73CE79F0B}" destId="{CA28C5BA-8236-4412-BE3D-C5D477FB2ED0}" srcOrd="0" destOrd="0" presId="urn:microsoft.com/office/officeart/2005/8/layout/vList2"/>
    <dgm:cxn modelId="{4DB1B893-B59F-4B62-A223-A4627DBD6E3B}" type="presOf" srcId="{98CD3D04-B2A6-45A7-95A4-2BA9F4CB9EA5}" destId="{D5ED0DBB-B9B1-49D7-82D5-36EEC05E0202}" srcOrd="0" destOrd="0" presId="urn:microsoft.com/office/officeart/2005/8/layout/vList2"/>
    <dgm:cxn modelId="{EDAC6895-F649-4C38-BBA4-AF6F240D3E4A}" type="presOf" srcId="{C998054D-6D3D-4F5C-8313-97AEEFF64693}" destId="{98B2C55E-BEE5-4BB7-8C90-7F955A0152AC}" srcOrd="0" destOrd="0" presId="urn:microsoft.com/office/officeart/2005/8/layout/vList2"/>
    <dgm:cxn modelId="{07FEB9B1-A856-4EB6-B27F-712D75390EFD}" type="presOf" srcId="{0C202EA4-E7FF-4412-9EE1-50DD215B7C3E}" destId="{09A68A81-CACF-4128-AED2-0DB330EDBB14}" srcOrd="0" destOrd="0" presId="urn:microsoft.com/office/officeart/2005/8/layout/vList2"/>
    <dgm:cxn modelId="{E7007AB9-7C98-4930-B9E7-0120F0DB4CE6}" srcId="{0C202EA4-E7FF-4412-9EE1-50DD215B7C3E}" destId="{09A1E24C-ED25-4C3C-A23A-08BC4B3E5095}" srcOrd="0" destOrd="0" parTransId="{98492733-3320-48E7-A870-9D8B4DE9E090}" sibTransId="{93DEBED7-5556-4A81-84D5-03C7E1D3783C}"/>
    <dgm:cxn modelId="{A3DC72BC-29BA-41BD-9EAF-9B94B3462B6C}" srcId="{EE25F684-4E9A-4DE3-AC69-2EA559F01A68}" destId="{1D3ACC8D-D46A-42BE-ABB2-6513DFA002EC}" srcOrd="0" destOrd="0" parTransId="{926D426E-E6C7-46C4-B0E0-A53ED042EFA8}" sibTransId="{244EAF4D-0D80-4C50-B2EF-12025907E0B5}"/>
    <dgm:cxn modelId="{BEE6C4DA-8B9A-4A1D-86A8-DC159AAD06D9}" srcId="{98CD3D04-B2A6-45A7-95A4-2BA9F4CB9EA5}" destId="{F04AD96E-4AC2-4AF3-95A0-BAB73CE79F0B}" srcOrd="0" destOrd="0" parTransId="{115CD7D4-70D7-43CE-9B2A-A87E1CB62075}" sibTransId="{5F37F859-477E-4E86-A6BA-0928AEC6158C}"/>
    <dgm:cxn modelId="{DE2A99E0-7A89-4637-AC6E-980C4DB17030}" srcId="{50FD7A45-F93A-41FB-8012-B7CE75208DCC}" destId="{EE25F684-4E9A-4DE3-AC69-2EA559F01A68}" srcOrd="3" destOrd="0" parTransId="{88F41822-8FEB-4AA3-9696-23B720D702F5}" sibTransId="{C260C316-1146-4F33-ABAD-DB4EB85F7D2C}"/>
    <dgm:cxn modelId="{0C5612E7-F7D5-4D9D-9E59-C11B55A1C752}" type="presOf" srcId="{5687F8CC-6848-4FD9-A047-155F1E6FABA9}" destId="{DD6A5413-FE2F-47E9-B51B-A67FF463E7C3}" srcOrd="0" destOrd="0" presId="urn:microsoft.com/office/officeart/2005/8/layout/vList2"/>
    <dgm:cxn modelId="{3114C67C-9682-4CE5-9EBE-EE47E652F67F}" type="presParOf" srcId="{4621DE7B-24B4-4027-B53A-B4EA09D6C87B}" destId="{1669CB2A-E9CE-4993-BD0A-B4F5E2BF1232}" srcOrd="0" destOrd="0" presId="urn:microsoft.com/office/officeart/2005/8/layout/vList2"/>
    <dgm:cxn modelId="{E68773A9-ECF2-422A-B5D5-00B449BE24D5}" type="presParOf" srcId="{4621DE7B-24B4-4027-B53A-B4EA09D6C87B}" destId="{CFC7A068-999C-4AFE-BCA8-2A9FF97F532A}" srcOrd="1" destOrd="0" presId="urn:microsoft.com/office/officeart/2005/8/layout/vList2"/>
    <dgm:cxn modelId="{3A7DEA86-3808-4372-9463-E4B185A4C938}" type="presParOf" srcId="{4621DE7B-24B4-4027-B53A-B4EA09D6C87B}" destId="{5E0B9992-05E8-4447-87AC-90EE6440EBA6}" srcOrd="2" destOrd="0" presId="urn:microsoft.com/office/officeart/2005/8/layout/vList2"/>
    <dgm:cxn modelId="{34C61F8E-BE0D-4A31-8C72-992A13A6B818}" type="presParOf" srcId="{4621DE7B-24B4-4027-B53A-B4EA09D6C87B}" destId="{75F78799-AFB1-4CC9-BC2E-E3C27CE4D01A}" srcOrd="3" destOrd="0" presId="urn:microsoft.com/office/officeart/2005/8/layout/vList2"/>
    <dgm:cxn modelId="{64028521-B975-43B7-BBEF-D91B6263C186}" type="presParOf" srcId="{4621DE7B-24B4-4027-B53A-B4EA09D6C87B}" destId="{DD6A5413-FE2F-47E9-B51B-A67FF463E7C3}" srcOrd="4" destOrd="0" presId="urn:microsoft.com/office/officeart/2005/8/layout/vList2"/>
    <dgm:cxn modelId="{E8820DBE-AA15-49B6-A82A-9B63717DAA70}" type="presParOf" srcId="{4621DE7B-24B4-4027-B53A-B4EA09D6C87B}" destId="{98B2C55E-BEE5-4BB7-8C90-7F955A0152AC}" srcOrd="5" destOrd="0" presId="urn:microsoft.com/office/officeart/2005/8/layout/vList2"/>
    <dgm:cxn modelId="{13B8C4F6-CA8E-49B6-82BC-4962081827AB}" type="presParOf" srcId="{4621DE7B-24B4-4027-B53A-B4EA09D6C87B}" destId="{9F2C6E08-F5E3-476B-A72A-DEB4C15A8252}" srcOrd="6" destOrd="0" presId="urn:microsoft.com/office/officeart/2005/8/layout/vList2"/>
    <dgm:cxn modelId="{4AE21B0F-FB90-4612-872D-61C5950D33FA}" type="presParOf" srcId="{4621DE7B-24B4-4027-B53A-B4EA09D6C87B}" destId="{50318392-3701-408B-9D16-DF3518560D92}" srcOrd="7" destOrd="0" presId="urn:microsoft.com/office/officeart/2005/8/layout/vList2"/>
    <dgm:cxn modelId="{FDAA4C0C-9611-4569-8659-05EDDE36A0A8}" type="presParOf" srcId="{4621DE7B-24B4-4027-B53A-B4EA09D6C87B}" destId="{09A68A81-CACF-4128-AED2-0DB330EDBB14}" srcOrd="8" destOrd="0" presId="urn:microsoft.com/office/officeart/2005/8/layout/vList2"/>
    <dgm:cxn modelId="{0F5B9397-2514-4ADB-B171-8319763D4053}" type="presParOf" srcId="{4621DE7B-24B4-4027-B53A-B4EA09D6C87B}" destId="{17989B2A-FE1E-4D1D-909F-6175E7883CB3}" srcOrd="9" destOrd="0" presId="urn:microsoft.com/office/officeart/2005/8/layout/vList2"/>
    <dgm:cxn modelId="{82C30DED-3FA1-4EB2-BC1D-733E185E5DAF}" type="presParOf" srcId="{4621DE7B-24B4-4027-B53A-B4EA09D6C87B}" destId="{D5ED0DBB-B9B1-49D7-82D5-36EEC05E0202}" srcOrd="10" destOrd="0" presId="urn:microsoft.com/office/officeart/2005/8/layout/vList2"/>
    <dgm:cxn modelId="{E50F982D-19CB-4D20-AAE4-1A6796915D64}" type="presParOf" srcId="{4621DE7B-24B4-4027-B53A-B4EA09D6C87B}" destId="{CA28C5BA-8236-4412-BE3D-C5D477FB2ED0}"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5ACC5-04AC-48BE-8CD4-5696C5289AA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BD1107E-CAAE-4498-99DC-D25EF690D609}">
      <dgm:prSet/>
      <dgm:spPr/>
      <dgm:t>
        <a:bodyPr/>
        <a:lstStyle/>
        <a:p>
          <a:r>
            <a:rPr lang="en-US"/>
            <a:t>Coordinated Entry</a:t>
          </a:r>
        </a:p>
      </dgm:t>
    </dgm:pt>
    <dgm:pt modelId="{198CDBC8-DBB9-42E0-B33B-B0FC9DBAC9F9}" type="parTrans" cxnId="{B99BA766-CCF5-4469-B471-B4BAA1E41113}">
      <dgm:prSet/>
      <dgm:spPr/>
      <dgm:t>
        <a:bodyPr/>
        <a:lstStyle/>
        <a:p>
          <a:endParaRPr lang="en-US"/>
        </a:p>
      </dgm:t>
    </dgm:pt>
    <dgm:pt modelId="{F31262E7-A369-4FBE-8918-45E4166159BB}" type="sibTrans" cxnId="{B99BA766-CCF5-4469-B471-B4BAA1E41113}">
      <dgm:prSet/>
      <dgm:spPr/>
      <dgm:t>
        <a:bodyPr/>
        <a:lstStyle/>
        <a:p>
          <a:endParaRPr lang="en-US"/>
        </a:p>
      </dgm:t>
    </dgm:pt>
    <dgm:pt modelId="{A5AA26AF-101E-4942-9E64-D4AB5C2E7845}">
      <dgm:prSet/>
      <dgm:spPr/>
      <dgm:t>
        <a:bodyPr/>
        <a:lstStyle/>
        <a:p>
          <a:r>
            <a:rPr lang="en-US"/>
            <a:t>Finalizing and Piloting New Assessment Tool</a:t>
          </a:r>
        </a:p>
      </dgm:t>
    </dgm:pt>
    <dgm:pt modelId="{59AC7322-D476-48A7-9971-4D000D838BDA}" type="parTrans" cxnId="{AC42244B-A85A-4CBF-A82D-D1EDCFD96265}">
      <dgm:prSet/>
      <dgm:spPr/>
      <dgm:t>
        <a:bodyPr/>
        <a:lstStyle/>
        <a:p>
          <a:endParaRPr lang="en-US"/>
        </a:p>
      </dgm:t>
    </dgm:pt>
    <dgm:pt modelId="{508F42E6-EDB3-4D00-B241-86F4C7601BB7}" type="sibTrans" cxnId="{AC42244B-A85A-4CBF-A82D-D1EDCFD96265}">
      <dgm:prSet/>
      <dgm:spPr/>
      <dgm:t>
        <a:bodyPr/>
        <a:lstStyle/>
        <a:p>
          <a:endParaRPr lang="en-US"/>
        </a:p>
      </dgm:t>
    </dgm:pt>
    <dgm:pt modelId="{08637D10-8A5B-49FA-B48F-F08422BF3FC0}">
      <dgm:prSet/>
      <dgm:spPr/>
      <dgm:t>
        <a:bodyPr/>
        <a:lstStyle/>
        <a:p>
          <a:r>
            <a:rPr lang="en-US"/>
            <a:t>Data</a:t>
          </a:r>
        </a:p>
      </dgm:t>
    </dgm:pt>
    <dgm:pt modelId="{0FB5EF1A-F81C-436E-A906-322413CCDCB2}" type="parTrans" cxnId="{074B086D-54F2-4D61-9EAC-863943973FCD}">
      <dgm:prSet/>
      <dgm:spPr/>
      <dgm:t>
        <a:bodyPr/>
        <a:lstStyle/>
        <a:p>
          <a:endParaRPr lang="en-US"/>
        </a:p>
      </dgm:t>
    </dgm:pt>
    <dgm:pt modelId="{40620FCA-B306-4166-888E-73F3AAE82901}" type="sibTrans" cxnId="{074B086D-54F2-4D61-9EAC-863943973FCD}">
      <dgm:prSet/>
      <dgm:spPr/>
      <dgm:t>
        <a:bodyPr/>
        <a:lstStyle/>
        <a:p>
          <a:endParaRPr lang="en-US"/>
        </a:p>
      </dgm:t>
    </dgm:pt>
    <dgm:pt modelId="{53A8F750-3311-4F8D-9419-EEDF7C717D48}">
      <dgm:prSet/>
      <dgm:spPr/>
      <dgm:t>
        <a:bodyPr/>
        <a:lstStyle/>
        <a:p>
          <a:r>
            <a:rPr lang="en-US"/>
            <a:t>Racial Disparities Report and Advocacy</a:t>
          </a:r>
        </a:p>
      </dgm:t>
    </dgm:pt>
    <dgm:pt modelId="{1BB49D67-D2ED-4020-A333-9B3F603DDC8C}" type="parTrans" cxnId="{B8E47689-8B68-48FA-B352-BD610109F309}">
      <dgm:prSet/>
      <dgm:spPr/>
      <dgm:t>
        <a:bodyPr/>
        <a:lstStyle/>
        <a:p>
          <a:endParaRPr lang="en-US"/>
        </a:p>
      </dgm:t>
    </dgm:pt>
    <dgm:pt modelId="{B431A94E-0DB4-4861-B8CC-F9A22BE3D889}" type="sibTrans" cxnId="{B8E47689-8B68-48FA-B352-BD610109F309}">
      <dgm:prSet/>
      <dgm:spPr/>
      <dgm:t>
        <a:bodyPr/>
        <a:lstStyle/>
        <a:p>
          <a:endParaRPr lang="en-US"/>
        </a:p>
      </dgm:t>
    </dgm:pt>
    <dgm:pt modelId="{86F5313C-53BE-4CA3-844A-47E72093A127}">
      <dgm:prSet/>
      <dgm:spPr/>
      <dgm:t>
        <a:bodyPr/>
        <a:lstStyle/>
        <a:p>
          <a:r>
            <a:rPr lang="en-US"/>
            <a:t>Organizational Training and Development</a:t>
          </a:r>
        </a:p>
      </dgm:t>
    </dgm:pt>
    <dgm:pt modelId="{5503AC72-4B0B-4BB8-9A57-FD36295E872D}" type="parTrans" cxnId="{0F225B03-40A9-4485-8B0A-622BEAC84CD8}">
      <dgm:prSet/>
      <dgm:spPr/>
      <dgm:t>
        <a:bodyPr/>
        <a:lstStyle/>
        <a:p>
          <a:endParaRPr lang="en-US"/>
        </a:p>
      </dgm:t>
    </dgm:pt>
    <dgm:pt modelId="{395A65FC-6161-46B1-B7CE-106BD442F233}" type="sibTrans" cxnId="{0F225B03-40A9-4485-8B0A-622BEAC84CD8}">
      <dgm:prSet/>
      <dgm:spPr/>
      <dgm:t>
        <a:bodyPr/>
        <a:lstStyle/>
        <a:p>
          <a:endParaRPr lang="en-US"/>
        </a:p>
      </dgm:t>
    </dgm:pt>
    <dgm:pt modelId="{171DC864-1B29-4349-A84A-49393C691F75}">
      <dgm:prSet/>
      <dgm:spPr/>
      <dgm:t>
        <a:bodyPr/>
        <a:lstStyle/>
        <a:p>
          <a:r>
            <a:rPr lang="en-US"/>
            <a:t>Trainings, Charters and Surveys</a:t>
          </a:r>
        </a:p>
      </dgm:t>
    </dgm:pt>
    <dgm:pt modelId="{1F2D3CD2-6C9C-4D7F-8513-CA3894D69EEA}" type="parTrans" cxnId="{C3ED4B96-A56F-47A5-9705-219DE6DF26DD}">
      <dgm:prSet/>
      <dgm:spPr/>
      <dgm:t>
        <a:bodyPr/>
        <a:lstStyle/>
        <a:p>
          <a:endParaRPr lang="en-US"/>
        </a:p>
      </dgm:t>
    </dgm:pt>
    <dgm:pt modelId="{BAD7AACE-D5E2-49F6-A949-2B05ADD206FB}" type="sibTrans" cxnId="{C3ED4B96-A56F-47A5-9705-219DE6DF26DD}">
      <dgm:prSet/>
      <dgm:spPr/>
      <dgm:t>
        <a:bodyPr/>
        <a:lstStyle/>
        <a:p>
          <a:endParaRPr lang="en-US"/>
        </a:p>
      </dgm:t>
    </dgm:pt>
    <dgm:pt modelId="{B141D1F3-7CB7-4696-81E7-719DEE3702ED}">
      <dgm:prSet/>
      <dgm:spPr/>
      <dgm:t>
        <a:bodyPr/>
        <a:lstStyle/>
        <a:p>
          <a:r>
            <a:rPr lang="en-US"/>
            <a:t>Housing Continuum</a:t>
          </a:r>
        </a:p>
      </dgm:t>
    </dgm:pt>
    <dgm:pt modelId="{6C6E2977-23F4-4CE7-993F-DFC5DC7B546C}" type="parTrans" cxnId="{E89FEEB9-6963-4F3E-9911-124D8CBC7362}">
      <dgm:prSet/>
      <dgm:spPr/>
      <dgm:t>
        <a:bodyPr/>
        <a:lstStyle/>
        <a:p>
          <a:endParaRPr lang="en-US"/>
        </a:p>
      </dgm:t>
    </dgm:pt>
    <dgm:pt modelId="{1EA28E5D-E2B1-4371-9019-A5A116663B91}" type="sibTrans" cxnId="{E89FEEB9-6963-4F3E-9911-124D8CBC7362}">
      <dgm:prSet/>
      <dgm:spPr/>
      <dgm:t>
        <a:bodyPr/>
        <a:lstStyle/>
        <a:p>
          <a:endParaRPr lang="en-US"/>
        </a:p>
      </dgm:t>
    </dgm:pt>
    <dgm:pt modelId="{F69093A9-AB97-43D8-B877-B44E61BAD8CB}">
      <dgm:prSet/>
      <dgm:spPr/>
      <dgm:t>
        <a:bodyPr/>
        <a:lstStyle/>
        <a:p>
          <a:r>
            <a:rPr lang="en-US"/>
            <a:t>Increasing COC Board/Committee Participation/Setting Goals in Charter</a:t>
          </a:r>
        </a:p>
      </dgm:t>
    </dgm:pt>
    <dgm:pt modelId="{858495BD-5ABF-415A-9613-526E006930DC}" type="parTrans" cxnId="{5600A351-AC8C-4722-BA3E-DCAE9D66B48A}">
      <dgm:prSet/>
      <dgm:spPr/>
      <dgm:t>
        <a:bodyPr/>
        <a:lstStyle/>
        <a:p>
          <a:endParaRPr lang="en-US"/>
        </a:p>
      </dgm:t>
    </dgm:pt>
    <dgm:pt modelId="{9C5C8F3D-9C47-47A6-B444-70DBD2E2C552}" type="sibTrans" cxnId="{5600A351-AC8C-4722-BA3E-DCAE9D66B48A}">
      <dgm:prSet/>
      <dgm:spPr/>
      <dgm:t>
        <a:bodyPr/>
        <a:lstStyle/>
        <a:p>
          <a:endParaRPr lang="en-US"/>
        </a:p>
      </dgm:t>
    </dgm:pt>
    <dgm:pt modelId="{B65EFBE2-425D-4E55-94D3-B88F190B8E42}">
      <dgm:prSet/>
      <dgm:spPr/>
      <dgm:t>
        <a:bodyPr/>
        <a:lstStyle/>
        <a:p>
          <a:r>
            <a:rPr lang="en-US"/>
            <a:t>Lived Experience</a:t>
          </a:r>
        </a:p>
      </dgm:t>
    </dgm:pt>
    <dgm:pt modelId="{8B46E32F-37D8-455F-A60B-B040EC1C2AED}" type="parTrans" cxnId="{80F89444-C34D-4E12-8D52-0CBD5D102AA2}">
      <dgm:prSet/>
      <dgm:spPr/>
      <dgm:t>
        <a:bodyPr/>
        <a:lstStyle/>
        <a:p>
          <a:endParaRPr lang="en-US"/>
        </a:p>
      </dgm:t>
    </dgm:pt>
    <dgm:pt modelId="{49F07651-5CB4-49E2-9AFA-993DADBD7CB3}" type="sibTrans" cxnId="{80F89444-C34D-4E12-8D52-0CBD5D102AA2}">
      <dgm:prSet/>
      <dgm:spPr/>
      <dgm:t>
        <a:bodyPr/>
        <a:lstStyle/>
        <a:p>
          <a:endParaRPr lang="en-US"/>
        </a:p>
      </dgm:t>
    </dgm:pt>
    <dgm:pt modelId="{114AFAA3-6470-4D9B-BF3D-035E294D03AB}">
      <dgm:prSet/>
      <dgm:spPr/>
      <dgm:t>
        <a:bodyPr/>
        <a:lstStyle/>
        <a:p>
          <a:r>
            <a:rPr lang="en-US"/>
            <a:t>Recruitment/Building Community Partnerships</a:t>
          </a:r>
        </a:p>
      </dgm:t>
    </dgm:pt>
    <dgm:pt modelId="{E6A56CA8-5BD5-4C7E-9CAF-DD952BEF5288}" type="parTrans" cxnId="{20A09172-53F0-42D8-8CC8-2FDED5EF1E15}">
      <dgm:prSet/>
      <dgm:spPr/>
      <dgm:t>
        <a:bodyPr/>
        <a:lstStyle/>
        <a:p>
          <a:endParaRPr lang="en-US"/>
        </a:p>
      </dgm:t>
    </dgm:pt>
    <dgm:pt modelId="{F562DD43-9E53-44AA-AB3F-EA682E452C7F}" type="sibTrans" cxnId="{20A09172-53F0-42D8-8CC8-2FDED5EF1E15}">
      <dgm:prSet/>
      <dgm:spPr/>
      <dgm:t>
        <a:bodyPr/>
        <a:lstStyle/>
        <a:p>
          <a:endParaRPr lang="en-US"/>
        </a:p>
      </dgm:t>
    </dgm:pt>
    <dgm:pt modelId="{F9D59697-499F-43F8-A5F0-CBF08891AB9F}">
      <dgm:prSet/>
      <dgm:spPr/>
      <dgm:t>
        <a:bodyPr/>
        <a:lstStyle/>
        <a:p>
          <a:r>
            <a:rPr lang="en-US"/>
            <a:t>Legislative Policy</a:t>
          </a:r>
        </a:p>
      </dgm:t>
    </dgm:pt>
    <dgm:pt modelId="{BFFF426D-9F46-4CA8-82A5-CDC2ABA693AB}" type="parTrans" cxnId="{33C9200D-14E4-433A-9338-EEA00FC3DD7F}">
      <dgm:prSet/>
      <dgm:spPr/>
      <dgm:t>
        <a:bodyPr/>
        <a:lstStyle/>
        <a:p>
          <a:endParaRPr lang="en-US"/>
        </a:p>
      </dgm:t>
    </dgm:pt>
    <dgm:pt modelId="{F559B94B-E0EF-4126-995E-A41342F83202}" type="sibTrans" cxnId="{33C9200D-14E4-433A-9338-EEA00FC3DD7F}">
      <dgm:prSet/>
      <dgm:spPr/>
      <dgm:t>
        <a:bodyPr/>
        <a:lstStyle/>
        <a:p>
          <a:endParaRPr lang="en-US"/>
        </a:p>
      </dgm:t>
    </dgm:pt>
    <dgm:pt modelId="{05DB44B8-7623-44BC-BB64-DA278DE436FE}">
      <dgm:prSet/>
      <dgm:spPr/>
      <dgm:t>
        <a:bodyPr/>
        <a:lstStyle/>
        <a:p>
          <a:pPr rtl="0"/>
          <a:r>
            <a:rPr lang="en-US"/>
            <a:t>COVID-19 Housing Equity </a:t>
          </a:r>
          <a:r>
            <a:rPr lang="en-US">
              <a:latin typeface="Trebuchet MS" panose="020B0603020202020204"/>
            </a:rPr>
            <a:t>Bill, </a:t>
          </a:r>
          <a:r>
            <a:rPr lang="en-US"/>
            <a:t>Right to Counsel in Evictions</a:t>
          </a:r>
          <a:r>
            <a:rPr lang="en-US">
              <a:latin typeface="Trebuchet MS" panose="020B0603020202020204"/>
            </a:rPr>
            <a:t>, etc.</a:t>
          </a:r>
          <a:endParaRPr lang="en-US"/>
        </a:p>
      </dgm:t>
    </dgm:pt>
    <dgm:pt modelId="{8696DE60-FAF0-4342-9130-6768945DC090}" type="parTrans" cxnId="{3158FBAB-4BEC-4495-9CEB-04D89906D148}">
      <dgm:prSet/>
      <dgm:spPr/>
      <dgm:t>
        <a:bodyPr/>
        <a:lstStyle/>
        <a:p>
          <a:endParaRPr lang="en-US"/>
        </a:p>
      </dgm:t>
    </dgm:pt>
    <dgm:pt modelId="{9C185984-0ACC-4F49-82AB-0915C5F105F1}" type="sibTrans" cxnId="{3158FBAB-4BEC-4495-9CEB-04D89906D148}">
      <dgm:prSet/>
      <dgm:spPr/>
      <dgm:t>
        <a:bodyPr/>
        <a:lstStyle/>
        <a:p>
          <a:endParaRPr lang="en-US"/>
        </a:p>
      </dgm:t>
    </dgm:pt>
    <dgm:pt modelId="{4DC0E520-AED2-4B78-9051-1A8F0A1D3EA9}" type="pres">
      <dgm:prSet presAssocID="{9285ACC5-04AC-48BE-8CD4-5696C5289AAB}" presName="linear" presStyleCnt="0">
        <dgm:presLayoutVars>
          <dgm:animLvl val="lvl"/>
          <dgm:resizeHandles val="exact"/>
        </dgm:presLayoutVars>
      </dgm:prSet>
      <dgm:spPr/>
    </dgm:pt>
    <dgm:pt modelId="{88DF85F8-A086-4BB1-935D-62DC05BDD1EF}" type="pres">
      <dgm:prSet presAssocID="{EBD1107E-CAAE-4498-99DC-D25EF690D609}" presName="parentText" presStyleLbl="node1" presStyleIdx="0" presStyleCnt="6">
        <dgm:presLayoutVars>
          <dgm:chMax val="0"/>
          <dgm:bulletEnabled val="1"/>
        </dgm:presLayoutVars>
      </dgm:prSet>
      <dgm:spPr/>
    </dgm:pt>
    <dgm:pt modelId="{5BC549CA-288D-4448-8F4D-ED3C7E935A44}" type="pres">
      <dgm:prSet presAssocID="{EBD1107E-CAAE-4498-99DC-D25EF690D609}" presName="childText" presStyleLbl="revTx" presStyleIdx="0" presStyleCnt="6">
        <dgm:presLayoutVars>
          <dgm:bulletEnabled val="1"/>
        </dgm:presLayoutVars>
      </dgm:prSet>
      <dgm:spPr/>
    </dgm:pt>
    <dgm:pt modelId="{B247D360-40C6-436E-85C3-515045A89E6E}" type="pres">
      <dgm:prSet presAssocID="{08637D10-8A5B-49FA-B48F-F08422BF3FC0}" presName="parentText" presStyleLbl="node1" presStyleIdx="1" presStyleCnt="6">
        <dgm:presLayoutVars>
          <dgm:chMax val="0"/>
          <dgm:bulletEnabled val="1"/>
        </dgm:presLayoutVars>
      </dgm:prSet>
      <dgm:spPr/>
    </dgm:pt>
    <dgm:pt modelId="{A1D0EB98-7871-443E-9009-FEF16EEAFEAC}" type="pres">
      <dgm:prSet presAssocID="{08637D10-8A5B-49FA-B48F-F08422BF3FC0}" presName="childText" presStyleLbl="revTx" presStyleIdx="1" presStyleCnt="6">
        <dgm:presLayoutVars>
          <dgm:bulletEnabled val="1"/>
        </dgm:presLayoutVars>
      </dgm:prSet>
      <dgm:spPr/>
    </dgm:pt>
    <dgm:pt modelId="{BAC1EB3E-4008-4C43-8973-DBB68E628246}" type="pres">
      <dgm:prSet presAssocID="{86F5313C-53BE-4CA3-844A-47E72093A127}" presName="parentText" presStyleLbl="node1" presStyleIdx="2" presStyleCnt="6">
        <dgm:presLayoutVars>
          <dgm:chMax val="0"/>
          <dgm:bulletEnabled val="1"/>
        </dgm:presLayoutVars>
      </dgm:prSet>
      <dgm:spPr/>
    </dgm:pt>
    <dgm:pt modelId="{C3F4E6D8-FC78-49F8-BE1A-7FFE4821A902}" type="pres">
      <dgm:prSet presAssocID="{86F5313C-53BE-4CA3-844A-47E72093A127}" presName="childText" presStyleLbl="revTx" presStyleIdx="2" presStyleCnt="6">
        <dgm:presLayoutVars>
          <dgm:bulletEnabled val="1"/>
        </dgm:presLayoutVars>
      </dgm:prSet>
      <dgm:spPr/>
    </dgm:pt>
    <dgm:pt modelId="{84C80F62-827A-47AC-B75F-68B1D58FED4A}" type="pres">
      <dgm:prSet presAssocID="{B141D1F3-7CB7-4696-81E7-719DEE3702ED}" presName="parentText" presStyleLbl="node1" presStyleIdx="3" presStyleCnt="6">
        <dgm:presLayoutVars>
          <dgm:chMax val="0"/>
          <dgm:bulletEnabled val="1"/>
        </dgm:presLayoutVars>
      </dgm:prSet>
      <dgm:spPr/>
    </dgm:pt>
    <dgm:pt modelId="{4118423D-2902-4FF7-B1A1-8A9801DA016A}" type="pres">
      <dgm:prSet presAssocID="{B141D1F3-7CB7-4696-81E7-719DEE3702ED}" presName="childText" presStyleLbl="revTx" presStyleIdx="3" presStyleCnt="6">
        <dgm:presLayoutVars>
          <dgm:bulletEnabled val="1"/>
        </dgm:presLayoutVars>
      </dgm:prSet>
      <dgm:spPr/>
    </dgm:pt>
    <dgm:pt modelId="{FA825C1B-36E4-4373-A9A7-09109AC7C04E}" type="pres">
      <dgm:prSet presAssocID="{B65EFBE2-425D-4E55-94D3-B88F190B8E42}" presName="parentText" presStyleLbl="node1" presStyleIdx="4" presStyleCnt="6">
        <dgm:presLayoutVars>
          <dgm:chMax val="0"/>
          <dgm:bulletEnabled val="1"/>
        </dgm:presLayoutVars>
      </dgm:prSet>
      <dgm:spPr/>
    </dgm:pt>
    <dgm:pt modelId="{34316D83-DB10-48B4-A97F-D5DD4B786B7B}" type="pres">
      <dgm:prSet presAssocID="{B65EFBE2-425D-4E55-94D3-B88F190B8E42}" presName="childText" presStyleLbl="revTx" presStyleIdx="4" presStyleCnt="6">
        <dgm:presLayoutVars>
          <dgm:bulletEnabled val="1"/>
        </dgm:presLayoutVars>
      </dgm:prSet>
      <dgm:spPr/>
    </dgm:pt>
    <dgm:pt modelId="{6F222268-6001-4C6A-854C-40468A1468B9}" type="pres">
      <dgm:prSet presAssocID="{F9D59697-499F-43F8-A5F0-CBF08891AB9F}" presName="parentText" presStyleLbl="node1" presStyleIdx="5" presStyleCnt="6">
        <dgm:presLayoutVars>
          <dgm:chMax val="0"/>
          <dgm:bulletEnabled val="1"/>
        </dgm:presLayoutVars>
      </dgm:prSet>
      <dgm:spPr/>
    </dgm:pt>
    <dgm:pt modelId="{A6E662D7-3A2E-4F9C-842D-54074F2B6083}" type="pres">
      <dgm:prSet presAssocID="{F9D59697-499F-43F8-A5F0-CBF08891AB9F}" presName="childText" presStyleLbl="revTx" presStyleIdx="5" presStyleCnt="6">
        <dgm:presLayoutVars>
          <dgm:bulletEnabled val="1"/>
        </dgm:presLayoutVars>
      </dgm:prSet>
      <dgm:spPr/>
    </dgm:pt>
  </dgm:ptLst>
  <dgm:cxnLst>
    <dgm:cxn modelId="{0F225B03-40A9-4485-8B0A-622BEAC84CD8}" srcId="{9285ACC5-04AC-48BE-8CD4-5696C5289AAB}" destId="{86F5313C-53BE-4CA3-844A-47E72093A127}" srcOrd="2" destOrd="0" parTransId="{5503AC72-4B0B-4BB8-9A57-FD36295E872D}" sibTransId="{395A65FC-6161-46B1-B7CE-106BD442F233}"/>
    <dgm:cxn modelId="{33C9200D-14E4-433A-9338-EEA00FC3DD7F}" srcId="{9285ACC5-04AC-48BE-8CD4-5696C5289AAB}" destId="{F9D59697-499F-43F8-A5F0-CBF08891AB9F}" srcOrd="5" destOrd="0" parTransId="{BFFF426D-9F46-4CA8-82A5-CDC2ABA693AB}" sibTransId="{F559B94B-E0EF-4126-995E-A41342F83202}"/>
    <dgm:cxn modelId="{5570151A-E213-45EB-B1DC-50BE3B5A4C65}" type="presOf" srcId="{171DC864-1B29-4349-A84A-49393C691F75}" destId="{C3F4E6D8-FC78-49F8-BE1A-7FFE4821A902}" srcOrd="0" destOrd="0" presId="urn:microsoft.com/office/officeart/2005/8/layout/vList2"/>
    <dgm:cxn modelId="{40B58F30-7EFD-4233-8BE7-8756873CAC5F}" type="presOf" srcId="{05DB44B8-7623-44BC-BB64-DA278DE436FE}" destId="{A6E662D7-3A2E-4F9C-842D-54074F2B6083}" srcOrd="0" destOrd="0" presId="urn:microsoft.com/office/officeart/2005/8/layout/vList2"/>
    <dgm:cxn modelId="{80F89444-C34D-4E12-8D52-0CBD5D102AA2}" srcId="{9285ACC5-04AC-48BE-8CD4-5696C5289AAB}" destId="{B65EFBE2-425D-4E55-94D3-B88F190B8E42}" srcOrd="4" destOrd="0" parTransId="{8B46E32F-37D8-455F-A60B-B040EC1C2AED}" sibTransId="{49F07651-5CB4-49E2-9AFA-993DADBD7CB3}"/>
    <dgm:cxn modelId="{B99BA766-CCF5-4469-B471-B4BAA1E41113}" srcId="{9285ACC5-04AC-48BE-8CD4-5696C5289AAB}" destId="{EBD1107E-CAAE-4498-99DC-D25EF690D609}" srcOrd="0" destOrd="0" parTransId="{198CDBC8-DBB9-42E0-B33B-B0FC9DBAC9F9}" sibTransId="{F31262E7-A369-4FBE-8918-45E4166159BB}"/>
    <dgm:cxn modelId="{AC42244B-A85A-4CBF-A82D-D1EDCFD96265}" srcId="{EBD1107E-CAAE-4498-99DC-D25EF690D609}" destId="{A5AA26AF-101E-4942-9E64-D4AB5C2E7845}" srcOrd="0" destOrd="0" parTransId="{59AC7322-D476-48A7-9971-4D000D838BDA}" sibTransId="{508F42E6-EDB3-4D00-B241-86F4C7601BB7}"/>
    <dgm:cxn modelId="{074B086D-54F2-4D61-9EAC-863943973FCD}" srcId="{9285ACC5-04AC-48BE-8CD4-5696C5289AAB}" destId="{08637D10-8A5B-49FA-B48F-F08422BF3FC0}" srcOrd="1" destOrd="0" parTransId="{0FB5EF1A-F81C-436E-A906-322413CCDCB2}" sibTransId="{40620FCA-B306-4166-888E-73F3AAE82901}"/>
    <dgm:cxn modelId="{5600A351-AC8C-4722-BA3E-DCAE9D66B48A}" srcId="{B141D1F3-7CB7-4696-81E7-719DEE3702ED}" destId="{F69093A9-AB97-43D8-B877-B44E61BAD8CB}" srcOrd="0" destOrd="0" parTransId="{858495BD-5ABF-415A-9613-526E006930DC}" sibTransId="{9C5C8F3D-9C47-47A6-B444-70DBD2E2C552}"/>
    <dgm:cxn modelId="{20A09172-53F0-42D8-8CC8-2FDED5EF1E15}" srcId="{B65EFBE2-425D-4E55-94D3-B88F190B8E42}" destId="{114AFAA3-6470-4D9B-BF3D-035E294D03AB}" srcOrd="0" destOrd="0" parTransId="{E6A56CA8-5BD5-4C7E-9CAF-DD952BEF5288}" sibTransId="{F562DD43-9E53-44AA-AB3F-EA682E452C7F}"/>
    <dgm:cxn modelId="{1438007C-6AF8-4654-A7B9-0BBB3424C215}" type="presOf" srcId="{EBD1107E-CAAE-4498-99DC-D25EF690D609}" destId="{88DF85F8-A086-4BB1-935D-62DC05BDD1EF}" srcOrd="0" destOrd="0" presId="urn:microsoft.com/office/officeart/2005/8/layout/vList2"/>
    <dgm:cxn modelId="{B8E47689-8B68-48FA-B352-BD610109F309}" srcId="{08637D10-8A5B-49FA-B48F-F08422BF3FC0}" destId="{53A8F750-3311-4F8D-9419-EEDF7C717D48}" srcOrd="0" destOrd="0" parTransId="{1BB49D67-D2ED-4020-A333-9B3F603DDC8C}" sibTransId="{B431A94E-0DB4-4861-B8CC-F9A22BE3D889}"/>
    <dgm:cxn modelId="{C3ED4B96-A56F-47A5-9705-219DE6DF26DD}" srcId="{86F5313C-53BE-4CA3-844A-47E72093A127}" destId="{171DC864-1B29-4349-A84A-49393C691F75}" srcOrd="0" destOrd="0" parTransId="{1F2D3CD2-6C9C-4D7F-8513-CA3894D69EEA}" sibTransId="{BAD7AACE-D5E2-49F6-A949-2B05ADD206FB}"/>
    <dgm:cxn modelId="{3158FBAB-4BEC-4495-9CEB-04D89906D148}" srcId="{F9D59697-499F-43F8-A5F0-CBF08891AB9F}" destId="{05DB44B8-7623-44BC-BB64-DA278DE436FE}" srcOrd="0" destOrd="0" parTransId="{8696DE60-FAF0-4342-9130-6768945DC090}" sibTransId="{9C185984-0ACC-4F49-82AB-0915C5F105F1}"/>
    <dgm:cxn modelId="{EBD4C9B0-2313-469C-9275-840247915FB3}" type="presOf" srcId="{08637D10-8A5B-49FA-B48F-F08422BF3FC0}" destId="{B247D360-40C6-436E-85C3-515045A89E6E}" srcOrd="0" destOrd="0" presId="urn:microsoft.com/office/officeart/2005/8/layout/vList2"/>
    <dgm:cxn modelId="{E89FEEB9-6963-4F3E-9911-124D8CBC7362}" srcId="{9285ACC5-04AC-48BE-8CD4-5696C5289AAB}" destId="{B141D1F3-7CB7-4696-81E7-719DEE3702ED}" srcOrd="3" destOrd="0" parTransId="{6C6E2977-23F4-4CE7-993F-DFC5DC7B546C}" sibTransId="{1EA28E5D-E2B1-4371-9019-A5A116663B91}"/>
    <dgm:cxn modelId="{DA0F6FBA-B30A-44FC-9D6A-7581C98F0C2D}" type="presOf" srcId="{B65EFBE2-425D-4E55-94D3-B88F190B8E42}" destId="{FA825C1B-36E4-4373-A9A7-09109AC7C04E}" srcOrd="0" destOrd="0" presId="urn:microsoft.com/office/officeart/2005/8/layout/vList2"/>
    <dgm:cxn modelId="{050E7FC5-8150-4D66-8042-8FB2AA21C0D7}" type="presOf" srcId="{114AFAA3-6470-4D9B-BF3D-035E294D03AB}" destId="{34316D83-DB10-48B4-A97F-D5DD4B786B7B}" srcOrd="0" destOrd="0" presId="urn:microsoft.com/office/officeart/2005/8/layout/vList2"/>
    <dgm:cxn modelId="{C0AD02CD-FA80-40FA-A3B1-F9D55C0031DE}" type="presOf" srcId="{A5AA26AF-101E-4942-9E64-D4AB5C2E7845}" destId="{5BC549CA-288D-4448-8F4D-ED3C7E935A44}" srcOrd="0" destOrd="0" presId="urn:microsoft.com/office/officeart/2005/8/layout/vList2"/>
    <dgm:cxn modelId="{84E5FED0-8540-49D0-BB50-7E2DA63C7F35}" type="presOf" srcId="{86F5313C-53BE-4CA3-844A-47E72093A127}" destId="{BAC1EB3E-4008-4C43-8973-DBB68E628246}" srcOrd="0" destOrd="0" presId="urn:microsoft.com/office/officeart/2005/8/layout/vList2"/>
    <dgm:cxn modelId="{422815E0-FCF8-4877-9698-0DEE7CDDE190}" type="presOf" srcId="{53A8F750-3311-4F8D-9419-EEDF7C717D48}" destId="{A1D0EB98-7871-443E-9009-FEF16EEAFEAC}" srcOrd="0" destOrd="0" presId="urn:microsoft.com/office/officeart/2005/8/layout/vList2"/>
    <dgm:cxn modelId="{58CEF1E2-B080-4A0E-93F1-5BBD37A59843}" type="presOf" srcId="{9285ACC5-04AC-48BE-8CD4-5696C5289AAB}" destId="{4DC0E520-AED2-4B78-9051-1A8F0A1D3EA9}" srcOrd="0" destOrd="0" presId="urn:microsoft.com/office/officeart/2005/8/layout/vList2"/>
    <dgm:cxn modelId="{B35838E8-1CF2-4BD9-A6E8-CF97BC974C63}" type="presOf" srcId="{F9D59697-499F-43F8-A5F0-CBF08891AB9F}" destId="{6F222268-6001-4C6A-854C-40468A1468B9}" srcOrd="0" destOrd="0" presId="urn:microsoft.com/office/officeart/2005/8/layout/vList2"/>
    <dgm:cxn modelId="{AA49ABF0-F911-430A-BA98-3FB9A342BFA4}" type="presOf" srcId="{B141D1F3-7CB7-4696-81E7-719DEE3702ED}" destId="{84C80F62-827A-47AC-B75F-68B1D58FED4A}" srcOrd="0" destOrd="0" presId="urn:microsoft.com/office/officeart/2005/8/layout/vList2"/>
    <dgm:cxn modelId="{84D542F7-EC0B-455B-B229-AFAEBD7B918F}" type="presOf" srcId="{F69093A9-AB97-43D8-B877-B44E61BAD8CB}" destId="{4118423D-2902-4FF7-B1A1-8A9801DA016A}" srcOrd="0" destOrd="0" presId="urn:microsoft.com/office/officeart/2005/8/layout/vList2"/>
    <dgm:cxn modelId="{2345751D-453F-4D02-B438-005BD2C9DC00}" type="presParOf" srcId="{4DC0E520-AED2-4B78-9051-1A8F0A1D3EA9}" destId="{88DF85F8-A086-4BB1-935D-62DC05BDD1EF}" srcOrd="0" destOrd="0" presId="urn:microsoft.com/office/officeart/2005/8/layout/vList2"/>
    <dgm:cxn modelId="{17830533-2CB7-4E7A-B247-3C4400470D86}" type="presParOf" srcId="{4DC0E520-AED2-4B78-9051-1A8F0A1D3EA9}" destId="{5BC549CA-288D-4448-8F4D-ED3C7E935A44}" srcOrd="1" destOrd="0" presId="urn:microsoft.com/office/officeart/2005/8/layout/vList2"/>
    <dgm:cxn modelId="{00D9B235-E7E4-497D-8802-EAE61D89915F}" type="presParOf" srcId="{4DC0E520-AED2-4B78-9051-1A8F0A1D3EA9}" destId="{B247D360-40C6-436E-85C3-515045A89E6E}" srcOrd="2" destOrd="0" presId="urn:microsoft.com/office/officeart/2005/8/layout/vList2"/>
    <dgm:cxn modelId="{258F9C8C-6D9B-4D7A-8AAD-F3A87ADF2C8D}" type="presParOf" srcId="{4DC0E520-AED2-4B78-9051-1A8F0A1D3EA9}" destId="{A1D0EB98-7871-443E-9009-FEF16EEAFEAC}" srcOrd="3" destOrd="0" presId="urn:microsoft.com/office/officeart/2005/8/layout/vList2"/>
    <dgm:cxn modelId="{63E63220-8A67-4737-9B79-B2175FF9D434}" type="presParOf" srcId="{4DC0E520-AED2-4B78-9051-1A8F0A1D3EA9}" destId="{BAC1EB3E-4008-4C43-8973-DBB68E628246}" srcOrd="4" destOrd="0" presId="urn:microsoft.com/office/officeart/2005/8/layout/vList2"/>
    <dgm:cxn modelId="{B13ADA2C-5F78-467A-B5CC-F8259E90B9B9}" type="presParOf" srcId="{4DC0E520-AED2-4B78-9051-1A8F0A1D3EA9}" destId="{C3F4E6D8-FC78-49F8-BE1A-7FFE4821A902}" srcOrd="5" destOrd="0" presId="urn:microsoft.com/office/officeart/2005/8/layout/vList2"/>
    <dgm:cxn modelId="{B8DE6102-B08B-4F77-ADCA-2875E1C88C3D}" type="presParOf" srcId="{4DC0E520-AED2-4B78-9051-1A8F0A1D3EA9}" destId="{84C80F62-827A-47AC-B75F-68B1D58FED4A}" srcOrd="6" destOrd="0" presId="urn:microsoft.com/office/officeart/2005/8/layout/vList2"/>
    <dgm:cxn modelId="{837326DE-DA01-4FAA-A2B6-13C61CBEA074}" type="presParOf" srcId="{4DC0E520-AED2-4B78-9051-1A8F0A1D3EA9}" destId="{4118423D-2902-4FF7-B1A1-8A9801DA016A}" srcOrd="7" destOrd="0" presId="urn:microsoft.com/office/officeart/2005/8/layout/vList2"/>
    <dgm:cxn modelId="{9313F9CE-D582-4686-BA25-ABE984257B6E}" type="presParOf" srcId="{4DC0E520-AED2-4B78-9051-1A8F0A1D3EA9}" destId="{FA825C1B-36E4-4373-A9A7-09109AC7C04E}" srcOrd="8" destOrd="0" presId="urn:microsoft.com/office/officeart/2005/8/layout/vList2"/>
    <dgm:cxn modelId="{12592370-BF93-48A5-9BDF-B5B6DCFBBAF9}" type="presParOf" srcId="{4DC0E520-AED2-4B78-9051-1A8F0A1D3EA9}" destId="{34316D83-DB10-48B4-A97F-D5DD4B786B7B}" srcOrd="9" destOrd="0" presId="urn:microsoft.com/office/officeart/2005/8/layout/vList2"/>
    <dgm:cxn modelId="{FF121141-609C-49B2-8965-F42B435C6178}" type="presParOf" srcId="{4DC0E520-AED2-4B78-9051-1A8F0A1D3EA9}" destId="{6F222268-6001-4C6A-854C-40468A1468B9}" srcOrd="10" destOrd="0" presId="urn:microsoft.com/office/officeart/2005/8/layout/vList2"/>
    <dgm:cxn modelId="{54C562D4-B130-4CEC-BE66-360A05FA42B7}" type="presParOf" srcId="{4DC0E520-AED2-4B78-9051-1A8F0A1D3EA9}" destId="{A6E662D7-3A2E-4F9C-842D-54074F2B6083}"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4AAFBD-1867-40E2-8CBC-42F829AA8C5E}"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3C2DD79C-1DAC-4747-9C70-F7202104A50D}">
      <dgm:prSet/>
      <dgm:spPr/>
      <dgm:t>
        <a:bodyPr/>
        <a:lstStyle/>
        <a:p>
          <a:r>
            <a:rPr lang="en-US"/>
            <a:t>Paid Expertise</a:t>
          </a:r>
        </a:p>
      </dgm:t>
    </dgm:pt>
    <dgm:pt modelId="{EF25DF77-49B2-413A-9FE0-9E5FB1D3BE1C}" type="parTrans" cxnId="{1E72A5D6-6C01-42F0-80E6-DE8DE9D15DFC}">
      <dgm:prSet/>
      <dgm:spPr/>
      <dgm:t>
        <a:bodyPr/>
        <a:lstStyle/>
        <a:p>
          <a:endParaRPr lang="en-US"/>
        </a:p>
      </dgm:t>
    </dgm:pt>
    <dgm:pt modelId="{024A5660-A5DF-457B-B72B-A40DD264E29B}" type="sibTrans" cxnId="{1E72A5D6-6C01-42F0-80E6-DE8DE9D15DFC}">
      <dgm:prSet/>
      <dgm:spPr/>
      <dgm:t>
        <a:bodyPr/>
        <a:lstStyle/>
        <a:p>
          <a:endParaRPr lang="en-US"/>
        </a:p>
      </dgm:t>
    </dgm:pt>
    <dgm:pt modelId="{60F853FC-6E21-44C2-A1D1-634DE416A6AE}">
      <dgm:prSet/>
      <dgm:spPr/>
      <dgm:t>
        <a:bodyPr/>
        <a:lstStyle/>
        <a:p>
          <a:r>
            <a:rPr lang="en-US"/>
            <a:t>Value experience</a:t>
          </a:r>
        </a:p>
      </dgm:t>
    </dgm:pt>
    <dgm:pt modelId="{7D598549-100E-4664-B8CE-9EC6534448BA}" type="parTrans" cxnId="{DA3F3832-983F-40BF-9E29-BD4151644489}">
      <dgm:prSet/>
      <dgm:spPr/>
      <dgm:t>
        <a:bodyPr/>
        <a:lstStyle/>
        <a:p>
          <a:endParaRPr lang="en-US"/>
        </a:p>
      </dgm:t>
    </dgm:pt>
    <dgm:pt modelId="{B5E8D34A-E3F0-4D68-8C27-49EA2C92298D}" type="sibTrans" cxnId="{DA3F3832-983F-40BF-9E29-BD4151644489}">
      <dgm:prSet/>
      <dgm:spPr/>
      <dgm:t>
        <a:bodyPr/>
        <a:lstStyle/>
        <a:p>
          <a:endParaRPr lang="en-US"/>
        </a:p>
      </dgm:t>
    </dgm:pt>
    <dgm:pt modelId="{AC7B83FD-3890-4370-AB6D-8ABB6028D67E}">
      <dgm:prSet/>
      <dgm:spPr/>
      <dgm:t>
        <a:bodyPr/>
        <a:lstStyle/>
        <a:p>
          <a:r>
            <a:rPr lang="en-US"/>
            <a:t>Value of time</a:t>
          </a:r>
        </a:p>
      </dgm:t>
    </dgm:pt>
    <dgm:pt modelId="{C74812D8-4FD7-4674-9860-659418E99480}" type="parTrans" cxnId="{AA97B2A1-8A0C-4E6C-A1FC-9645D2F24997}">
      <dgm:prSet/>
      <dgm:spPr/>
      <dgm:t>
        <a:bodyPr/>
        <a:lstStyle/>
        <a:p>
          <a:endParaRPr lang="en-US"/>
        </a:p>
      </dgm:t>
    </dgm:pt>
    <dgm:pt modelId="{36EC0CEA-B8A8-4DDD-9FFF-38671687B748}" type="sibTrans" cxnId="{AA97B2A1-8A0C-4E6C-A1FC-9645D2F24997}">
      <dgm:prSet/>
      <dgm:spPr/>
      <dgm:t>
        <a:bodyPr/>
        <a:lstStyle/>
        <a:p>
          <a:endParaRPr lang="en-US"/>
        </a:p>
      </dgm:t>
    </dgm:pt>
    <dgm:pt modelId="{A822A85C-D47F-4684-8E8F-5AD29FE9AEEE}">
      <dgm:prSet/>
      <dgm:spPr/>
      <dgm:t>
        <a:bodyPr/>
        <a:lstStyle/>
        <a:p>
          <a:r>
            <a:rPr lang="en-US"/>
            <a:t>Marketing and Outreach</a:t>
          </a:r>
        </a:p>
      </dgm:t>
    </dgm:pt>
    <dgm:pt modelId="{D1187F08-D3CC-4336-A13F-9DFEF2B031BC}" type="parTrans" cxnId="{8732BB28-ED74-4FBA-9754-28BEB0A7956B}">
      <dgm:prSet/>
      <dgm:spPr/>
      <dgm:t>
        <a:bodyPr/>
        <a:lstStyle/>
        <a:p>
          <a:endParaRPr lang="en-US"/>
        </a:p>
      </dgm:t>
    </dgm:pt>
    <dgm:pt modelId="{A3F0D7C1-CC72-4D17-9241-1674C8C7D479}" type="sibTrans" cxnId="{8732BB28-ED74-4FBA-9754-28BEB0A7956B}">
      <dgm:prSet/>
      <dgm:spPr/>
      <dgm:t>
        <a:bodyPr/>
        <a:lstStyle/>
        <a:p>
          <a:endParaRPr lang="en-US"/>
        </a:p>
      </dgm:t>
    </dgm:pt>
    <dgm:pt modelId="{038D3084-0969-4B5D-A774-4E56ACB096BC}">
      <dgm:prSet/>
      <dgm:spPr/>
      <dgm:t>
        <a:bodyPr/>
        <a:lstStyle/>
        <a:p>
          <a:r>
            <a:rPr lang="en-US"/>
            <a:t>Equity and Inclusion Committee is working on finalizing a Lived Experience Flyer</a:t>
          </a:r>
        </a:p>
      </dgm:t>
    </dgm:pt>
    <dgm:pt modelId="{D4820BAE-8956-4BEA-ABEF-EE766DB4130F}" type="parTrans" cxnId="{9A961E48-EFAB-4F77-92E6-BF1E4BB5721D}">
      <dgm:prSet/>
      <dgm:spPr/>
      <dgm:t>
        <a:bodyPr/>
        <a:lstStyle/>
        <a:p>
          <a:endParaRPr lang="en-US"/>
        </a:p>
      </dgm:t>
    </dgm:pt>
    <dgm:pt modelId="{C4BBEE97-2D38-4768-9411-62D27B59B50F}" type="sibTrans" cxnId="{9A961E48-EFAB-4F77-92E6-BF1E4BB5721D}">
      <dgm:prSet/>
      <dgm:spPr/>
      <dgm:t>
        <a:bodyPr/>
        <a:lstStyle/>
        <a:p>
          <a:endParaRPr lang="en-US"/>
        </a:p>
      </dgm:t>
    </dgm:pt>
    <dgm:pt modelId="{F52E8400-3624-4875-9C69-CBEC01CD9402}">
      <dgm:prSet/>
      <dgm:spPr/>
      <dgm:t>
        <a:bodyPr/>
        <a:lstStyle/>
        <a:p>
          <a:r>
            <a:rPr lang="en-US"/>
            <a:t>Committee is developing engagement strategies </a:t>
          </a:r>
        </a:p>
      </dgm:t>
    </dgm:pt>
    <dgm:pt modelId="{7F118744-8F39-4B01-8ECC-89B1ED69EC72}" type="parTrans" cxnId="{5BA10FF3-71FB-4D26-8CFC-42D1DFFB04BA}">
      <dgm:prSet/>
      <dgm:spPr/>
      <dgm:t>
        <a:bodyPr/>
        <a:lstStyle/>
        <a:p>
          <a:endParaRPr lang="en-US"/>
        </a:p>
      </dgm:t>
    </dgm:pt>
    <dgm:pt modelId="{DCB0D4B3-A700-4B7B-8065-DF25A3072CFC}" type="sibTrans" cxnId="{5BA10FF3-71FB-4D26-8CFC-42D1DFFB04BA}">
      <dgm:prSet/>
      <dgm:spPr/>
      <dgm:t>
        <a:bodyPr/>
        <a:lstStyle/>
        <a:p>
          <a:endParaRPr lang="en-US"/>
        </a:p>
      </dgm:t>
    </dgm:pt>
    <dgm:pt modelId="{8C3A2FBD-DA8D-46D1-9227-0D4EB3751302}" type="pres">
      <dgm:prSet presAssocID="{184AAFBD-1867-40E2-8CBC-42F829AA8C5E}" presName="Name0" presStyleCnt="0">
        <dgm:presLayoutVars>
          <dgm:dir/>
          <dgm:animLvl val="lvl"/>
          <dgm:resizeHandles val="exact"/>
        </dgm:presLayoutVars>
      </dgm:prSet>
      <dgm:spPr/>
    </dgm:pt>
    <dgm:pt modelId="{6D9B2BDB-9180-417B-B873-6944B45F136B}" type="pres">
      <dgm:prSet presAssocID="{3C2DD79C-1DAC-4747-9C70-F7202104A50D}" presName="linNode" presStyleCnt="0"/>
      <dgm:spPr/>
    </dgm:pt>
    <dgm:pt modelId="{D3C603F1-4FB1-43A7-B66D-E304CB443191}" type="pres">
      <dgm:prSet presAssocID="{3C2DD79C-1DAC-4747-9C70-F7202104A50D}" presName="parTx" presStyleLbl="revTx" presStyleIdx="0" presStyleCnt="2">
        <dgm:presLayoutVars>
          <dgm:chMax val="1"/>
          <dgm:bulletEnabled val="1"/>
        </dgm:presLayoutVars>
      </dgm:prSet>
      <dgm:spPr/>
    </dgm:pt>
    <dgm:pt modelId="{6D1532E7-0204-4560-9121-AEC96EC9E50D}" type="pres">
      <dgm:prSet presAssocID="{3C2DD79C-1DAC-4747-9C70-F7202104A50D}" presName="bracket" presStyleLbl="parChTrans1D1" presStyleIdx="0" presStyleCnt="2"/>
      <dgm:spPr/>
    </dgm:pt>
    <dgm:pt modelId="{A474B5E7-B1D5-4D3A-A214-0C4D12F2176F}" type="pres">
      <dgm:prSet presAssocID="{3C2DD79C-1DAC-4747-9C70-F7202104A50D}" presName="spH" presStyleCnt="0"/>
      <dgm:spPr/>
    </dgm:pt>
    <dgm:pt modelId="{A24FE85F-2AA5-46D8-B6D4-96D76617D3EA}" type="pres">
      <dgm:prSet presAssocID="{3C2DD79C-1DAC-4747-9C70-F7202104A50D}" presName="desTx" presStyleLbl="node1" presStyleIdx="0" presStyleCnt="2">
        <dgm:presLayoutVars>
          <dgm:bulletEnabled val="1"/>
        </dgm:presLayoutVars>
      </dgm:prSet>
      <dgm:spPr/>
    </dgm:pt>
    <dgm:pt modelId="{2BF68A61-C1AF-4B5D-ACC7-97FA1B0E9A52}" type="pres">
      <dgm:prSet presAssocID="{024A5660-A5DF-457B-B72B-A40DD264E29B}" presName="spV" presStyleCnt="0"/>
      <dgm:spPr/>
    </dgm:pt>
    <dgm:pt modelId="{E7F23AEE-63CF-40A5-A123-58C4289EF43D}" type="pres">
      <dgm:prSet presAssocID="{A822A85C-D47F-4684-8E8F-5AD29FE9AEEE}" presName="linNode" presStyleCnt="0"/>
      <dgm:spPr/>
    </dgm:pt>
    <dgm:pt modelId="{7D902384-A141-44FB-B2BD-B039B5EFB8D3}" type="pres">
      <dgm:prSet presAssocID="{A822A85C-D47F-4684-8E8F-5AD29FE9AEEE}" presName="parTx" presStyleLbl="revTx" presStyleIdx="1" presStyleCnt="2">
        <dgm:presLayoutVars>
          <dgm:chMax val="1"/>
          <dgm:bulletEnabled val="1"/>
        </dgm:presLayoutVars>
      </dgm:prSet>
      <dgm:spPr/>
    </dgm:pt>
    <dgm:pt modelId="{12B3E6F3-78AF-475C-AEE8-3EF14DFCE1CF}" type="pres">
      <dgm:prSet presAssocID="{A822A85C-D47F-4684-8E8F-5AD29FE9AEEE}" presName="bracket" presStyleLbl="parChTrans1D1" presStyleIdx="1" presStyleCnt="2"/>
      <dgm:spPr/>
    </dgm:pt>
    <dgm:pt modelId="{33444970-6221-4B44-8A41-9D51D2DEDCC3}" type="pres">
      <dgm:prSet presAssocID="{A822A85C-D47F-4684-8E8F-5AD29FE9AEEE}" presName="spH" presStyleCnt="0"/>
      <dgm:spPr/>
    </dgm:pt>
    <dgm:pt modelId="{A1A2A054-E199-4581-8B80-32704A7DA1E1}" type="pres">
      <dgm:prSet presAssocID="{A822A85C-D47F-4684-8E8F-5AD29FE9AEEE}" presName="desTx" presStyleLbl="node1" presStyleIdx="1" presStyleCnt="2">
        <dgm:presLayoutVars>
          <dgm:bulletEnabled val="1"/>
        </dgm:presLayoutVars>
      </dgm:prSet>
      <dgm:spPr/>
    </dgm:pt>
  </dgm:ptLst>
  <dgm:cxnLst>
    <dgm:cxn modelId="{BB3B450F-1820-47B9-925E-CDBFA0CDF216}" type="presOf" srcId="{3C2DD79C-1DAC-4747-9C70-F7202104A50D}" destId="{D3C603F1-4FB1-43A7-B66D-E304CB443191}" srcOrd="0" destOrd="0" presId="urn:diagrams.loki3.com/BracketList"/>
    <dgm:cxn modelId="{E0895B1E-34BC-480D-8869-E2C706CBA56C}" type="presOf" srcId="{A822A85C-D47F-4684-8E8F-5AD29FE9AEEE}" destId="{7D902384-A141-44FB-B2BD-B039B5EFB8D3}" srcOrd="0" destOrd="0" presId="urn:diagrams.loki3.com/BracketList"/>
    <dgm:cxn modelId="{8732BB28-ED74-4FBA-9754-28BEB0A7956B}" srcId="{184AAFBD-1867-40E2-8CBC-42F829AA8C5E}" destId="{A822A85C-D47F-4684-8E8F-5AD29FE9AEEE}" srcOrd="1" destOrd="0" parTransId="{D1187F08-D3CC-4336-A13F-9DFEF2B031BC}" sibTransId="{A3F0D7C1-CC72-4D17-9241-1674C8C7D479}"/>
    <dgm:cxn modelId="{69C3112E-AF59-4FAA-918F-DA7EB1EF941A}" type="presOf" srcId="{F52E8400-3624-4875-9C69-CBEC01CD9402}" destId="{A1A2A054-E199-4581-8B80-32704A7DA1E1}" srcOrd="0" destOrd="1" presId="urn:diagrams.loki3.com/BracketList"/>
    <dgm:cxn modelId="{DA3F3832-983F-40BF-9E29-BD4151644489}" srcId="{3C2DD79C-1DAC-4747-9C70-F7202104A50D}" destId="{60F853FC-6E21-44C2-A1D1-634DE416A6AE}" srcOrd="0" destOrd="0" parTransId="{7D598549-100E-4664-B8CE-9EC6534448BA}" sibTransId="{B5E8D34A-E3F0-4D68-8C27-49EA2C92298D}"/>
    <dgm:cxn modelId="{9A961E48-EFAB-4F77-92E6-BF1E4BB5721D}" srcId="{A822A85C-D47F-4684-8E8F-5AD29FE9AEEE}" destId="{038D3084-0969-4B5D-A774-4E56ACB096BC}" srcOrd="0" destOrd="0" parTransId="{D4820BAE-8956-4BEA-ABEF-EE766DB4130F}" sibTransId="{C4BBEE97-2D38-4768-9411-62D27B59B50F}"/>
    <dgm:cxn modelId="{2BF36D6B-73B0-4189-B156-765D2B1FB718}" type="presOf" srcId="{038D3084-0969-4B5D-A774-4E56ACB096BC}" destId="{A1A2A054-E199-4581-8B80-32704A7DA1E1}" srcOrd="0" destOrd="0" presId="urn:diagrams.loki3.com/BracketList"/>
    <dgm:cxn modelId="{0B00254C-8DB2-4B3C-88CE-D951BBC65B72}" type="presOf" srcId="{184AAFBD-1867-40E2-8CBC-42F829AA8C5E}" destId="{8C3A2FBD-DA8D-46D1-9227-0D4EB3751302}" srcOrd="0" destOrd="0" presId="urn:diagrams.loki3.com/BracketList"/>
    <dgm:cxn modelId="{58F45C9D-BD10-4362-8ADA-E9F566963CFD}" type="presOf" srcId="{AC7B83FD-3890-4370-AB6D-8ABB6028D67E}" destId="{A24FE85F-2AA5-46D8-B6D4-96D76617D3EA}" srcOrd="0" destOrd="1" presId="urn:diagrams.loki3.com/BracketList"/>
    <dgm:cxn modelId="{AA97B2A1-8A0C-4E6C-A1FC-9645D2F24997}" srcId="{3C2DD79C-1DAC-4747-9C70-F7202104A50D}" destId="{AC7B83FD-3890-4370-AB6D-8ABB6028D67E}" srcOrd="1" destOrd="0" parTransId="{C74812D8-4FD7-4674-9860-659418E99480}" sibTransId="{36EC0CEA-B8A8-4DDD-9FFF-38671687B748}"/>
    <dgm:cxn modelId="{87A395AC-419F-4348-BE0F-757C81C29DA8}" type="presOf" srcId="{60F853FC-6E21-44C2-A1D1-634DE416A6AE}" destId="{A24FE85F-2AA5-46D8-B6D4-96D76617D3EA}" srcOrd="0" destOrd="0" presId="urn:diagrams.loki3.com/BracketList"/>
    <dgm:cxn modelId="{1E72A5D6-6C01-42F0-80E6-DE8DE9D15DFC}" srcId="{184AAFBD-1867-40E2-8CBC-42F829AA8C5E}" destId="{3C2DD79C-1DAC-4747-9C70-F7202104A50D}" srcOrd="0" destOrd="0" parTransId="{EF25DF77-49B2-413A-9FE0-9E5FB1D3BE1C}" sibTransId="{024A5660-A5DF-457B-B72B-A40DD264E29B}"/>
    <dgm:cxn modelId="{5BA10FF3-71FB-4D26-8CFC-42D1DFFB04BA}" srcId="{A822A85C-D47F-4684-8E8F-5AD29FE9AEEE}" destId="{F52E8400-3624-4875-9C69-CBEC01CD9402}" srcOrd="1" destOrd="0" parTransId="{7F118744-8F39-4B01-8ECC-89B1ED69EC72}" sibTransId="{DCB0D4B3-A700-4B7B-8065-DF25A3072CFC}"/>
    <dgm:cxn modelId="{87EB2D85-290D-4E57-88D5-3DD0C2D72B0B}" type="presParOf" srcId="{8C3A2FBD-DA8D-46D1-9227-0D4EB3751302}" destId="{6D9B2BDB-9180-417B-B873-6944B45F136B}" srcOrd="0" destOrd="0" presId="urn:diagrams.loki3.com/BracketList"/>
    <dgm:cxn modelId="{44DC66FB-43B0-4AC9-BE5C-52F543656B52}" type="presParOf" srcId="{6D9B2BDB-9180-417B-B873-6944B45F136B}" destId="{D3C603F1-4FB1-43A7-B66D-E304CB443191}" srcOrd="0" destOrd="0" presId="urn:diagrams.loki3.com/BracketList"/>
    <dgm:cxn modelId="{92A386EA-50B1-421D-82AC-0F4E3E9DC562}" type="presParOf" srcId="{6D9B2BDB-9180-417B-B873-6944B45F136B}" destId="{6D1532E7-0204-4560-9121-AEC96EC9E50D}" srcOrd="1" destOrd="0" presId="urn:diagrams.loki3.com/BracketList"/>
    <dgm:cxn modelId="{B48E9335-2035-4243-8441-0F968A018449}" type="presParOf" srcId="{6D9B2BDB-9180-417B-B873-6944B45F136B}" destId="{A474B5E7-B1D5-4D3A-A214-0C4D12F2176F}" srcOrd="2" destOrd="0" presId="urn:diagrams.loki3.com/BracketList"/>
    <dgm:cxn modelId="{87BFAE80-9D1E-4369-998A-48C13EDFC314}" type="presParOf" srcId="{6D9B2BDB-9180-417B-B873-6944B45F136B}" destId="{A24FE85F-2AA5-46D8-B6D4-96D76617D3EA}" srcOrd="3" destOrd="0" presId="urn:diagrams.loki3.com/BracketList"/>
    <dgm:cxn modelId="{3D535EEC-B4D4-426C-931A-6F06AE0056F9}" type="presParOf" srcId="{8C3A2FBD-DA8D-46D1-9227-0D4EB3751302}" destId="{2BF68A61-C1AF-4B5D-ACC7-97FA1B0E9A52}" srcOrd="1" destOrd="0" presId="urn:diagrams.loki3.com/BracketList"/>
    <dgm:cxn modelId="{AA7E02EA-58ED-4ED6-8F52-FB5D00A84AFC}" type="presParOf" srcId="{8C3A2FBD-DA8D-46D1-9227-0D4EB3751302}" destId="{E7F23AEE-63CF-40A5-A123-58C4289EF43D}" srcOrd="2" destOrd="0" presId="urn:diagrams.loki3.com/BracketList"/>
    <dgm:cxn modelId="{FF5E53F5-25DD-4AD6-9A50-EB00CD6ECFD7}" type="presParOf" srcId="{E7F23AEE-63CF-40A5-A123-58C4289EF43D}" destId="{7D902384-A141-44FB-B2BD-B039B5EFB8D3}" srcOrd="0" destOrd="0" presId="urn:diagrams.loki3.com/BracketList"/>
    <dgm:cxn modelId="{F9E80767-46C0-476D-8618-C026A8A1A013}" type="presParOf" srcId="{E7F23AEE-63CF-40A5-A123-58C4289EF43D}" destId="{12B3E6F3-78AF-475C-AEE8-3EF14DFCE1CF}" srcOrd="1" destOrd="0" presId="urn:diagrams.loki3.com/BracketList"/>
    <dgm:cxn modelId="{C9566AB0-F071-4944-9545-B40B3A4AB2DB}" type="presParOf" srcId="{E7F23AEE-63CF-40A5-A123-58C4289EF43D}" destId="{33444970-6221-4B44-8A41-9D51D2DEDCC3}" srcOrd="2" destOrd="0" presId="urn:diagrams.loki3.com/BracketList"/>
    <dgm:cxn modelId="{3127203C-1FD7-4098-8E22-7227B337A99E}" type="presParOf" srcId="{E7F23AEE-63CF-40A5-A123-58C4289EF43D}" destId="{A1A2A054-E199-4581-8B80-32704A7DA1E1}"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D298BD-3646-4B04-AB69-F2C0BA62D04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67C7F433-2AAC-4054-BD31-11BE8A42EC62}">
      <dgm:prSet phldrT="[Text]"/>
      <dgm:spPr/>
      <dgm:t>
        <a:bodyPr/>
        <a:lstStyle/>
        <a:p>
          <a:pPr rtl="0"/>
          <a:r>
            <a:rPr lang="en-US" b="1"/>
            <a:t>Coordinated Entry Assessment tool</a:t>
          </a:r>
        </a:p>
      </dgm:t>
    </dgm:pt>
    <dgm:pt modelId="{C750089E-252B-43E8-BC6A-E16A8AF7F716}" type="parTrans" cxnId="{2DCECAD3-66D8-42D1-BEE8-6676C9D82B08}">
      <dgm:prSet/>
      <dgm:spPr/>
      <dgm:t>
        <a:bodyPr/>
        <a:lstStyle/>
        <a:p>
          <a:endParaRPr lang="en-US"/>
        </a:p>
      </dgm:t>
    </dgm:pt>
    <dgm:pt modelId="{01DF4094-F599-4846-935A-BF5C800B72BE}" type="sibTrans" cxnId="{2DCECAD3-66D8-42D1-BEE8-6676C9D82B08}">
      <dgm:prSet/>
      <dgm:spPr/>
      <dgm:t>
        <a:bodyPr/>
        <a:lstStyle/>
        <a:p>
          <a:endParaRPr lang="en-US"/>
        </a:p>
      </dgm:t>
    </dgm:pt>
    <dgm:pt modelId="{601CAA50-3390-4FDD-A492-4E650A9F23AC}">
      <dgm:prSet phldrT="[Text]" phldr="0"/>
      <dgm:spPr/>
      <dgm:t>
        <a:bodyPr/>
        <a:lstStyle/>
        <a:p>
          <a:pPr rtl="0"/>
          <a:r>
            <a:rPr lang="en-US">
              <a:latin typeface="Trebuchet MS" panose="020B0603020202020204"/>
            </a:rPr>
            <a:t>Redesign with racial equity lens</a:t>
          </a:r>
          <a:endParaRPr lang="en-US"/>
        </a:p>
      </dgm:t>
    </dgm:pt>
    <dgm:pt modelId="{DBD1B5D3-E408-496B-A0BF-F2C98BD1CB00}" type="parTrans" cxnId="{876B94FD-E1EB-48E4-B2B6-FA91C2C25B18}">
      <dgm:prSet/>
      <dgm:spPr/>
      <dgm:t>
        <a:bodyPr/>
        <a:lstStyle/>
        <a:p>
          <a:endParaRPr lang="en-US"/>
        </a:p>
      </dgm:t>
    </dgm:pt>
    <dgm:pt modelId="{D6099AC3-2F15-43F9-A424-515B7DEC3408}" type="sibTrans" cxnId="{876B94FD-E1EB-48E4-B2B6-FA91C2C25B18}">
      <dgm:prSet/>
      <dgm:spPr/>
      <dgm:t>
        <a:bodyPr/>
        <a:lstStyle/>
        <a:p>
          <a:endParaRPr lang="en-US"/>
        </a:p>
      </dgm:t>
    </dgm:pt>
    <dgm:pt modelId="{52430A0D-8003-414A-A1EB-A19B4C854B75}">
      <dgm:prSet phldrT="[Text]" phldr="0"/>
      <dgm:spPr/>
      <dgm:t>
        <a:bodyPr/>
        <a:lstStyle/>
        <a:p>
          <a:pPr rtl="0"/>
          <a:r>
            <a:rPr lang="en-US" b="1">
              <a:latin typeface="Trebuchet MS" panose="020B0603020202020204"/>
            </a:rPr>
            <a:t>Coordination with DV providers</a:t>
          </a:r>
          <a:endParaRPr lang="en-US" b="1"/>
        </a:p>
      </dgm:t>
    </dgm:pt>
    <dgm:pt modelId="{CF7EC709-AFEE-478A-B8CA-0EEB72019F98}" type="parTrans" cxnId="{FCB96F08-B69B-405C-A050-F7E837E780D3}">
      <dgm:prSet/>
      <dgm:spPr/>
      <dgm:t>
        <a:bodyPr/>
        <a:lstStyle/>
        <a:p>
          <a:endParaRPr lang="en-US"/>
        </a:p>
      </dgm:t>
    </dgm:pt>
    <dgm:pt modelId="{6A3BF0F2-1D13-443A-8783-5F6CEE77AFDC}" type="sibTrans" cxnId="{FCB96F08-B69B-405C-A050-F7E837E780D3}">
      <dgm:prSet/>
      <dgm:spPr/>
      <dgm:t>
        <a:bodyPr/>
        <a:lstStyle/>
        <a:p>
          <a:endParaRPr lang="en-US"/>
        </a:p>
      </dgm:t>
    </dgm:pt>
    <dgm:pt modelId="{7105F00D-07AE-480B-83DB-D7502C8DD427}">
      <dgm:prSet phldr="0"/>
      <dgm:spPr/>
      <dgm:t>
        <a:bodyPr/>
        <a:lstStyle/>
        <a:p>
          <a:pPr rtl="0"/>
          <a:r>
            <a:rPr lang="en-US">
              <a:latin typeface="Trebuchet MS" panose="020B0603020202020204"/>
            </a:rPr>
            <a:t>Adjusting CE for survivors</a:t>
          </a:r>
        </a:p>
      </dgm:t>
    </dgm:pt>
    <dgm:pt modelId="{ED7BB355-7EC8-4A67-AA65-B48D53FA25BB}" type="parTrans" cxnId="{FA3E51DF-AEF5-44A5-B27C-8AD575E391F7}">
      <dgm:prSet/>
      <dgm:spPr/>
    </dgm:pt>
    <dgm:pt modelId="{F990CBD4-5803-405A-8344-2A2CF4805FA9}" type="sibTrans" cxnId="{FA3E51DF-AEF5-44A5-B27C-8AD575E391F7}">
      <dgm:prSet/>
      <dgm:spPr/>
    </dgm:pt>
    <dgm:pt modelId="{8A7F3356-2355-4AD6-92E4-34D5939651F8}">
      <dgm:prSet phldr="0"/>
      <dgm:spPr/>
      <dgm:t>
        <a:bodyPr/>
        <a:lstStyle/>
        <a:p>
          <a:pPr rtl="0"/>
          <a:r>
            <a:rPr lang="en-US" b="1">
              <a:latin typeface="Trebuchet MS" panose="020B0603020202020204"/>
            </a:rPr>
            <a:t>Emergency Housing Vouchers</a:t>
          </a:r>
        </a:p>
      </dgm:t>
    </dgm:pt>
    <dgm:pt modelId="{1D082ECC-0329-4D48-A9E9-B4E80C88B152}" type="parTrans" cxnId="{90F4F1A5-F5DF-4139-A9E3-878983A5A1FE}">
      <dgm:prSet/>
      <dgm:spPr/>
    </dgm:pt>
    <dgm:pt modelId="{E4CFBFE4-B242-4E62-B7E5-E2906D1F1C72}" type="sibTrans" cxnId="{90F4F1A5-F5DF-4139-A9E3-878983A5A1FE}">
      <dgm:prSet/>
      <dgm:spPr/>
    </dgm:pt>
    <dgm:pt modelId="{F6D0C9BC-2F0C-43CF-BA01-988A56C46BD5}">
      <dgm:prSet phldr="0"/>
      <dgm:spPr/>
      <dgm:t>
        <a:bodyPr/>
        <a:lstStyle/>
        <a:p>
          <a:pPr rtl="0"/>
          <a:r>
            <a:rPr lang="en-US">
              <a:latin typeface="Trebuchet MS" panose="020B0603020202020204"/>
            </a:rPr>
            <a:t>Increased housing stock</a:t>
          </a:r>
        </a:p>
      </dgm:t>
    </dgm:pt>
    <dgm:pt modelId="{40293BD3-5818-439C-A6F0-7E04770E5BF7}" type="parTrans" cxnId="{62AD8C60-5E62-4545-AF5C-00298E7F28A7}">
      <dgm:prSet/>
      <dgm:spPr/>
    </dgm:pt>
    <dgm:pt modelId="{92B7B76B-0C87-4098-A53D-894DC4189D55}" type="sibTrans" cxnId="{62AD8C60-5E62-4545-AF5C-00298E7F28A7}">
      <dgm:prSet/>
      <dgm:spPr/>
    </dgm:pt>
    <dgm:pt modelId="{C3B38F4C-9019-4FE5-8C98-F8A325BE33BC}">
      <dgm:prSet phldr="0"/>
      <dgm:spPr/>
      <dgm:t>
        <a:bodyPr/>
        <a:lstStyle/>
        <a:p>
          <a:pPr rtl="0"/>
          <a:r>
            <a:rPr lang="en-US">
              <a:latin typeface="Trebuchet MS" panose="020B0603020202020204"/>
            </a:rPr>
            <a:t>Underrepresented populations in data</a:t>
          </a:r>
        </a:p>
      </dgm:t>
    </dgm:pt>
    <dgm:pt modelId="{AAA2E528-72A8-4FC0-AA17-AD7453A71928}" type="parTrans" cxnId="{D587EAD3-A437-444F-B75A-0D3F4DF9B559}">
      <dgm:prSet/>
      <dgm:spPr/>
    </dgm:pt>
    <dgm:pt modelId="{E0DDEAEF-4887-43FA-828B-ADA2406EB407}" type="sibTrans" cxnId="{D587EAD3-A437-444F-B75A-0D3F4DF9B559}">
      <dgm:prSet/>
      <dgm:spPr/>
    </dgm:pt>
    <dgm:pt modelId="{ABA5D476-287E-4297-9AAE-51B880040F29}">
      <dgm:prSet phldr="0"/>
      <dgm:spPr/>
      <dgm:t>
        <a:bodyPr/>
        <a:lstStyle/>
        <a:p>
          <a:pPr rtl="0"/>
          <a:r>
            <a:rPr lang="en-US" b="1">
              <a:latin typeface="Trebuchet MS" panose="020B0603020202020204"/>
            </a:rPr>
            <a:t>New outreach initiatives</a:t>
          </a:r>
        </a:p>
      </dgm:t>
    </dgm:pt>
    <dgm:pt modelId="{883A5B6A-10D8-4EBC-AE42-DF0CEA1E21EE}" type="parTrans" cxnId="{851D50AF-3362-43AC-961D-6B0FF4F94A27}">
      <dgm:prSet/>
      <dgm:spPr/>
    </dgm:pt>
    <dgm:pt modelId="{5C46DFB8-59F5-436D-8BD0-970FD4B214F5}" type="sibTrans" cxnId="{851D50AF-3362-43AC-961D-6B0FF4F94A27}">
      <dgm:prSet/>
      <dgm:spPr/>
    </dgm:pt>
    <dgm:pt modelId="{C5AB0D1A-7EBB-48CA-AEBD-1657E95ED701}">
      <dgm:prSet phldr="0"/>
      <dgm:spPr/>
      <dgm:t>
        <a:bodyPr/>
        <a:lstStyle/>
        <a:p>
          <a:pPr rtl="0"/>
          <a:r>
            <a:rPr lang="en-US">
              <a:latin typeface="Trebuchet MS" panose="020B0603020202020204"/>
            </a:rPr>
            <a:t>DCF, healthcare, and Correctional facliities re: discharge planning</a:t>
          </a:r>
        </a:p>
      </dgm:t>
    </dgm:pt>
    <dgm:pt modelId="{06490846-67FB-49DF-86CE-AF11F47119D7}" type="parTrans" cxnId="{C2F63216-2D8A-42C4-84F8-88422FC0F38C}">
      <dgm:prSet/>
      <dgm:spPr/>
    </dgm:pt>
    <dgm:pt modelId="{2245AAFB-0C39-40AF-9738-FBAE065C7122}" type="sibTrans" cxnId="{C2F63216-2D8A-42C4-84F8-88422FC0F38C}">
      <dgm:prSet/>
      <dgm:spPr/>
    </dgm:pt>
    <dgm:pt modelId="{B9042E66-D524-456B-99E4-1EDAED7CD5F0}">
      <dgm:prSet phldr="0"/>
      <dgm:spPr/>
      <dgm:t>
        <a:bodyPr/>
        <a:lstStyle/>
        <a:p>
          <a:pPr rtl="0"/>
          <a:r>
            <a:rPr lang="en-US" b="1">
              <a:latin typeface="Trebuchet MS" panose="020B0603020202020204"/>
            </a:rPr>
            <a:t>Case Conferencing</a:t>
          </a:r>
        </a:p>
      </dgm:t>
    </dgm:pt>
    <dgm:pt modelId="{E83D55E1-D654-498C-8894-E0BBBEE99EF1}" type="parTrans" cxnId="{2482E087-11A2-4CC0-BBF1-13D5C9441FCD}">
      <dgm:prSet/>
      <dgm:spPr/>
    </dgm:pt>
    <dgm:pt modelId="{DF232516-C3FA-44BB-A67B-65A501F49B61}" type="sibTrans" cxnId="{2482E087-11A2-4CC0-BBF1-13D5C9441FCD}">
      <dgm:prSet/>
      <dgm:spPr/>
    </dgm:pt>
    <dgm:pt modelId="{57292D7A-7B4B-480A-A00B-B7B15A07D078}">
      <dgm:prSet phldr="0"/>
      <dgm:spPr/>
      <dgm:t>
        <a:bodyPr/>
        <a:lstStyle/>
        <a:p>
          <a:pPr rtl="0"/>
          <a:r>
            <a:rPr lang="en-US">
              <a:latin typeface="Trebuchet MS" panose="020B0603020202020204"/>
            </a:rPr>
            <a:t>Youth and Young Adults and Veterans</a:t>
          </a:r>
          <a:endParaRPr lang="en-US"/>
        </a:p>
      </dgm:t>
    </dgm:pt>
    <dgm:pt modelId="{BB26C34E-8DE2-448E-B4F7-8A91E6B8FD3C}" type="parTrans" cxnId="{7F91C35F-4BC1-46CF-96BC-8E9BAF41CC41}">
      <dgm:prSet/>
      <dgm:spPr/>
    </dgm:pt>
    <dgm:pt modelId="{F0E606BB-7882-443E-B92B-1CC777716AA7}" type="sibTrans" cxnId="{7F91C35F-4BC1-46CF-96BC-8E9BAF41CC41}">
      <dgm:prSet/>
      <dgm:spPr/>
    </dgm:pt>
    <dgm:pt modelId="{3D04412C-745D-4CC7-A2CA-D2C0D00A2B6B}">
      <dgm:prSet phldr="0"/>
      <dgm:spPr/>
      <dgm:t>
        <a:bodyPr/>
        <a:lstStyle/>
        <a:p>
          <a:pPr rtl="0"/>
          <a:r>
            <a:rPr lang="en-US">
              <a:latin typeface="Trebuchet MS" panose="020B0603020202020204"/>
            </a:rPr>
            <a:t>Increased participation from new and existing partners</a:t>
          </a:r>
        </a:p>
      </dgm:t>
    </dgm:pt>
    <dgm:pt modelId="{5951E79A-E56D-4882-A759-8BF813B4D049}" type="parTrans" cxnId="{8E1C2D74-42BB-4070-A2D0-835E7A52AD2F}">
      <dgm:prSet/>
      <dgm:spPr/>
    </dgm:pt>
    <dgm:pt modelId="{D1082F2B-26B5-4480-925F-E0245A162089}" type="sibTrans" cxnId="{8E1C2D74-42BB-4070-A2D0-835E7A52AD2F}">
      <dgm:prSet/>
      <dgm:spPr/>
    </dgm:pt>
    <dgm:pt modelId="{9EA7F65D-0DA8-41B9-8539-F46FA6FA0EA0}" type="pres">
      <dgm:prSet presAssocID="{B8D298BD-3646-4B04-AB69-F2C0BA62D042}" presName="linear" presStyleCnt="0">
        <dgm:presLayoutVars>
          <dgm:dir/>
          <dgm:animLvl val="lvl"/>
          <dgm:resizeHandles val="exact"/>
        </dgm:presLayoutVars>
      </dgm:prSet>
      <dgm:spPr/>
    </dgm:pt>
    <dgm:pt modelId="{A31D647A-3988-4B76-861E-99316CFC77C9}" type="pres">
      <dgm:prSet presAssocID="{67C7F433-2AAC-4054-BD31-11BE8A42EC62}" presName="parentLin" presStyleCnt="0"/>
      <dgm:spPr/>
    </dgm:pt>
    <dgm:pt modelId="{EEF9BF79-A55E-4014-ADF7-C1D277D1F435}" type="pres">
      <dgm:prSet presAssocID="{67C7F433-2AAC-4054-BD31-11BE8A42EC62}" presName="parentLeftMargin" presStyleLbl="node1" presStyleIdx="0" presStyleCnt="5"/>
      <dgm:spPr/>
    </dgm:pt>
    <dgm:pt modelId="{E02A2939-E9FC-4001-8D86-2C79BC1E93C2}" type="pres">
      <dgm:prSet presAssocID="{67C7F433-2AAC-4054-BD31-11BE8A42EC62}" presName="parentText" presStyleLbl="node1" presStyleIdx="0" presStyleCnt="5">
        <dgm:presLayoutVars>
          <dgm:chMax val="0"/>
          <dgm:bulletEnabled val="1"/>
        </dgm:presLayoutVars>
      </dgm:prSet>
      <dgm:spPr/>
    </dgm:pt>
    <dgm:pt modelId="{678C13B7-5818-4D5D-93C5-7E33D9F10760}" type="pres">
      <dgm:prSet presAssocID="{67C7F433-2AAC-4054-BD31-11BE8A42EC62}" presName="negativeSpace" presStyleCnt="0"/>
      <dgm:spPr/>
    </dgm:pt>
    <dgm:pt modelId="{2E76E04D-885A-436C-9B18-9961E7ACEF7C}" type="pres">
      <dgm:prSet presAssocID="{67C7F433-2AAC-4054-BD31-11BE8A42EC62}" presName="childText" presStyleLbl="conFgAcc1" presStyleIdx="0" presStyleCnt="5">
        <dgm:presLayoutVars>
          <dgm:bulletEnabled val="1"/>
        </dgm:presLayoutVars>
      </dgm:prSet>
      <dgm:spPr/>
    </dgm:pt>
    <dgm:pt modelId="{01E24E4F-8B27-4FCF-BC2E-E3744E0555C9}" type="pres">
      <dgm:prSet presAssocID="{01DF4094-F599-4846-935A-BF5C800B72BE}" presName="spaceBetweenRectangles" presStyleCnt="0"/>
      <dgm:spPr/>
    </dgm:pt>
    <dgm:pt modelId="{9E902E25-834A-4556-813E-A8CF3C18E068}" type="pres">
      <dgm:prSet presAssocID="{52430A0D-8003-414A-A1EB-A19B4C854B75}" presName="parentLin" presStyleCnt="0"/>
      <dgm:spPr/>
    </dgm:pt>
    <dgm:pt modelId="{4F7BD45C-798D-4599-87B3-D6DE1D3D1AA1}" type="pres">
      <dgm:prSet presAssocID="{52430A0D-8003-414A-A1EB-A19B4C854B75}" presName="parentLeftMargin" presStyleLbl="node1" presStyleIdx="0" presStyleCnt="5"/>
      <dgm:spPr/>
    </dgm:pt>
    <dgm:pt modelId="{AC5EA19B-3099-414A-9843-03DA9766E2DE}" type="pres">
      <dgm:prSet presAssocID="{52430A0D-8003-414A-A1EB-A19B4C854B75}" presName="parentText" presStyleLbl="node1" presStyleIdx="1" presStyleCnt="5">
        <dgm:presLayoutVars>
          <dgm:chMax val="0"/>
          <dgm:bulletEnabled val="1"/>
        </dgm:presLayoutVars>
      </dgm:prSet>
      <dgm:spPr/>
    </dgm:pt>
    <dgm:pt modelId="{05DA20CE-8E2E-451A-9224-4B5219EC02DB}" type="pres">
      <dgm:prSet presAssocID="{52430A0D-8003-414A-A1EB-A19B4C854B75}" presName="negativeSpace" presStyleCnt="0"/>
      <dgm:spPr/>
    </dgm:pt>
    <dgm:pt modelId="{64D84471-EC2E-4EEE-A49F-7F802C99F9D2}" type="pres">
      <dgm:prSet presAssocID="{52430A0D-8003-414A-A1EB-A19B4C854B75}" presName="childText" presStyleLbl="conFgAcc1" presStyleIdx="1" presStyleCnt="5">
        <dgm:presLayoutVars>
          <dgm:bulletEnabled val="1"/>
        </dgm:presLayoutVars>
      </dgm:prSet>
      <dgm:spPr/>
    </dgm:pt>
    <dgm:pt modelId="{2AF19ECB-6866-4731-A5D5-627ABA3CB76A}" type="pres">
      <dgm:prSet presAssocID="{6A3BF0F2-1D13-443A-8783-5F6CEE77AFDC}" presName="spaceBetweenRectangles" presStyleCnt="0"/>
      <dgm:spPr/>
    </dgm:pt>
    <dgm:pt modelId="{33A9EA7A-D209-4F07-A1C4-1AE5C8433957}" type="pres">
      <dgm:prSet presAssocID="{8A7F3356-2355-4AD6-92E4-34D5939651F8}" presName="parentLin" presStyleCnt="0"/>
      <dgm:spPr/>
    </dgm:pt>
    <dgm:pt modelId="{719C54AA-3D7C-45C3-9A5B-A35EE18A2EAC}" type="pres">
      <dgm:prSet presAssocID="{8A7F3356-2355-4AD6-92E4-34D5939651F8}" presName="parentLeftMargin" presStyleLbl="node1" presStyleIdx="1" presStyleCnt="5"/>
      <dgm:spPr/>
    </dgm:pt>
    <dgm:pt modelId="{9A633514-6E09-4512-9DC5-00E70F5E668A}" type="pres">
      <dgm:prSet presAssocID="{8A7F3356-2355-4AD6-92E4-34D5939651F8}" presName="parentText" presStyleLbl="node1" presStyleIdx="2" presStyleCnt="5">
        <dgm:presLayoutVars>
          <dgm:chMax val="0"/>
          <dgm:bulletEnabled val="1"/>
        </dgm:presLayoutVars>
      </dgm:prSet>
      <dgm:spPr/>
    </dgm:pt>
    <dgm:pt modelId="{8805A3D4-B625-490A-BBA1-E678ACEA6C11}" type="pres">
      <dgm:prSet presAssocID="{8A7F3356-2355-4AD6-92E4-34D5939651F8}" presName="negativeSpace" presStyleCnt="0"/>
      <dgm:spPr/>
    </dgm:pt>
    <dgm:pt modelId="{0C1DAFDE-1642-4EC2-A1F1-053E382FBE8B}" type="pres">
      <dgm:prSet presAssocID="{8A7F3356-2355-4AD6-92E4-34D5939651F8}" presName="childText" presStyleLbl="conFgAcc1" presStyleIdx="2" presStyleCnt="5">
        <dgm:presLayoutVars>
          <dgm:bulletEnabled val="1"/>
        </dgm:presLayoutVars>
      </dgm:prSet>
      <dgm:spPr/>
    </dgm:pt>
    <dgm:pt modelId="{24625480-2B0D-4395-85B5-58F199192277}" type="pres">
      <dgm:prSet presAssocID="{E4CFBFE4-B242-4E62-B7E5-E2906D1F1C72}" presName="spaceBetweenRectangles" presStyleCnt="0"/>
      <dgm:spPr/>
    </dgm:pt>
    <dgm:pt modelId="{75D6F16B-F7C3-4ACA-BE33-07C182A2B90D}" type="pres">
      <dgm:prSet presAssocID="{ABA5D476-287E-4297-9AAE-51B880040F29}" presName="parentLin" presStyleCnt="0"/>
      <dgm:spPr/>
    </dgm:pt>
    <dgm:pt modelId="{BFD0BD3B-68DC-45A9-A0F3-A88A1AE827CF}" type="pres">
      <dgm:prSet presAssocID="{ABA5D476-287E-4297-9AAE-51B880040F29}" presName="parentLeftMargin" presStyleLbl="node1" presStyleIdx="2" presStyleCnt="5"/>
      <dgm:spPr/>
    </dgm:pt>
    <dgm:pt modelId="{3B3F6B83-FA7F-45DF-8A1C-E213DCB4D522}" type="pres">
      <dgm:prSet presAssocID="{ABA5D476-287E-4297-9AAE-51B880040F29}" presName="parentText" presStyleLbl="node1" presStyleIdx="3" presStyleCnt="5">
        <dgm:presLayoutVars>
          <dgm:chMax val="0"/>
          <dgm:bulletEnabled val="1"/>
        </dgm:presLayoutVars>
      </dgm:prSet>
      <dgm:spPr/>
    </dgm:pt>
    <dgm:pt modelId="{D0CA31F1-5242-47B1-83BD-7B7B817E89E1}" type="pres">
      <dgm:prSet presAssocID="{ABA5D476-287E-4297-9AAE-51B880040F29}" presName="negativeSpace" presStyleCnt="0"/>
      <dgm:spPr/>
    </dgm:pt>
    <dgm:pt modelId="{BF5C3348-3AD9-4BD8-975B-67C59D5C4A05}" type="pres">
      <dgm:prSet presAssocID="{ABA5D476-287E-4297-9AAE-51B880040F29}" presName="childText" presStyleLbl="conFgAcc1" presStyleIdx="3" presStyleCnt="5">
        <dgm:presLayoutVars>
          <dgm:bulletEnabled val="1"/>
        </dgm:presLayoutVars>
      </dgm:prSet>
      <dgm:spPr/>
    </dgm:pt>
    <dgm:pt modelId="{1D1EEBF7-9A04-462C-9008-366894ADAB29}" type="pres">
      <dgm:prSet presAssocID="{5C46DFB8-59F5-436D-8BD0-970FD4B214F5}" presName="spaceBetweenRectangles" presStyleCnt="0"/>
      <dgm:spPr/>
    </dgm:pt>
    <dgm:pt modelId="{5A2F5123-7B9F-48F1-8DE7-C9F4F7DE7763}" type="pres">
      <dgm:prSet presAssocID="{B9042E66-D524-456B-99E4-1EDAED7CD5F0}" presName="parentLin" presStyleCnt="0"/>
      <dgm:spPr/>
    </dgm:pt>
    <dgm:pt modelId="{C91971FF-1F75-4DEA-AE57-9D4732F653C0}" type="pres">
      <dgm:prSet presAssocID="{B9042E66-D524-456B-99E4-1EDAED7CD5F0}" presName="parentLeftMargin" presStyleLbl="node1" presStyleIdx="3" presStyleCnt="5"/>
      <dgm:spPr/>
    </dgm:pt>
    <dgm:pt modelId="{B6C66A79-1618-41DE-9334-B894EFB5963B}" type="pres">
      <dgm:prSet presAssocID="{B9042E66-D524-456B-99E4-1EDAED7CD5F0}" presName="parentText" presStyleLbl="node1" presStyleIdx="4" presStyleCnt="5">
        <dgm:presLayoutVars>
          <dgm:chMax val="0"/>
          <dgm:bulletEnabled val="1"/>
        </dgm:presLayoutVars>
      </dgm:prSet>
      <dgm:spPr/>
    </dgm:pt>
    <dgm:pt modelId="{B01C14A9-4D0C-4996-8102-A68289BE46F4}" type="pres">
      <dgm:prSet presAssocID="{B9042E66-D524-456B-99E4-1EDAED7CD5F0}" presName="negativeSpace" presStyleCnt="0"/>
      <dgm:spPr/>
    </dgm:pt>
    <dgm:pt modelId="{2C8B21F4-4BD7-43E1-AA32-406D555F2FE1}" type="pres">
      <dgm:prSet presAssocID="{B9042E66-D524-456B-99E4-1EDAED7CD5F0}" presName="childText" presStyleLbl="conFgAcc1" presStyleIdx="4" presStyleCnt="5">
        <dgm:presLayoutVars>
          <dgm:bulletEnabled val="1"/>
        </dgm:presLayoutVars>
      </dgm:prSet>
      <dgm:spPr/>
    </dgm:pt>
  </dgm:ptLst>
  <dgm:cxnLst>
    <dgm:cxn modelId="{FCB96F08-B69B-405C-A050-F7E837E780D3}" srcId="{B8D298BD-3646-4B04-AB69-F2C0BA62D042}" destId="{52430A0D-8003-414A-A1EB-A19B4C854B75}" srcOrd="1" destOrd="0" parTransId="{CF7EC709-AFEE-478A-B8CA-0EEB72019F98}" sibTransId="{6A3BF0F2-1D13-443A-8783-5F6CEE77AFDC}"/>
    <dgm:cxn modelId="{C2F63216-2D8A-42C4-84F8-88422FC0F38C}" srcId="{ABA5D476-287E-4297-9AAE-51B880040F29}" destId="{C5AB0D1A-7EBB-48CA-AEBD-1657E95ED701}" srcOrd="0" destOrd="0" parTransId="{06490846-67FB-49DF-86CE-AF11F47119D7}" sibTransId="{2245AAFB-0C39-40AF-9738-FBAE065C7122}"/>
    <dgm:cxn modelId="{BBA46734-00DD-431D-8FA3-709D7710C3A7}" type="presOf" srcId="{8A7F3356-2355-4AD6-92E4-34D5939651F8}" destId="{9A633514-6E09-4512-9DC5-00E70F5E668A}" srcOrd="1" destOrd="0" presId="urn:microsoft.com/office/officeart/2005/8/layout/list1"/>
    <dgm:cxn modelId="{90879B36-6AE4-4128-A86E-461A3631AAD0}" type="presOf" srcId="{52430A0D-8003-414A-A1EB-A19B4C854B75}" destId="{AC5EA19B-3099-414A-9843-03DA9766E2DE}" srcOrd="1" destOrd="0" presId="urn:microsoft.com/office/officeart/2005/8/layout/list1"/>
    <dgm:cxn modelId="{E0E5333E-A8DB-4F6C-9E01-BA2DF668DFB9}" type="presOf" srcId="{57292D7A-7B4B-480A-A00B-B7B15A07D078}" destId="{2C8B21F4-4BD7-43E1-AA32-406D555F2FE1}" srcOrd="0" destOrd="0" presId="urn:microsoft.com/office/officeart/2005/8/layout/list1"/>
    <dgm:cxn modelId="{7F91C35F-4BC1-46CF-96BC-8E9BAF41CC41}" srcId="{B9042E66-D524-456B-99E4-1EDAED7CD5F0}" destId="{57292D7A-7B4B-480A-A00B-B7B15A07D078}" srcOrd="0" destOrd="0" parTransId="{BB26C34E-8DE2-448E-B4F7-8A91E6B8FD3C}" sibTransId="{F0E606BB-7882-443E-B92B-1CC777716AA7}"/>
    <dgm:cxn modelId="{E1054160-F793-4BE8-8406-4AABF19D7486}" type="presOf" srcId="{C3B38F4C-9019-4FE5-8C98-F8A325BE33BC}" destId="{0C1DAFDE-1642-4EC2-A1F1-053E382FBE8B}" srcOrd="0" destOrd="1" presId="urn:microsoft.com/office/officeart/2005/8/layout/list1"/>
    <dgm:cxn modelId="{62AD8C60-5E62-4545-AF5C-00298E7F28A7}" srcId="{8A7F3356-2355-4AD6-92E4-34D5939651F8}" destId="{F6D0C9BC-2F0C-43CF-BA01-988A56C46BD5}" srcOrd="0" destOrd="0" parTransId="{40293BD3-5818-439C-A6F0-7E04770E5BF7}" sibTransId="{92B7B76B-0C87-4098-A53D-894DC4189D55}"/>
    <dgm:cxn modelId="{CF99EC65-B002-4CB5-B916-60DB957C3219}" type="presOf" srcId="{601CAA50-3390-4FDD-A492-4E650A9F23AC}" destId="{2E76E04D-885A-436C-9B18-9961E7ACEF7C}" srcOrd="0" destOrd="0" presId="urn:microsoft.com/office/officeart/2005/8/layout/list1"/>
    <dgm:cxn modelId="{8E62F84A-DF12-4B75-B748-0FD5B9ED9662}" type="presOf" srcId="{7105F00D-07AE-480B-83DB-D7502C8DD427}" destId="{64D84471-EC2E-4EEE-A49F-7F802C99F9D2}" srcOrd="0" destOrd="0" presId="urn:microsoft.com/office/officeart/2005/8/layout/list1"/>
    <dgm:cxn modelId="{8E1C2D74-42BB-4070-A2D0-835E7A52AD2F}" srcId="{B9042E66-D524-456B-99E4-1EDAED7CD5F0}" destId="{3D04412C-745D-4CC7-A2CA-D2C0D00A2B6B}" srcOrd="1" destOrd="0" parTransId="{5951E79A-E56D-4882-A759-8BF813B4D049}" sibTransId="{D1082F2B-26B5-4480-925F-E0245A162089}"/>
    <dgm:cxn modelId="{C97B5354-3BA6-4280-89BC-371DA6D3B1BA}" type="presOf" srcId="{67C7F433-2AAC-4054-BD31-11BE8A42EC62}" destId="{E02A2939-E9FC-4001-8D86-2C79BC1E93C2}" srcOrd="1" destOrd="0" presId="urn:microsoft.com/office/officeart/2005/8/layout/list1"/>
    <dgm:cxn modelId="{B0419B77-EE44-4479-8AB0-DAA0557794DF}" type="presOf" srcId="{C5AB0D1A-7EBB-48CA-AEBD-1657E95ED701}" destId="{BF5C3348-3AD9-4BD8-975B-67C59D5C4A05}" srcOrd="0" destOrd="0" presId="urn:microsoft.com/office/officeart/2005/8/layout/list1"/>
    <dgm:cxn modelId="{C73EB75A-7233-4523-A8E8-7941E3443CF5}" type="presOf" srcId="{ABA5D476-287E-4297-9AAE-51B880040F29}" destId="{BFD0BD3B-68DC-45A9-A0F3-A88A1AE827CF}" srcOrd="0" destOrd="0" presId="urn:microsoft.com/office/officeart/2005/8/layout/list1"/>
    <dgm:cxn modelId="{2482E087-11A2-4CC0-BBF1-13D5C9441FCD}" srcId="{B8D298BD-3646-4B04-AB69-F2C0BA62D042}" destId="{B9042E66-D524-456B-99E4-1EDAED7CD5F0}" srcOrd="4" destOrd="0" parTransId="{E83D55E1-D654-498C-8894-E0BBBEE99EF1}" sibTransId="{DF232516-C3FA-44BB-A67B-65A501F49B61}"/>
    <dgm:cxn modelId="{D2BEF298-5FDB-45C6-83AD-ACD5BC894E70}" type="presOf" srcId="{B9042E66-D524-456B-99E4-1EDAED7CD5F0}" destId="{B6C66A79-1618-41DE-9334-B894EFB5963B}" srcOrd="1" destOrd="0" presId="urn:microsoft.com/office/officeart/2005/8/layout/list1"/>
    <dgm:cxn modelId="{90F4F1A5-F5DF-4139-A9E3-878983A5A1FE}" srcId="{B8D298BD-3646-4B04-AB69-F2C0BA62D042}" destId="{8A7F3356-2355-4AD6-92E4-34D5939651F8}" srcOrd="2" destOrd="0" parTransId="{1D082ECC-0329-4D48-A9E9-B4E80C88B152}" sibTransId="{E4CFBFE4-B242-4E62-B7E5-E2906D1F1C72}"/>
    <dgm:cxn modelId="{623C92AC-DFF8-4EE9-9E5A-7FC91D93F418}" type="presOf" srcId="{B9042E66-D524-456B-99E4-1EDAED7CD5F0}" destId="{C91971FF-1F75-4DEA-AE57-9D4732F653C0}" srcOrd="0" destOrd="0" presId="urn:microsoft.com/office/officeart/2005/8/layout/list1"/>
    <dgm:cxn modelId="{C5529BAE-B4F1-43C8-B1A2-DC8FE94EE42A}" type="presOf" srcId="{B8D298BD-3646-4B04-AB69-F2C0BA62D042}" destId="{9EA7F65D-0DA8-41B9-8539-F46FA6FA0EA0}" srcOrd="0" destOrd="0" presId="urn:microsoft.com/office/officeart/2005/8/layout/list1"/>
    <dgm:cxn modelId="{851D50AF-3362-43AC-961D-6B0FF4F94A27}" srcId="{B8D298BD-3646-4B04-AB69-F2C0BA62D042}" destId="{ABA5D476-287E-4297-9AAE-51B880040F29}" srcOrd="3" destOrd="0" parTransId="{883A5B6A-10D8-4EBC-AE42-DF0CEA1E21EE}" sibTransId="{5C46DFB8-59F5-436D-8BD0-970FD4B214F5}"/>
    <dgm:cxn modelId="{65739EC2-BE22-412C-A4D9-A16C4C1897B8}" type="presOf" srcId="{8A7F3356-2355-4AD6-92E4-34D5939651F8}" destId="{719C54AA-3D7C-45C3-9A5B-A35EE18A2EAC}" srcOrd="0" destOrd="0" presId="urn:microsoft.com/office/officeart/2005/8/layout/list1"/>
    <dgm:cxn modelId="{68C602C6-F3DE-4834-A21A-2913F4850454}" type="presOf" srcId="{3D04412C-745D-4CC7-A2CA-D2C0D00A2B6B}" destId="{2C8B21F4-4BD7-43E1-AA32-406D555F2FE1}" srcOrd="0" destOrd="1" presId="urn:microsoft.com/office/officeart/2005/8/layout/list1"/>
    <dgm:cxn modelId="{2DCECAD3-66D8-42D1-BEE8-6676C9D82B08}" srcId="{B8D298BD-3646-4B04-AB69-F2C0BA62D042}" destId="{67C7F433-2AAC-4054-BD31-11BE8A42EC62}" srcOrd="0" destOrd="0" parTransId="{C750089E-252B-43E8-BC6A-E16A8AF7F716}" sibTransId="{01DF4094-F599-4846-935A-BF5C800B72BE}"/>
    <dgm:cxn modelId="{D587EAD3-A437-444F-B75A-0D3F4DF9B559}" srcId="{8A7F3356-2355-4AD6-92E4-34D5939651F8}" destId="{C3B38F4C-9019-4FE5-8C98-F8A325BE33BC}" srcOrd="1" destOrd="0" parTransId="{AAA2E528-72A8-4FC0-AA17-AD7453A71928}" sibTransId="{E0DDEAEF-4887-43FA-828B-ADA2406EB407}"/>
    <dgm:cxn modelId="{24AA3BD5-54C1-4372-B5CB-D10A118351C8}" type="presOf" srcId="{ABA5D476-287E-4297-9AAE-51B880040F29}" destId="{3B3F6B83-FA7F-45DF-8A1C-E213DCB4D522}" srcOrd="1" destOrd="0" presId="urn:microsoft.com/office/officeart/2005/8/layout/list1"/>
    <dgm:cxn modelId="{A7ED84DB-D520-4D05-9F21-822C332D075F}" type="presOf" srcId="{F6D0C9BC-2F0C-43CF-BA01-988A56C46BD5}" destId="{0C1DAFDE-1642-4EC2-A1F1-053E382FBE8B}" srcOrd="0" destOrd="0" presId="urn:microsoft.com/office/officeart/2005/8/layout/list1"/>
    <dgm:cxn modelId="{FA3E51DF-AEF5-44A5-B27C-8AD575E391F7}" srcId="{52430A0D-8003-414A-A1EB-A19B4C854B75}" destId="{7105F00D-07AE-480B-83DB-D7502C8DD427}" srcOrd="0" destOrd="0" parTransId="{ED7BB355-7EC8-4A67-AA65-B48D53FA25BB}" sibTransId="{F990CBD4-5803-405A-8344-2A2CF4805FA9}"/>
    <dgm:cxn modelId="{98248BED-985B-47CC-AE7A-8E3E400F592D}" type="presOf" srcId="{52430A0D-8003-414A-A1EB-A19B4C854B75}" destId="{4F7BD45C-798D-4599-87B3-D6DE1D3D1AA1}" srcOrd="0" destOrd="0" presId="urn:microsoft.com/office/officeart/2005/8/layout/list1"/>
    <dgm:cxn modelId="{378BAAF1-0053-46D9-8D7C-5CFB08D3F1D1}" type="presOf" srcId="{67C7F433-2AAC-4054-BD31-11BE8A42EC62}" destId="{EEF9BF79-A55E-4014-ADF7-C1D277D1F435}" srcOrd="0" destOrd="0" presId="urn:microsoft.com/office/officeart/2005/8/layout/list1"/>
    <dgm:cxn modelId="{876B94FD-E1EB-48E4-B2B6-FA91C2C25B18}" srcId="{67C7F433-2AAC-4054-BD31-11BE8A42EC62}" destId="{601CAA50-3390-4FDD-A492-4E650A9F23AC}" srcOrd="0" destOrd="0" parTransId="{DBD1B5D3-E408-496B-A0BF-F2C98BD1CB00}" sibTransId="{D6099AC3-2F15-43F9-A424-515B7DEC3408}"/>
    <dgm:cxn modelId="{5BF52276-7581-4DCD-A82C-D0CC9C200CCF}" type="presParOf" srcId="{9EA7F65D-0DA8-41B9-8539-F46FA6FA0EA0}" destId="{A31D647A-3988-4B76-861E-99316CFC77C9}" srcOrd="0" destOrd="0" presId="urn:microsoft.com/office/officeart/2005/8/layout/list1"/>
    <dgm:cxn modelId="{FA70CEC2-E167-4050-BBDD-C34A3591441A}" type="presParOf" srcId="{A31D647A-3988-4B76-861E-99316CFC77C9}" destId="{EEF9BF79-A55E-4014-ADF7-C1D277D1F435}" srcOrd="0" destOrd="0" presId="urn:microsoft.com/office/officeart/2005/8/layout/list1"/>
    <dgm:cxn modelId="{9855320F-2AFB-40E0-9847-DE150669CAA8}" type="presParOf" srcId="{A31D647A-3988-4B76-861E-99316CFC77C9}" destId="{E02A2939-E9FC-4001-8D86-2C79BC1E93C2}" srcOrd="1" destOrd="0" presId="urn:microsoft.com/office/officeart/2005/8/layout/list1"/>
    <dgm:cxn modelId="{1B8A3AA3-EB5E-488A-89DC-F9E3ABAF908F}" type="presParOf" srcId="{9EA7F65D-0DA8-41B9-8539-F46FA6FA0EA0}" destId="{678C13B7-5818-4D5D-93C5-7E33D9F10760}" srcOrd="1" destOrd="0" presId="urn:microsoft.com/office/officeart/2005/8/layout/list1"/>
    <dgm:cxn modelId="{5FDBB598-E7E7-42A4-9C3F-284436C5F483}" type="presParOf" srcId="{9EA7F65D-0DA8-41B9-8539-F46FA6FA0EA0}" destId="{2E76E04D-885A-436C-9B18-9961E7ACEF7C}" srcOrd="2" destOrd="0" presId="urn:microsoft.com/office/officeart/2005/8/layout/list1"/>
    <dgm:cxn modelId="{05E0F72F-797A-49EF-83AF-297ED943767B}" type="presParOf" srcId="{9EA7F65D-0DA8-41B9-8539-F46FA6FA0EA0}" destId="{01E24E4F-8B27-4FCF-BC2E-E3744E0555C9}" srcOrd="3" destOrd="0" presId="urn:microsoft.com/office/officeart/2005/8/layout/list1"/>
    <dgm:cxn modelId="{D741226A-E8C9-498D-93DD-B83F25EFE691}" type="presParOf" srcId="{9EA7F65D-0DA8-41B9-8539-F46FA6FA0EA0}" destId="{9E902E25-834A-4556-813E-A8CF3C18E068}" srcOrd="4" destOrd="0" presId="urn:microsoft.com/office/officeart/2005/8/layout/list1"/>
    <dgm:cxn modelId="{F1A8C187-81D1-4744-AA5D-439848A06D6F}" type="presParOf" srcId="{9E902E25-834A-4556-813E-A8CF3C18E068}" destId="{4F7BD45C-798D-4599-87B3-D6DE1D3D1AA1}" srcOrd="0" destOrd="0" presId="urn:microsoft.com/office/officeart/2005/8/layout/list1"/>
    <dgm:cxn modelId="{061E40A7-67D6-4963-B420-319F2BC6CFE1}" type="presParOf" srcId="{9E902E25-834A-4556-813E-A8CF3C18E068}" destId="{AC5EA19B-3099-414A-9843-03DA9766E2DE}" srcOrd="1" destOrd="0" presId="urn:microsoft.com/office/officeart/2005/8/layout/list1"/>
    <dgm:cxn modelId="{1794A018-E939-4B35-9B3C-80EEF6B4B4FD}" type="presParOf" srcId="{9EA7F65D-0DA8-41B9-8539-F46FA6FA0EA0}" destId="{05DA20CE-8E2E-451A-9224-4B5219EC02DB}" srcOrd="5" destOrd="0" presId="urn:microsoft.com/office/officeart/2005/8/layout/list1"/>
    <dgm:cxn modelId="{1CACB16C-055D-4DC9-8E9E-BA28B6A7ADCA}" type="presParOf" srcId="{9EA7F65D-0DA8-41B9-8539-F46FA6FA0EA0}" destId="{64D84471-EC2E-4EEE-A49F-7F802C99F9D2}" srcOrd="6" destOrd="0" presId="urn:microsoft.com/office/officeart/2005/8/layout/list1"/>
    <dgm:cxn modelId="{4754A3F1-C6DE-4814-BC30-033E3E2E1AAC}" type="presParOf" srcId="{9EA7F65D-0DA8-41B9-8539-F46FA6FA0EA0}" destId="{2AF19ECB-6866-4731-A5D5-627ABA3CB76A}" srcOrd="7" destOrd="0" presId="urn:microsoft.com/office/officeart/2005/8/layout/list1"/>
    <dgm:cxn modelId="{EFDC36A9-2ABC-4D0C-A03B-19C58C911995}" type="presParOf" srcId="{9EA7F65D-0DA8-41B9-8539-F46FA6FA0EA0}" destId="{33A9EA7A-D209-4F07-A1C4-1AE5C8433957}" srcOrd="8" destOrd="0" presId="urn:microsoft.com/office/officeart/2005/8/layout/list1"/>
    <dgm:cxn modelId="{5B1B026E-55CC-4044-AE60-373ABFA9D35B}" type="presParOf" srcId="{33A9EA7A-D209-4F07-A1C4-1AE5C8433957}" destId="{719C54AA-3D7C-45C3-9A5B-A35EE18A2EAC}" srcOrd="0" destOrd="0" presId="urn:microsoft.com/office/officeart/2005/8/layout/list1"/>
    <dgm:cxn modelId="{CFAEA3B6-E0F1-4BE3-8BC9-57C198CA9E1B}" type="presParOf" srcId="{33A9EA7A-D209-4F07-A1C4-1AE5C8433957}" destId="{9A633514-6E09-4512-9DC5-00E70F5E668A}" srcOrd="1" destOrd="0" presId="urn:microsoft.com/office/officeart/2005/8/layout/list1"/>
    <dgm:cxn modelId="{52483CFE-46CF-40F3-A8E5-F5A7676B8EA5}" type="presParOf" srcId="{9EA7F65D-0DA8-41B9-8539-F46FA6FA0EA0}" destId="{8805A3D4-B625-490A-BBA1-E678ACEA6C11}" srcOrd="9" destOrd="0" presId="urn:microsoft.com/office/officeart/2005/8/layout/list1"/>
    <dgm:cxn modelId="{514623F9-2D77-4064-A6A8-530B2B568551}" type="presParOf" srcId="{9EA7F65D-0DA8-41B9-8539-F46FA6FA0EA0}" destId="{0C1DAFDE-1642-4EC2-A1F1-053E382FBE8B}" srcOrd="10" destOrd="0" presId="urn:microsoft.com/office/officeart/2005/8/layout/list1"/>
    <dgm:cxn modelId="{3BCE1985-A96F-4BCB-8A97-99B82EBFE828}" type="presParOf" srcId="{9EA7F65D-0DA8-41B9-8539-F46FA6FA0EA0}" destId="{24625480-2B0D-4395-85B5-58F199192277}" srcOrd="11" destOrd="0" presId="urn:microsoft.com/office/officeart/2005/8/layout/list1"/>
    <dgm:cxn modelId="{DA6E0462-F2AB-4231-9C83-9D6E488978C4}" type="presParOf" srcId="{9EA7F65D-0DA8-41B9-8539-F46FA6FA0EA0}" destId="{75D6F16B-F7C3-4ACA-BE33-07C182A2B90D}" srcOrd="12" destOrd="0" presId="urn:microsoft.com/office/officeart/2005/8/layout/list1"/>
    <dgm:cxn modelId="{D1AA9029-2873-45D4-ACBF-17BAA17EE428}" type="presParOf" srcId="{75D6F16B-F7C3-4ACA-BE33-07C182A2B90D}" destId="{BFD0BD3B-68DC-45A9-A0F3-A88A1AE827CF}" srcOrd="0" destOrd="0" presId="urn:microsoft.com/office/officeart/2005/8/layout/list1"/>
    <dgm:cxn modelId="{7451BB69-BECE-4256-A90A-BB77ECE37AF1}" type="presParOf" srcId="{75D6F16B-F7C3-4ACA-BE33-07C182A2B90D}" destId="{3B3F6B83-FA7F-45DF-8A1C-E213DCB4D522}" srcOrd="1" destOrd="0" presId="urn:microsoft.com/office/officeart/2005/8/layout/list1"/>
    <dgm:cxn modelId="{4D02E590-6121-461C-8FF3-C566FFF548BC}" type="presParOf" srcId="{9EA7F65D-0DA8-41B9-8539-F46FA6FA0EA0}" destId="{D0CA31F1-5242-47B1-83BD-7B7B817E89E1}" srcOrd="13" destOrd="0" presId="urn:microsoft.com/office/officeart/2005/8/layout/list1"/>
    <dgm:cxn modelId="{FBAC7833-145D-4F22-B09F-6FE1D83BF4C9}" type="presParOf" srcId="{9EA7F65D-0DA8-41B9-8539-F46FA6FA0EA0}" destId="{BF5C3348-3AD9-4BD8-975B-67C59D5C4A05}" srcOrd="14" destOrd="0" presId="urn:microsoft.com/office/officeart/2005/8/layout/list1"/>
    <dgm:cxn modelId="{EE363DA1-33C6-465A-9292-F0239E4B26FD}" type="presParOf" srcId="{9EA7F65D-0DA8-41B9-8539-F46FA6FA0EA0}" destId="{1D1EEBF7-9A04-462C-9008-366894ADAB29}" srcOrd="15" destOrd="0" presId="urn:microsoft.com/office/officeart/2005/8/layout/list1"/>
    <dgm:cxn modelId="{D16FE0E5-77AE-4C25-8326-A07736776299}" type="presParOf" srcId="{9EA7F65D-0DA8-41B9-8539-F46FA6FA0EA0}" destId="{5A2F5123-7B9F-48F1-8DE7-C9F4F7DE7763}" srcOrd="16" destOrd="0" presId="urn:microsoft.com/office/officeart/2005/8/layout/list1"/>
    <dgm:cxn modelId="{41A95DFE-6C81-4EBC-BA7B-44F94256CC0E}" type="presParOf" srcId="{5A2F5123-7B9F-48F1-8DE7-C9F4F7DE7763}" destId="{C91971FF-1F75-4DEA-AE57-9D4732F653C0}" srcOrd="0" destOrd="0" presId="urn:microsoft.com/office/officeart/2005/8/layout/list1"/>
    <dgm:cxn modelId="{6EF47B2B-A537-4D0D-AD6A-AA7690BDC4CF}" type="presParOf" srcId="{5A2F5123-7B9F-48F1-8DE7-C9F4F7DE7763}" destId="{B6C66A79-1618-41DE-9334-B894EFB5963B}" srcOrd="1" destOrd="0" presId="urn:microsoft.com/office/officeart/2005/8/layout/list1"/>
    <dgm:cxn modelId="{8E828F7A-C834-4C34-BE17-EE3ADF3AF176}" type="presParOf" srcId="{9EA7F65D-0DA8-41B9-8539-F46FA6FA0EA0}" destId="{B01C14A9-4D0C-4996-8102-A68289BE46F4}" srcOrd="17" destOrd="0" presId="urn:microsoft.com/office/officeart/2005/8/layout/list1"/>
    <dgm:cxn modelId="{DFEA14BA-D503-4189-9622-42966E15B0C0}" type="presParOf" srcId="{9EA7F65D-0DA8-41B9-8539-F46FA6FA0EA0}" destId="{2C8B21F4-4BD7-43E1-AA32-406D555F2FE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84087-E2D5-4C83-8D85-1868C30C0FBE}">
      <dsp:nvSpPr>
        <dsp:cNvPr id="0" name=""/>
        <dsp:cNvSpPr/>
      </dsp:nvSpPr>
      <dsp:spPr>
        <a:xfrm>
          <a:off x="0" y="281298"/>
          <a:ext cx="5195013" cy="608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i="1" kern="1200"/>
            <a:t>A Positive Place</a:t>
          </a:r>
          <a:endParaRPr lang="en-US" sz="2600" kern="1200"/>
        </a:p>
      </dsp:txBody>
      <dsp:txXfrm>
        <a:off x="29700" y="310998"/>
        <a:ext cx="5135613" cy="549000"/>
      </dsp:txXfrm>
    </dsp:sp>
    <dsp:sp modelId="{FE9A9ACF-1BD7-4B80-BCB9-C629335C402B}">
      <dsp:nvSpPr>
        <dsp:cNvPr id="0" name=""/>
        <dsp:cNvSpPr/>
      </dsp:nvSpPr>
      <dsp:spPr>
        <a:xfrm>
          <a:off x="0" y="889698"/>
          <a:ext cx="5195013" cy="6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94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Maritza </a:t>
          </a:r>
        </a:p>
        <a:p>
          <a:pPr marL="228600" lvl="1" indent="-228600" algn="l" defTabSz="889000">
            <a:lnSpc>
              <a:spcPct val="90000"/>
            </a:lnSpc>
            <a:spcBef>
              <a:spcPct val="0"/>
            </a:spcBef>
            <a:spcAft>
              <a:spcPct val="20000"/>
            </a:spcAft>
            <a:buChar char="•"/>
          </a:pPr>
          <a:r>
            <a:rPr lang="en-US" sz="2000" kern="1200"/>
            <a:t>Miguel</a:t>
          </a:r>
        </a:p>
      </dsp:txBody>
      <dsp:txXfrm>
        <a:off x="0" y="889698"/>
        <a:ext cx="5195013" cy="659295"/>
      </dsp:txXfrm>
    </dsp:sp>
    <dsp:sp modelId="{C7F2A833-FB08-44D6-A242-9123B655F0A4}">
      <dsp:nvSpPr>
        <dsp:cNvPr id="0" name=""/>
        <dsp:cNvSpPr/>
      </dsp:nvSpPr>
      <dsp:spPr>
        <a:xfrm>
          <a:off x="0" y="1548993"/>
          <a:ext cx="5195013" cy="608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i="1" kern="1200"/>
            <a:t>Louison House</a:t>
          </a:r>
          <a:r>
            <a:rPr lang="en-US" sz="2600" b="1" kern="1200"/>
            <a:t> </a:t>
          </a:r>
          <a:endParaRPr lang="en-US" sz="2600" kern="1200"/>
        </a:p>
      </dsp:txBody>
      <dsp:txXfrm>
        <a:off x="29700" y="1578693"/>
        <a:ext cx="5135613" cy="549000"/>
      </dsp:txXfrm>
    </dsp:sp>
    <dsp:sp modelId="{5AC48F79-6B20-4E15-8CA1-E296899AC7F6}">
      <dsp:nvSpPr>
        <dsp:cNvPr id="0" name=""/>
        <dsp:cNvSpPr/>
      </dsp:nvSpPr>
      <dsp:spPr>
        <a:xfrm>
          <a:off x="0" y="2157393"/>
          <a:ext cx="5195013" cy="6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94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Amy</a:t>
          </a:r>
        </a:p>
        <a:p>
          <a:pPr marL="228600" lvl="1" indent="-228600" algn="l" defTabSz="889000">
            <a:lnSpc>
              <a:spcPct val="90000"/>
            </a:lnSpc>
            <a:spcBef>
              <a:spcPct val="0"/>
            </a:spcBef>
            <a:spcAft>
              <a:spcPct val="20000"/>
            </a:spcAft>
            <a:buChar char="•"/>
          </a:pPr>
          <a:r>
            <a:rPr lang="en-US" sz="2000" kern="1200" err="1"/>
            <a:t>Dickilyn</a:t>
          </a:r>
          <a:r>
            <a:rPr lang="en-US" sz="2000" kern="1200"/>
            <a:t> </a:t>
          </a:r>
        </a:p>
      </dsp:txBody>
      <dsp:txXfrm>
        <a:off x="0" y="2157393"/>
        <a:ext cx="5195013" cy="659295"/>
      </dsp:txXfrm>
    </dsp:sp>
    <dsp:sp modelId="{3CFEE3EF-9FB7-4C24-8D7D-A002CF417096}">
      <dsp:nvSpPr>
        <dsp:cNvPr id="0" name=""/>
        <dsp:cNvSpPr/>
      </dsp:nvSpPr>
      <dsp:spPr>
        <a:xfrm>
          <a:off x="0" y="2816688"/>
          <a:ext cx="5195013" cy="608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i="1" kern="1200"/>
            <a:t>Center for Human Development</a:t>
          </a:r>
          <a:endParaRPr lang="en-US" sz="2600" kern="1200"/>
        </a:p>
      </dsp:txBody>
      <dsp:txXfrm>
        <a:off x="29700" y="2846388"/>
        <a:ext cx="5135613" cy="549000"/>
      </dsp:txXfrm>
    </dsp:sp>
    <dsp:sp modelId="{75A21BD1-4A35-4E3E-AE2A-CCD41D544E6E}">
      <dsp:nvSpPr>
        <dsp:cNvPr id="0" name=""/>
        <dsp:cNvSpPr/>
      </dsp:nvSpPr>
      <dsp:spPr>
        <a:xfrm>
          <a:off x="0" y="3425088"/>
          <a:ext cx="5195013" cy="6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94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Lisa </a:t>
          </a:r>
        </a:p>
        <a:p>
          <a:pPr marL="228600" lvl="1" indent="-228600" algn="l" defTabSz="889000">
            <a:lnSpc>
              <a:spcPct val="90000"/>
            </a:lnSpc>
            <a:spcBef>
              <a:spcPct val="0"/>
            </a:spcBef>
            <a:spcAft>
              <a:spcPct val="20000"/>
            </a:spcAft>
            <a:buChar char="•"/>
          </a:pPr>
          <a:r>
            <a:rPr lang="en-US" sz="2000" kern="1200"/>
            <a:t>Liz </a:t>
          </a:r>
        </a:p>
      </dsp:txBody>
      <dsp:txXfrm>
        <a:off x="0" y="3425088"/>
        <a:ext cx="5195013" cy="659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1E60B-2B74-45BC-8898-E22E4496FDF8}">
      <dsp:nvSpPr>
        <dsp:cNvPr id="0" name=""/>
        <dsp:cNvSpPr/>
      </dsp:nvSpPr>
      <dsp:spPr>
        <a:xfrm>
          <a:off x="0" y="544350"/>
          <a:ext cx="6628804" cy="123552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Charles Swabey</a:t>
          </a:r>
          <a:r>
            <a:rPr lang="en-US" sz="3200" kern="1200"/>
            <a:t> –Housing Provider in North Adams </a:t>
          </a:r>
        </a:p>
      </dsp:txBody>
      <dsp:txXfrm>
        <a:off x="60313" y="604663"/>
        <a:ext cx="6508178" cy="1114894"/>
      </dsp:txXfrm>
    </dsp:sp>
    <dsp:sp modelId="{50ECF18E-D4A8-4A36-8F10-DCD16B02E210}">
      <dsp:nvSpPr>
        <dsp:cNvPr id="0" name=""/>
        <dsp:cNvSpPr/>
      </dsp:nvSpPr>
      <dsp:spPr>
        <a:xfrm>
          <a:off x="0" y="1872030"/>
          <a:ext cx="6628804" cy="1235520"/>
        </a:xfrm>
        <a:prstGeom prst="roundRect">
          <a:avLst/>
        </a:prstGeom>
        <a:gradFill rotWithShape="0">
          <a:gsLst>
            <a:gs pos="0">
              <a:schemeClr val="accent2">
                <a:hueOff val="-944198"/>
                <a:satOff val="17568"/>
                <a:lumOff val="2352"/>
                <a:alphaOff val="0"/>
                <a:tint val="96000"/>
                <a:lumMod val="100000"/>
              </a:schemeClr>
            </a:gs>
            <a:gs pos="78000">
              <a:schemeClr val="accent2">
                <a:hueOff val="-944198"/>
                <a:satOff val="17568"/>
                <a:lumOff val="235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Katie Meirnecki –</a:t>
          </a:r>
          <a:r>
            <a:rPr lang="en-US" sz="3200" kern="1200"/>
            <a:t> HMR Properties Manager in Northampton </a:t>
          </a:r>
        </a:p>
      </dsp:txBody>
      <dsp:txXfrm>
        <a:off x="60313" y="1932343"/>
        <a:ext cx="6508178" cy="1114894"/>
      </dsp:txXfrm>
    </dsp:sp>
    <dsp:sp modelId="{BDFCED6B-0FCA-417C-924D-404DE2ACC8AD}">
      <dsp:nvSpPr>
        <dsp:cNvPr id="0" name=""/>
        <dsp:cNvSpPr/>
      </dsp:nvSpPr>
      <dsp:spPr>
        <a:xfrm>
          <a:off x="0" y="3199710"/>
          <a:ext cx="6628804" cy="1235520"/>
        </a:xfrm>
        <a:prstGeom prst="roundRect">
          <a:avLst/>
        </a:prstGeom>
        <a:gradFill rotWithShape="0">
          <a:gsLst>
            <a:gs pos="0">
              <a:schemeClr val="accent2">
                <a:hueOff val="-1888395"/>
                <a:satOff val="35136"/>
                <a:lumOff val="4705"/>
                <a:alphaOff val="0"/>
                <a:tint val="96000"/>
                <a:lumMod val="100000"/>
              </a:schemeClr>
            </a:gs>
            <a:gs pos="78000">
              <a:schemeClr val="accent2">
                <a:hueOff val="-1888395"/>
                <a:satOff val="35136"/>
                <a:lumOff val="470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kern="1200"/>
            <a:t>Kathy Wiggins</a:t>
          </a:r>
          <a:r>
            <a:rPr lang="en-US" sz="3200" kern="1200"/>
            <a:t> – Property Manager, </a:t>
          </a:r>
          <a:r>
            <a:rPr lang="en-US" sz="3200" kern="1200">
              <a:latin typeface="Trebuchet MS" panose="020B0603020202020204"/>
            </a:rPr>
            <a:t>Berkshire County</a:t>
          </a:r>
          <a:r>
            <a:rPr lang="en-US" sz="3200" kern="1200"/>
            <a:t>.</a:t>
          </a:r>
        </a:p>
      </dsp:txBody>
      <dsp:txXfrm>
        <a:off x="60313" y="3260023"/>
        <a:ext cx="6508178" cy="11148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9CB2A-E9CE-4993-BD0A-B4F5E2BF1232}">
      <dsp:nvSpPr>
        <dsp:cNvPr id="0" name=""/>
        <dsp:cNvSpPr/>
      </dsp:nvSpPr>
      <dsp:spPr>
        <a:xfrm>
          <a:off x="0" y="38579"/>
          <a:ext cx="7175678" cy="3978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Priority 1: </a:t>
          </a:r>
          <a:r>
            <a:rPr lang="en-US" sz="1700" b="1" kern="1200"/>
            <a:t>Coordinated Entry </a:t>
          </a:r>
          <a:endParaRPr lang="en-US" sz="1700" kern="1200"/>
        </a:p>
      </dsp:txBody>
      <dsp:txXfrm>
        <a:off x="19419" y="57998"/>
        <a:ext cx="7136840" cy="358962"/>
      </dsp:txXfrm>
    </dsp:sp>
    <dsp:sp modelId="{CFC7A068-999C-4AFE-BCA8-2A9FF97F532A}">
      <dsp:nvSpPr>
        <dsp:cNvPr id="0" name=""/>
        <dsp:cNvSpPr/>
      </dsp:nvSpPr>
      <dsp:spPr>
        <a:xfrm>
          <a:off x="0" y="436379"/>
          <a:ext cx="7175678" cy="395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82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1" kern="1200"/>
            <a:t>Goal: </a:t>
          </a:r>
          <a:r>
            <a:rPr lang="en-US" sz="1300" kern="1200"/>
            <a:t>Redesign the coordinated entry, assessment, and prioritization system to center racial equity.</a:t>
          </a:r>
        </a:p>
      </dsp:txBody>
      <dsp:txXfrm>
        <a:off x="0" y="436379"/>
        <a:ext cx="7175678" cy="395887"/>
      </dsp:txXfrm>
    </dsp:sp>
    <dsp:sp modelId="{5E0B9992-05E8-4447-87AC-90EE6440EBA6}">
      <dsp:nvSpPr>
        <dsp:cNvPr id="0" name=""/>
        <dsp:cNvSpPr/>
      </dsp:nvSpPr>
      <dsp:spPr>
        <a:xfrm>
          <a:off x="0" y="832266"/>
          <a:ext cx="7175678" cy="397800"/>
        </a:xfrm>
        <a:prstGeom prst="roundRect">
          <a:avLst/>
        </a:prstGeom>
        <a:solidFill>
          <a:schemeClr val="accent2">
            <a:hueOff val="-377679"/>
            <a:satOff val="7027"/>
            <a:lumOff val="94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Priority 2: </a:t>
          </a:r>
          <a:r>
            <a:rPr lang="en-US" sz="1700" b="1" kern="1200"/>
            <a:t>Data</a:t>
          </a:r>
          <a:r>
            <a:rPr lang="en-US" sz="1700" kern="1200"/>
            <a:t> </a:t>
          </a:r>
        </a:p>
      </dsp:txBody>
      <dsp:txXfrm>
        <a:off x="19419" y="851685"/>
        <a:ext cx="7136840" cy="358962"/>
      </dsp:txXfrm>
    </dsp:sp>
    <dsp:sp modelId="{75F78799-AFB1-4CC9-BC2E-E3C27CE4D01A}">
      <dsp:nvSpPr>
        <dsp:cNvPr id="0" name=""/>
        <dsp:cNvSpPr/>
      </dsp:nvSpPr>
      <dsp:spPr>
        <a:xfrm>
          <a:off x="0" y="1230066"/>
          <a:ext cx="7175678" cy="395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82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1" kern="1200"/>
            <a:t>Goal: </a:t>
          </a:r>
          <a:r>
            <a:rPr lang="en-US" sz="1300" kern="1200"/>
            <a:t>Ensure that the CoC’s homeless population reflects the racial, ethnic, and linguistic diversity of the populations we serve without disparities in performance measures.</a:t>
          </a:r>
        </a:p>
      </dsp:txBody>
      <dsp:txXfrm>
        <a:off x="0" y="1230066"/>
        <a:ext cx="7175678" cy="395887"/>
      </dsp:txXfrm>
    </dsp:sp>
    <dsp:sp modelId="{DD6A5413-FE2F-47E9-B51B-A67FF463E7C3}">
      <dsp:nvSpPr>
        <dsp:cNvPr id="0" name=""/>
        <dsp:cNvSpPr/>
      </dsp:nvSpPr>
      <dsp:spPr>
        <a:xfrm>
          <a:off x="0" y="1625954"/>
          <a:ext cx="7175678" cy="397800"/>
        </a:xfrm>
        <a:prstGeom prst="roundRect">
          <a:avLst/>
        </a:prstGeom>
        <a:solidFill>
          <a:schemeClr val="accent2">
            <a:hueOff val="-755358"/>
            <a:satOff val="14054"/>
            <a:lumOff val="1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Priority 3: </a:t>
          </a:r>
          <a:r>
            <a:rPr lang="en-US" sz="1700" b="1" kern="1200"/>
            <a:t>Organizational Training and Development </a:t>
          </a:r>
          <a:endParaRPr lang="en-US" sz="1700" kern="1200"/>
        </a:p>
      </dsp:txBody>
      <dsp:txXfrm>
        <a:off x="19419" y="1645373"/>
        <a:ext cx="7136840" cy="358962"/>
      </dsp:txXfrm>
    </dsp:sp>
    <dsp:sp modelId="{98B2C55E-BEE5-4BB7-8C90-7F955A0152AC}">
      <dsp:nvSpPr>
        <dsp:cNvPr id="0" name=""/>
        <dsp:cNvSpPr/>
      </dsp:nvSpPr>
      <dsp:spPr>
        <a:xfrm>
          <a:off x="0" y="2023754"/>
          <a:ext cx="7175678"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82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1" kern="1200"/>
            <a:t>Goal: </a:t>
          </a:r>
          <a:r>
            <a:rPr lang="en-US" sz="1300" kern="1200"/>
            <a:t>Increase Organizational efforts towards anti-racism work and Support the hiring, retention, and leadership development of a diverse and inclusive workforce in CoC-funded organizations and partners.</a:t>
          </a:r>
        </a:p>
      </dsp:txBody>
      <dsp:txXfrm>
        <a:off x="0" y="2023754"/>
        <a:ext cx="7175678" cy="563040"/>
      </dsp:txXfrm>
    </dsp:sp>
    <dsp:sp modelId="{9F2C6E08-F5E3-476B-A72A-DEB4C15A8252}">
      <dsp:nvSpPr>
        <dsp:cNvPr id="0" name=""/>
        <dsp:cNvSpPr/>
      </dsp:nvSpPr>
      <dsp:spPr>
        <a:xfrm>
          <a:off x="0" y="2586794"/>
          <a:ext cx="7175678" cy="397800"/>
        </a:xfrm>
        <a:prstGeom prst="roundRect">
          <a:avLst/>
        </a:prstGeom>
        <a:solidFill>
          <a:schemeClr val="accent2">
            <a:hueOff val="-1133037"/>
            <a:satOff val="21082"/>
            <a:lumOff val="282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Priority 4: </a:t>
          </a:r>
          <a:r>
            <a:rPr lang="en-US" sz="1700" b="1" kern="1200"/>
            <a:t>Housing Continuum </a:t>
          </a:r>
          <a:endParaRPr lang="en-US" sz="1700" kern="1200"/>
        </a:p>
      </dsp:txBody>
      <dsp:txXfrm>
        <a:off x="19419" y="2606213"/>
        <a:ext cx="7136840" cy="358962"/>
      </dsp:txXfrm>
    </dsp:sp>
    <dsp:sp modelId="{50318392-3701-408B-9D16-DF3518560D92}">
      <dsp:nvSpPr>
        <dsp:cNvPr id="0" name=""/>
        <dsp:cNvSpPr/>
      </dsp:nvSpPr>
      <dsp:spPr>
        <a:xfrm>
          <a:off x="0" y="2984594"/>
          <a:ext cx="7175678" cy="395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82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1" kern="1200"/>
            <a:t>Goal: </a:t>
          </a:r>
          <a:r>
            <a:rPr lang="en-US" sz="1300" kern="1200"/>
            <a:t>Increase shelter capacity and availability of low-barrier housing accessibility for people of color experiencing homelessness.</a:t>
          </a:r>
        </a:p>
      </dsp:txBody>
      <dsp:txXfrm>
        <a:off x="0" y="2984594"/>
        <a:ext cx="7175678" cy="395887"/>
      </dsp:txXfrm>
    </dsp:sp>
    <dsp:sp modelId="{09A68A81-CACF-4128-AED2-0DB330EDBB14}">
      <dsp:nvSpPr>
        <dsp:cNvPr id="0" name=""/>
        <dsp:cNvSpPr/>
      </dsp:nvSpPr>
      <dsp:spPr>
        <a:xfrm>
          <a:off x="0" y="3380482"/>
          <a:ext cx="7175678" cy="397800"/>
        </a:xfrm>
        <a:prstGeom prst="roundRect">
          <a:avLst/>
        </a:prstGeom>
        <a:solidFill>
          <a:schemeClr val="accent2">
            <a:hueOff val="-1510716"/>
            <a:satOff val="28109"/>
            <a:lumOff val="376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Priority 5: </a:t>
          </a:r>
          <a:r>
            <a:rPr lang="en-US" sz="1700" b="1" kern="1200"/>
            <a:t>Lived Experience </a:t>
          </a:r>
          <a:endParaRPr lang="en-US" sz="1700" kern="1200"/>
        </a:p>
      </dsp:txBody>
      <dsp:txXfrm>
        <a:off x="19419" y="3399901"/>
        <a:ext cx="7136840" cy="358962"/>
      </dsp:txXfrm>
    </dsp:sp>
    <dsp:sp modelId="{17989B2A-FE1E-4D1D-909F-6175E7883CB3}">
      <dsp:nvSpPr>
        <dsp:cNvPr id="0" name=""/>
        <dsp:cNvSpPr/>
      </dsp:nvSpPr>
      <dsp:spPr>
        <a:xfrm>
          <a:off x="0" y="3778281"/>
          <a:ext cx="7175678"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82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Goal: Bring people with lived experience of homelessness into decision-making roles</a:t>
          </a:r>
        </a:p>
      </dsp:txBody>
      <dsp:txXfrm>
        <a:off x="0" y="3778281"/>
        <a:ext cx="7175678" cy="281520"/>
      </dsp:txXfrm>
    </dsp:sp>
    <dsp:sp modelId="{D5ED0DBB-B9B1-49D7-82D5-36EEC05E0202}">
      <dsp:nvSpPr>
        <dsp:cNvPr id="0" name=""/>
        <dsp:cNvSpPr/>
      </dsp:nvSpPr>
      <dsp:spPr>
        <a:xfrm>
          <a:off x="0" y="4059802"/>
          <a:ext cx="7175678" cy="397800"/>
        </a:xfrm>
        <a:prstGeom prst="roundRect">
          <a:avLst/>
        </a:prstGeom>
        <a:solidFill>
          <a:schemeClr val="accent2">
            <a:hueOff val="-1888395"/>
            <a:satOff val="35136"/>
            <a:lumOff val="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Priority 6: </a:t>
          </a:r>
          <a:r>
            <a:rPr lang="en-US" sz="1700" b="1" kern="1200"/>
            <a:t>Legislative Policy </a:t>
          </a:r>
          <a:endParaRPr lang="en-US" sz="1700" kern="1200"/>
        </a:p>
      </dsp:txBody>
      <dsp:txXfrm>
        <a:off x="19419" y="4079221"/>
        <a:ext cx="7136840" cy="358962"/>
      </dsp:txXfrm>
    </dsp:sp>
    <dsp:sp modelId="{CA28C5BA-8236-4412-BE3D-C5D477FB2ED0}">
      <dsp:nvSpPr>
        <dsp:cNvPr id="0" name=""/>
        <dsp:cNvSpPr/>
      </dsp:nvSpPr>
      <dsp:spPr>
        <a:xfrm>
          <a:off x="0" y="4457602"/>
          <a:ext cx="7175678" cy="395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82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Goal: Influence local and state policy and funding to support communities of color to prevent and end homelessness.</a:t>
          </a:r>
        </a:p>
      </dsp:txBody>
      <dsp:txXfrm>
        <a:off x="0" y="4457602"/>
        <a:ext cx="7175678" cy="3958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F85F8-A086-4BB1-935D-62DC05BDD1EF}">
      <dsp:nvSpPr>
        <dsp:cNvPr id="0" name=""/>
        <dsp:cNvSpPr/>
      </dsp:nvSpPr>
      <dsp:spPr>
        <a:xfrm>
          <a:off x="0" y="19740"/>
          <a:ext cx="6628804" cy="4680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Coordinated Entry</a:t>
          </a:r>
        </a:p>
      </dsp:txBody>
      <dsp:txXfrm>
        <a:off x="22846" y="42586"/>
        <a:ext cx="6583112" cy="422308"/>
      </dsp:txXfrm>
    </dsp:sp>
    <dsp:sp modelId="{5BC549CA-288D-4448-8F4D-ED3C7E935A44}">
      <dsp:nvSpPr>
        <dsp:cNvPr id="0" name=""/>
        <dsp:cNvSpPr/>
      </dsp:nvSpPr>
      <dsp:spPr>
        <a:xfrm>
          <a:off x="0" y="487740"/>
          <a:ext cx="6628804"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65"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Finalizing and Piloting New Assessment Tool</a:t>
          </a:r>
        </a:p>
      </dsp:txBody>
      <dsp:txXfrm>
        <a:off x="0" y="487740"/>
        <a:ext cx="6628804" cy="331200"/>
      </dsp:txXfrm>
    </dsp:sp>
    <dsp:sp modelId="{B247D360-40C6-436E-85C3-515045A89E6E}">
      <dsp:nvSpPr>
        <dsp:cNvPr id="0" name=""/>
        <dsp:cNvSpPr/>
      </dsp:nvSpPr>
      <dsp:spPr>
        <a:xfrm>
          <a:off x="0" y="818940"/>
          <a:ext cx="6628804" cy="468000"/>
        </a:xfrm>
        <a:prstGeom prst="roundRect">
          <a:avLst/>
        </a:prstGeom>
        <a:gradFill rotWithShape="0">
          <a:gsLst>
            <a:gs pos="0">
              <a:schemeClr val="accent2">
                <a:hueOff val="-377679"/>
                <a:satOff val="7027"/>
                <a:lumOff val="941"/>
                <a:alphaOff val="0"/>
                <a:tint val="96000"/>
                <a:lumMod val="100000"/>
              </a:schemeClr>
            </a:gs>
            <a:gs pos="78000">
              <a:schemeClr val="accent2">
                <a:hueOff val="-377679"/>
                <a:satOff val="7027"/>
                <a:lumOff val="94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Data</a:t>
          </a:r>
        </a:p>
      </dsp:txBody>
      <dsp:txXfrm>
        <a:off x="22846" y="841786"/>
        <a:ext cx="6583112" cy="422308"/>
      </dsp:txXfrm>
    </dsp:sp>
    <dsp:sp modelId="{A1D0EB98-7871-443E-9009-FEF16EEAFEAC}">
      <dsp:nvSpPr>
        <dsp:cNvPr id="0" name=""/>
        <dsp:cNvSpPr/>
      </dsp:nvSpPr>
      <dsp:spPr>
        <a:xfrm>
          <a:off x="0" y="1286940"/>
          <a:ext cx="6628804"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65"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Racial Disparities Report and Advocacy</a:t>
          </a:r>
        </a:p>
      </dsp:txBody>
      <dsp:txXfrm>
        <a:off x="0" y="1286940"/>
        <a:ext cx="6628804" cy="331200"/>
      </dsp:txXfrm>
    </dsp:sp>
    <dsp:sp modelId="{BAC1EB3E-4008-4C43-8973-DBB68E628246}">
      <dsp:nvSpPr>
        <dsp:cNvPr id="0" name=""/>
        <dsp:cNvSpPr/>
      </dsp:nvSpPr>
      <dsp:spPr>
        <a:xfrm>
          <a:off x="0" y="1618140"/>
          <a:ext cx="6628804" cy="468000"/>
        </a:xfrm>
        <a:prstGeom prst="roundRect">
          <a:avLst/>
        </a:prstGeom>
        <a:gradFill rotWithShape="0">
          <a:gsLst>
            <a:gs pos="0">
              <a:schemeClr val="accent2">
                <a:hueOff val="-755358"/>
                <a:satOff val="14054"/>
                <a:lumOff val="1882"/>
                <a:alphaOff val="0"/>
                <a:tint val="96000"/>
                <a:lumMod val="100000"/>
              </a:schemeClr>
            </a:gs>
            <a:gs pos="78000">
              <a:schemeClr val="accent2">
                <a:hueOff val="-755358"/>
                <a:satOff val="14054"/>
                <a:lumOff val="188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Organizational Training and Development</a:t>
          </a:r>
        </a:p>
      </dsp:txBody>
      <dsp:txXfrm>
        <a:off x="22846" y="1640986"/>
        <a:ext cx="6583112" cy="422308"/>
      </dsp:txXfrm>
    </dsp:sp>
    <dsp:sp modelId="{C3F4E6D8-FC78-49F8-BE1A-7FFE4821A902}">
      <dsp:nvSpPr>
        <dsp:cNvPr id="0" name=""/>
        <dsp:cNvSpPr/>
      </dsp:nvSpPr>
      <dsp:spPr>
        <a:xfrm>
          <a:off x="0" y="2086140"/>
          <a:ext cx="6628804"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65"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Trainings, Charters and Surveys</a:t>
          </a:r>
        </a:p>
      </dsp:txBody>
      <dsp:txXfrm>
        <a:off x="0" y="2086140"/>
        <a:ext cx="6628804" cy="331200"/>
      </dsp:txXfrm>
    </dsp:sp>
    <dsp:sp modelId="{84C80F62-827A-47AC-B75F-68B1D58FED4A}">
      <dsp:nvSpPr>
        <dsp:cNvPr id="0" name=""/>
        <dsp:cNvSpPr/>
      </dsp:nvSpPr>
      <dsp:spPr>
        <a:xfrm>
          <a:off x="0" y="2417340"/>
          <a:ext cx="6628804" cy="468000"/>
        </a:xfrm>
        <a:prstGeom prst="roundRect">
          <a:avLst/>
        </a:prstGeom>
        <a:gradFill rotWithShape="0">
          <a:gsLst>
            <a:gs pos="0">
              <a:schemeClr val="accent2">
                <a:hueOff val="-1133037"/>
                <a:satOff val="21082"/>
                <a:lumOff val="2823"/>
                <a:alphaOff val="0"/>
                <a:tint val="96000"/>
                <a:lumMod val="100000"/>
              </a:schemeClr>
            </a:gs>
            <a:gs pos="78000">
              <a:schemeClr val="accent2">
                <a:hueOff val="-1133037"/>
                <a:satOff val="21082"/>
                <a:lumOff val="282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Housing Continuum</a:t>
          </a:r>
        </a:p>
      </dsp:txBody>
      <dsp:txXfrm>
        <a:off x="22846" y="2440186"/>
        <a:ext cx="6583112" cy="422308"/>
      </dsp:txXfrm>
    </dsp:sp>
    <dsp:sp modelId="{4118423D-2902-4FF7-B1A1-8A9801DA016A}">
      <dsp:nvSpPr>
        <dsp:cNvPr id="0" name=""/>
        <dsp:cNvSpPr/>
      </dsp:nvSpPr>
      <dsp:spPr>
        <a:xfrm>
          <a:off x="0" y="2885340"/>
          <a:ext cx="6628804" cy="476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65"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Increasing COC Board/Committee Participation/Setting Goals in Charter</a:t>
          </a:r>
        </a:p>
      </dsp:txBody>
      <dsp:txXfrm>
        <a:off x="0" y="2885340"/>
        <a:ext cx="6628804" cy="476100"/>
      </dsp:txXfrm>
    </dsp:sp>
    <dsp:sp modelId="{FA825C1B-36E4-4373-A9A7-09109AC7C04E}">
      <dsp:nvSpPr>
        <dsp:cNvPr id="0" name=""/>
        <dsp:cNvSpPr/>
      </dsp:nvSpPr>
      <dsp:spPr>
        <a:xfrm>
          <a:off x="0" y="3361440"/>
          <a:ext cx="6628804" cy="468000"/>
        </a:xfrm>
        <a:prstGeom prst="roundRect">
          <a:avLst/>
        </a:prstGeom>
        <a:gradFill rotWithShape="0">
          <a:gsLst>
            <a:gs pos="0">
              <a:schemeClr val="accent2">
                <a:hueOff val="-1510716"/>
                <a:satOff val="28109"/>
                <a:lumOff val="3764"/>
                <a:alphaOff val="0"/>
                <a:tint val="96000"/>
                <a:lumMod val="100000"/>
              </a:schemeClr>
            </a:gs>
            <a:gs pos="78000">
              <a:schemeClr val="accent2">
                <a:hueOff val="-1510716"/>
                <a:satOff val="28109"/>
                <a:lumOff val="376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Lived Experience</a:t>
          </a:r>
        </a:p>
      </dsp:txBody>
      <dsp:txXfrm>
        <a:off x="22846" y="3384286"/>
        <a:ext cx="6583112" cy="422308"/>
      </dsp:txXfrm>
    </dsp:sp>
    <dsp:sp modelId="{34316D83-DB10-48B4-A97F-D5DD4B786B7B}">
      <dsp:nvSpPr>
        <dsp:cNvPr id="0" name=""/>
        <dsp:cNvSpPr/>
      </dsp:nvSpPr>
      <dsp:spPr>
        <a:xfrm>
          <a:off x="0" y="3829440"/>
          <a:ext cx="6628804"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65"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Recruitment/Building Community Partnerships</a:t>
          </a:r>
        </a:p>
      </dsp:txBody>
      <dsp:txXfrm>
        <a:off x="0" y="3829440"/>
        <a:ext cx="6628804" cy="331200"/>
      </dsp:txXfrm>
    </dsp:sp>
    <dsp:sp modelId="{6F222268-6001-4C6A-854C-40468A1468B9}">
      <dsp:nvSpPr>
        <dsp:cNvPr id="0" name=""/>
        <dsp:cNvSpPr/>
      </dsp:nvSpPr>
      <dsp:spPr>
        <a:xfrm>
          <a:off x="0" y="4160640"/>
          <a:ext cx="6628804" cy="468000"/>
        </a:xfrm>
        <a:prstGeom prst="roundRect">
          <a:avLst/>
        </a:prstGeom>
        <a:gradFill rotWithShape="0">
          <a:gsLst>
            <a:gs pos="0">
              <a:schemeClr val="accent2">
                <a:hueOff val="-1888395"/>
                <a:satOff val="35136"/>
                <a:lumOff val="4705"/>
                <a:alphaOff val="0"/>
                <a:tint val="96000"/>
                <a:lumMod val="100000"/>
              </a:schemeClr>
            </a:gs>
            <a:gs pos="78000">
              <a:schemeClr val="accent2">
                <a:hueOff val="-1888395"/>
                <a:satOff val="35136"/>
                <a:lumOff val="470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Legislative Policy</a:t>
          </a:r>
        </a:p>
      </dsp:txBody>
      <dsp:txXfrm>
        <a:off x="22846" y="4183486"/>
        <a:ext cx="6583112" cy="422308"/>
      </dsp:txXfrm>
    </dsp:sp>
    <dsp:sp modelId="{A6E662D7-3A2E-4F9C-842D-54074F2B6083}">
      <dsp:nvSpPr>
        <dsp:cNvPr id="0" name=""/>
        <dsp:cNvSpPr/>
      </dsp:nvSpPr>
      <dsp:spPr>
        <a:xfrm>
          <a:off x="0" y="4628640"/>
          <a:ext cx="6628804"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65"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en-US" sz="1600" kern="1200"/>
            <a:t>COVID-19 Housing Equity </a:t>
          </a:r>
          <a:r>
            <a:rPr lang="en-US" sz="1600" kern="1200">
              <a:latin typeface="Trebuchet MS" panose="020B0603020202020204"/>
            </a:rPr>
            <a:t>Bill, </a:t>
          </a:r>
          <a:r>
            <a:rPr lang="en-US" sz="1600" kern="1200"/>
            <a:t>Right to Counsel in Evictions</a:t>
          </a:r>
          <a:r>
            <a:rPr lang="en-US" sz="1600" kern="1200">
              <a:latin typeface="Trebuchet MS" panose="020B0603020202020204"/>
            </a:rPr>
            <a:t>, etc.</a:t>
          </a:r>
          <a:endParaRPr lang="en-US" sz="1600" kern="1200"/>
        </a:p>
      </dsp:txBody>
      <dsp:txXfrm>
        <a:off x="0" y="4628640"/>
        <a:ext cx="6628804" cy="331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603F1-4FB1-43A7-B66D-E304CB443191}">
      <dsp:nvSpPr>
        <dsp:cNvPr id="0" name=""/>
        <dsp:cNvSpPr/>
      </dsp:nvSpPr>
      <dsp:spPr>
        <a:xfrm>
          <a:off x="2911" y="638630"/>
          <a:ext cx="1489224" cy="675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a:t>Paid Expertise</a:t>
          </a:r>
        </a:p>
      </dsp:txBody>
      <dsp:txXfrm>
        <a:off x="2911" y="638630"/>
        <a:ext cx="1489224" cy="675675"/>
      </dsp:txXfrm>
    </dsp:sp>
    <dsp:sp modelId="{6D1532E7-0204-4560-9121-AEC96EC9E50D}">
      <dsp:nvSpPr>
        <dsp:cNvPr id="0" name=""/>
        <dsp:cNvSpPr/>
      </dsp:nvSpPr>
      <dsp:spPr>
        <a:xfrm>
          <a:off x="1492135" y="585842"/>
          <a:ext cx="297844" cy="781249"/>
        </a:xfrm>
        <a:prstGeom prst="leftBrace">
          <a:avLst>
            <a:gd name="adj1" fmla="val 35000"/>
            <a:gd name="adj2" fmla="val 5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4FE85F-2AA5-46D8-B6D4-96D76617D3EA}">
      <dsp:nvSpPr>
        <dsp:cNvPr id="0" name=""/>
        <dsp:cNvSpPr/>
      </dsp:nvSpPr>
      <dsp:spPr>
        <a:xfrm>
          <a:off x="1909118" y="585842"/>
          <a:ext cx="4050689" cy="78124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a:t>Value experience</a:t>
          </a:r>
        </a:p>
        <a:p>
          <a:pPr marL="228600" lvl="1" indent="-228600" algn="l" defTabSz="933450">
            <a:lnSpc>
              <a:spcPct val="90000"/>
            </a:lnSpc>
            <a:spcBef>
              <a:spcPct val="0"/>
            </a:spcBef>
            <a:spcAft>
              <a:spcPct val="15000"/>
            </a:spcAft>
            <a:buChar char="•"/>
          </a:pPr>
          <a:r>
            <a:rPr lang="en-US" sz="2100" kern="1200"/>
            <a:t>Value of time</a:t>
          </a:r>
        </a:p>
      </dsp:txBody>
      <dsp:txXfrm>
        <a:off x="1909118" y="585842"/>
        <a:ext cx="4050689" cy="781249"/>
      </dsp:txXfrm>
    </dsp:sp>
    <dsp:sp modelId="{7D902384-A141-44FB-B2BD-B039B5EFB8D3}">
      <dsp:nvSpPr>
        <dsp:cNvPr id="0" name=""/>
        <dsp:cNvSpPr/>
      </dsp:nvSpPr>
      <dsp:spPr>
        <a:xfrm>
          <a:off x="2911" y="1908436"/>
          <a:ext cx="1489224" cy="961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a:t>Marketing and Outreach</a:t>
          </a:r>
        </a:p>
      </dsp:txBody>
      <dsp:txXfrm>
        <a:off x="2911" y="1908436"/>
        <a:ext cx="1489224" cy="961537"/>
      </dsp:txXfrm>
    </dsp:sp>
    <dsp:sp modelId="{12B3E6F3-78AF-475C-AEE8-3EF14DFCE1CF}">
      <dsp:nvSpPr>
        <dsp:cNvPr id="0" name=""/>
        <dsp:cNvSpPr/>
      </dsp:nvSpPr>
      <dsp:spPr>
        <a:xfrm>
          <a:off x="1492135" y="1442692"/>
          <a:ext cx="297844" cy="1893026"/>
        </a:xfrm>
        <a:prstGeom prst="leftBrace">
          <a:avLst>
            <a:gd name="adj1" fmla="val 35000"/>
            <a:gd name="adj2" fmla="val 5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A2A054-E199-4581-8B80-32704A7DA1E1}">
      <dsp:nvSpPr>
        <dsp:cNvPr id="0" name=""/>
        <dsp:cNvSpPr/>
      </dsp:nvSpPr>
      <dsp:spPr>
        <a:xfrm>
          <a:off x="1909118" y="1442692"/>
          <a:ext cx="4050689" cy="18930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a:t>Equity and Inclusion Committee is working on finalizing a Lived Experience Flyer</a:t>
          </a:r>
        </a:p>
        <a:p>
          <a:pPr marL="228600" lvl="1" indent="-228600" algn="l" defTabSz="933450">
            <a:lnSpc>
              <a:spcPct val="90000"/>
            </a:lnSpc>
            <a:spcBef>
              <a:spcPct val="0"/>
            </a:spcBef>
            <a:spcAft>
              <a:spcPct val="15000"/>
            </a:spcAft>
            <a:buChar char="•"/>
          </a:pPr>
          <a:r>
            <a:rPr lang="en-US" sz="2100" kern="1200"/>
            <a:t>Committee is developing engagement strategies </a:t>
          </a:r>
        </a:p>
      </dsp:txBody>
      <dsp:txXfrm>
        <a:off x="1909118" y="1442692"/>
        <a:ext cx="4050689" cy="18930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6E04D-885A-436C-9B18-9961E7ACEF7C}">
      <dsp:nvSpPr>
        <dsp:cNvPr id="0" name=""/>
        <dsp:cNvSpPr/>
      </dsp:nvSpPr>
      <dsp:spPr>
        <a:xfrm>
          <a:off x="0" y="259588"/>
          <a:ext cx="8208123" cy="6678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7042" tIns="333248" rIns="63704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a:latin typeface="Trebuchet MS" panose="020B0603020202020204"/>
            </a:rPr>
            <a:t>Redesign with racial equity lens</a:t>
          </a:r>
          <a:endParaRPr lang="en-US" sz="1600" kern="1200"/>
        </a:p>
      </dsp:txBody>
      <dsp:txXfrm>
        <a:off x="0" y="259588"/>
        <a:ext cx="8208123" cy="667800"/>
      </dsp:txXfrm>
    </dsp:sp>
    <dsp:sp modelId="{E02A2939-E9FC-4001-8D86-2C79BC1E93C2}">
      <dsp:nvSpPr>
        <dsp:cNvPr id="0" name=""/>
        <dsp:cNvSpPr/>
      </dsp:nvSpPr>
      <dsp:spPr>
        <a:xfrm>
          <a:off x="410406" y="23428"/>
          <a:ext cx="5745686" cy="47232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3" tIns="0" rIns="217173" bIns="0" numCol="1" spcCol="1270" anchor="ctr" anchorCtr="0">
          <a:noAutofit/>
        </a:bodyPr>
        <a:lstStyle/>
        <a:p>
          <a:pPr marL="0" lvl="0" indent="0" algn="l" defTabSz="711200" rtl="0">
            <a:lnSpc>
              <a:spcPct val="90000"/>
            </a:lnSpc>
            <a:spcBef>
              <a:spcPct val="0"/>
            </a:spcBef>
            <a:spcAft>
              <a:spcPct val="35000"/>
            </a:spcAft>
            <a:buNone/>
          </a:pPr>
          <a:r>
            <a:rPr lang="en-US" sz="1600" b="1" kern="1200"/>
            <a:t>Coordinated Entry Assessment tool</a:t>
          </a:r>
        </a:p>
      </dsp:txBody>
      <dsp:txXfrm>
        <a:off x="433463" y="46485"/>
        <a:ext cx="5699572" cy="426206"/>
      </dsp:txXfrm>
    </dsp:sp>
    <dsp:sp modelId="{64D84471-EC2E-4EEE-A49F-7F802C99F9D2}">
      <dsp:nvSpPr>
        <dsp:cNvPr id="0" name=""/>
        <dsp:cNvSpPr/>
      </dsp:nvSpPr>
      <dsp:spPr>
        <a:xfrm>
          <a:off x="0" y="1249948"/>
          <a:ext cx="8208123" cy="667800"/>
        </a:xfrm>
        <a:prstGeom prst="rect">
          <a:avLst/>
        </a:prstGeom>
        <a:solidFill>
          <a:schemeClr val="lt1">
            <a:alpha val="90000"/>
            <a:hueOff val="0"/>
            <a:satOff val="0"/>
            <a:lumOff val="0"/>
            <a:alphaOff val="0"/>
          </a:schemeClr>
        </a:solidFill>
        <a:ln w="19050" cap="rnd" cmpd="sng" algn="ctr">
          <a:solidFill>
            <a:schemeClr val="accent3">
              <a:hueOff val="-534146"/>
              <a:satOff val="-25000"/>
              <a:lumOff val="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7042" tIns="333248" rIns="63704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a:latin typeface="Trebuchet MS" panose="020B0603020202020204"/>
            </a:rPr>
            <a:t>Adjusting CE for survivors</a:t>
          </a:r>
        </a:p>
      </dsp:txBody>
      <dsp:txXfrm>
        <a:off x="0" y="1249948"/>
        <a:ext cx="8208123" cy="667800"/>
      </dsp:txXfrm>
    </dsp:sp>
    <dsp:sp modelId="{AC5EA19B-3099-414A-9843-03DA9766E2DE}">
      <dsp:nvSpPr>
        <dsp:cNvPr id="0" name=""/>
        <dsp:cNvSpPr/>
      </dsp:nvSpPr>
      <dsp:spPr>
        <a:xfrm>
          <a:off x="410406" y="1013788"/>
          <a:ext cx="5745686" cy="472320"/>
        </a:xfrm>
        <a:prstGeom prst="roundRect">
          <a:avLst/>
        </a:prstGeom>
        <a:solidFill>
          <a:schemeClr val="accent3">
            <a:hueOff val="-534146"/>
            <a:satOff val="-25000"/>
            <a:lumOff val="7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3" tIns="0" rIns="217173" bIns="0" numCol="1" spcCol="1270" anchor="ctr" anchorCtr="0">
          <a:noAutofit/>
        </a:bodyPr>
        <a:lstStyle/>
        <a:p>
          <a:pPr marL="0" lvl="0" indent="0" algn="l" defTabSz="711200" rtl="0">
            <a:lnSpc>
              <a:spcPct val="90000"/>
            </a:lnSpc>
            <a:spcBef>
              <a:spcPct val="0"/>
            </a:spcBef>
            <a:spcAft>
              <a:spcPct val="35000"/>
            </a:spcAft>
            <a:buNone/>
          </a:pPr>
          <a:r>
            <a:rPr lang="en-US" sz="1600" b="1" kern="1200">
              <a:latin typeface="Trebuchet MS" panose="020B0603020202020204"/>
            </a:rPr>
            <a:t>Coordination with DV providers</a:t>
          </a:r>
          <a:endParaRPr lang="en-US" sz="1600" b="1" kern="1200"/>
        </a:p>
      </dsp:txBody>
      <dsp:txXfrm>
        <a:off x="433463" y="1036845"/>
        <a:ext cx="5699572" cy="426206"/>
      </dsp:txXfrm>
    </dsp:sp>
    <dsp:sp modelId="{0C1DAFDE-1642-4EC2-A1F1-053E382FBE8B}">
      <dsp:nvSpPr>
        <dsp:cNvPr id="0" name=""/>
        <dsp:cNvSpPr/>
      </dsp:nvSpPr>
      <dsp:spPr>
        <a:xfrm>
          <a:off x="0" y="2240308"/>
          <a:ext cx="8208123" cy="907200"/>
        </a:xfrm>
        <a:prstGeom prst="rect">
          <a:avLst/>
        </a:prstGeom>
        <a:solidFill>
          <a:schemeClr val="lt1">
            <a:alpha val="90000"/>
            <a:hueOff val="0"/>
            <a:satOff val="0"/>
            <a:lumOff val="0"/>
            <a:alphaOff val="0"/>
          </a:schemeClr>
        </a:solidFill>
        <a:ln w="19050" cap="rnd" cmpd="sng" algn="ctr">
          <a:solidFill>
            <a:schemeClr val="accent3">
              <a:hueOff val="-1068292"/>
              <a:satOff val="-50000"/>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7042" tIns="333248" rIns="63704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a:latin typeface="Trebuchet MS" panose="020B0603020202020204"/>
            </a:rPr>
            <a:t>Increased housing stock</a:t>
          </a:r>
        </a:p>
        <a:p>
          <a:pPr marL="171450" lvl="1" indent="-171450" algn="l" defTabSz="711200" rtl="0">
            <a:lnSpc>
              <a:spcPct val="90000"/>
            </a:lnSpc>
            <a:spcBef>
              <a:spcPct val="0"/>
            </a:spcBef>
            <a:spcAft>
              <a:spcPct val="15000"/>
            </a:spcAft>
            <a:buChar char="•"/>
          </a:pPr>
          <a:r>
            <a:rPr lang="en-US" sz="1600" kern="1200">
              <a:latin typeface="Trebuchet MS" panose="020B0603020202020204"/>
            </a:rPr>
            <a:t>Underrepresented populations in data</a:t>
          </a:r>
        </a:p>
      </dsp:txBody>
      <dsp:txXfrm>
        <a:off x="0" y="2240308"/>
        <a:ext cx="8208123" cy="907200"/>
      </dsp:txXfrm>
    </dsp:sp>
    <dsp:sp modelId="{9A633514-6E09-4512-9DC5-00E70F5E668A}">
      <dsp:nvSpPr>
        <dsp:cNvPr id="0" name=""/>
        <dsp:cNvSpPr/>
      </dsp:nvSpPr>
      <dsp:spPr>
        <a:xfrm>
          <a:off x="410406" y="2004148"/>
          <a:ext cx="5745686" cy="472320"/>
        </a:xfrm>
        <a:prstGeom prst="roundRect">
          <a:avLst/>
        </a:prstGeom>
        <a:solidFill>
          <a:schemeClr val="accent3">
            <a:hueOff val="-1068292"/>
            <a:satOff val="-50000"/>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3" tIns="0" rIns="217173" bIns="0" numCol="1" spcCol="1270" anchor="ctr" anchorCtr="0">
          <a:noAutofit/>
        </a:bodyPr>
        <a:lstStyle/>
        <a:p>
          <a:pPr marL="0" lvl="0" indent="0" algn="l" defTabSz="711200" rtl="0">
            <a:lnSpc>
              <a:spcPct val="90000"/>
            </a:lnSpc>
            <a:spcBef>
              <a:spcPct val="0"/>
            </a:spcBef>
            <a:spcAft>
              <a:spcPct val="35000"/>
            </a:spcAft>
            <a:buNone/>
          </a:pPr>
          <a:r>
            <a:rPr lang="en-US" sz="1600" b="1" kern="1200">
              <a:latin typeface="Trebuchet MS" panose="020B0603020202020204"/>
            </a:rPr>
            <a:t>Emergency Housing Vouchers</a:t>
          </a:r>
        </a:p>
      </dsp:txBody>
      <dsp:txXfrm>
        <a:off x="433463" y="2027205"/>
        <a:ext cx="5699572" cy="426206"/>
      </dsp:txXfrm>
    </dsp:sp>
    <dsp:sp modelId="{BF5C3348-3AD9-4BD8-975B-67C59D5C4A05}">
      <dsp:nvSpPr>
        <dsp:cNvPr id="0" name=""/>
        <dsp:cNvSpPr/>
      </dsp:nvSpPr>
      <dsp:spPr>
        <a:xfrm>
          <a:off x="0" y="3470068"/>
          <a:ext cx="8208123" cy="667800"/>
        </a:xfrm>
        <a:prstGeom prst="rect">
          <a:avLst/>
        </a:prstGeom>
        <a:solidFill>
          <a:schemeClr val="lt1">
            <a:alpha val="90000"/>
            <a:hueOff val="0"/>
            <a:satOff val="0"/>
            <a:lumOff val="0"/>
            <a:alphaOff val="0"/>
          </a:schemeClr>
        </a:solidFill>
        <a:ln w="19050" cap="rnd" cmpd="sng" algn="ctr">
          <a:solidFill>
            <a:schemeClr val="accent3">
              <a:hueOff val="-1602438"/>
              <a:satOff val="-75000"/>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7042" tIns="333248" rIns="63704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a:latin typeface="Trebuchet MS" panose="020B0603020202020204"/>
            </a:rPr>
            <a:t>DCF, healthcare, and Correctional facliities re: discharge planning</a:t>
          </a:r>
        </a:p>
      </dsp:txBody>
      <dsp:txXfrm>
        <a:off x="0" y="3470068"/>
        <a:ext cx="8208123" cy="667800"/>
      </dsp:txXfrm>
    </dsp:sp>
    <dsp:sp modelId="{3B3F6B83-FA7F-45DF-8A1C-E213DCB4D522}">
      <dsp:nvSpPr>
        <dsp:cNvPr id="0" name=""/>
        <dsp:cNvSpPr/>
      </dsp:nvSpPr>
      <dsp:spPr>
        <a:xfrm>
          <a:off x="410406" y="3233908"/>
          <a:ext cx="5745686" cy="472320"/>
        </a:xfrm>
        <a:prstGeom prst="roundRect">
          <a:avLst/>
        </a:prstGeom>
        <a:solidFill>
          <a:schemeClr val="accent3">
            <a:hueOff val="-1602438"/>
            <a:satOff val="-75000"/>
            <a:lumOff val="2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3" tIns="0" rIns="217173" bIns="0" numCol="1" spcCol="1270" anchor="ctr" anchorCtr="0">
          <a:noAutofit/>
        </a:bodyPr>
        <a:lstStyle/>
        <a:p>
          <a:pPr marL="0" lvl="0" indent="0" algn="l" defTabSz="711200" rtl="0">
            <a:lnSpc>
              <a:spcPct val="90000"/>
            </a:lnSpc>
            <a:spcBef>
              <a:spcPct val="0"/>
            </a:spcBef>
            <a:spcAft>
              <a:spcPct val="35000"/>
            </a:spcAft>
            <a:buNone/>
          </a:pPr>
          <a:r>
            <a:rPr lang="en-US" sz="1600" b="1" kern="1200">
              <a:latin typeface="Trebuchet MS" panose="020B0603020202020204"/>
            </a:rPr>
            <a:t>New outreach initiatives</a:t>
          </a:r>
        </a:p>
      </dsp:txBody>
      <dsp:txXfrm>
        <a:off x="433463" y="3256965"/>
        <a:ext cx="5699572" cy="426206"/>
      </dsp:txXfrm>
    </dsp:sp>
    <dsp:sp modelId="{2C8B21F4-4BD7-43E1-AA32-406D555F2FE1}">
      <dsp:nvSpPr>
        <dsp:cNvPr id="0" name=""/>
        <dsp:cNvSpPr/>
      </dsp:nvSpPr>
      <dsp:spPr>
        <a:xfrm>
          <a:off x="0" y="4460428"/>
          <a:ext cx="8208123" cy="907200"/>
        </a:xfrm>
        <a:prstGeom prst="rect">
          <a:avLst/>
        </a:prstGeom>
        <a:solidFill>
          <a:schemeClr val="lt1">
            <a:alpha val="90000"/>
            <a:hueOff val="0"/>
            <a:satOff val="0"/>
            <a:lumOff val="0"/>
            <a:alphaOff val="0"/>
          </a:schemeClr>
        </a:solidFill>
        <a:ln w="19050" cap="rnd" cmpd="sng" algn="ctr">
          <a:solidFill>
            <a:schemeClr val="accent3">
              <a:hueOff val="-2136584"/>
              <a:satOff val="-100000"/>
              <a:lumOff val="31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7042" tIns="333248" rIns="63704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a:latin typeface="Trebuchet MS" panose="020B0603020202020204"/>
            </a:rPr>
            <a:t>Youth and Young Adults and Veterans</a:t>
          </a:r>
          <a:endParaRPr lang="en-US" sz="1600" kern="1200"/>
        </a:p>
        <a:p>
          <a:pPr marL="171450" lvl="1" indent="-171450" algn="l" defTabSz="711200" rtl="0">
            <a:lnSpc>
              <a:spcPct val="90000"/>
            </a:lnSpc>
            <a:spcBef>
              <a:spcPct val="0"/>
            </a:spcBef>
            <a:spcAft>
              <a:spcPct val="15000"/>
            </a:spcAft>
            <a:buChar char="•"/>
          </a:pPr>
          <a:r>
            <a:rPr lang="en-US" sz="1600" kern="1200">
              <a:latin typeface="Trebuchet MS" panose="020B0603020202020204"/>
            </a:rPr>
            <a:t>Increased participation from new and existing partners</a:t>
          </a:r>
        </a:p>
      </dsp:txBody>
      <dsp:txXfrm>
        <a:off x="0" y="4460428"/>
        <a:ext cx="8208123" cy="907200"/>
      </dsp:txXfrm>
    </dsp:sp>
    <dsp:sp modelId="{B6C66A79-1618-41DE-9334-B894EFB5963B}">
      <dsp:nvSpPr>
        <dsp:cNvPr id="0" name=""/>
        <dsp:cNvSpPr/>
      </dsp:nvSpPr>
      <dsp:spPr>
        <a:xfrm>
          <a:off x="410406" y="4224268"/>
          <a:ext cx="5745686" cy="472320"/>
        </a:xfrm>
        <a:prstGeom prst="roundRect">
          <a:avLst/>
        </a:prstGeom>
        <a:solidFill>
          <a:schemeClr val="accent3">
            <a:hueOff val="-2136584"/>
            <a:satOff val="-100000"/>
            <a:lumOff val="313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3" tIns="0" rIns="217173" bIns="0" numCol="1" spcCol="1270" anchor="ctr" anchorCtr="0">
          <a:noAutofit/>
        </a:bodyPr>
        <a:lstStyle/>
        <a:p>
          <a:pPr marL="0" lvl="0" indent="0" algn="l" defTabSz="711200" rtl="0">
            <a:lnSpc>
              <a:spcPct val="90000"/>
            </a:lnSpc>
            <a:spcBef>
              <a:spcPct val="0"/>
            </a:spcBef>
            <a:spcAft>
              <a:spcPct val="35000"/>
            </a:spcAft>
            <a:buNone/>
          </a:pPr>
          <a:r>
            <a:rPr lang="en-US" sz="1600" b="1" kern="1200">
              <a:latin typeface="Trebuchet MS" panose="020B0603020202020204"/>
            </a:rPr>
            <a:t>Case Conferencing</a:t>
          </a:r>
        </a:p>
      </dsp:txBody>
      <dsp:txXfrm>
        <a:off x="433463" y="4247325"/>
        <a:ext cx="5699572"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EFB60-80B8-4438-AC1E-FD89FB3D648B}" type="datetimeFigureOut">
              <a:rPr lang="en-US" smtClean="0"/>
              <a:t>9/23/2021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00DFF-BAC3-4130-8E4F-DFF8DF47053C}" type="slidenum">
              <a:rPr lang="en-US" smtClean="0"/>
              <a:t>‹#›</a:t>
            </a:fld>
            <a:endParaRPr lang="en-US"/>
          </a:p>
        </p:txBody>
      </p:sp>
    </p:spTree>
    <p:extLst>
      <p:ext uri="{BB962C8B-B14F-4D97-AF65-F5344CB8AC3E}">
        <p14:creationId xmlns:p14="http://schemas.microsoft.com/office/powerpoint/2010/main" val="92917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900DFF-BAC3-4130-8E4F-DFF8DF47053C}" type="slidenum">
              <a:rPr lang="en-US" smtClean="0"/>
              <a:t>1</a:t>
            </a:fld>
            <a:endParaRPr lang="en-US"/>
          </a:p>
        </p:txBody>
      </p:sp>
    </p:spTree>
    <p:extLst>
      <p:ext uri="{BB962C8B-B14F-4D97-AF65-F5344CB8AC3E}">
        <p14:creationId xmlns:p14="http://schemas.microsoft.com/office/powerpoint/2010/main" val="1290215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8829" y="4548074"/>
            <a:ext cx="5486400" cy="3600450"/>
          </a:xfrm>
        </p:spPr>
        <p:txBody>
          <a:bodyPr/>
          <a:lstStyle/>
          <a:p>
            <a:r>
              <a:rPr lang="en-US" sz="1600">
                <a:cs typeface="Calibri"/>
              </a:rPr>
              <a:t>Here we have a chart looking at the number of people who entered permanent housing after leaving emergency shelters or transitional housing from 2017-2019 compared with the number who exited to permanent housing in 2019-2021 and we can see a dramatic increase from 272 people in the green bar to 549 people in the blue bar. There were a lot more people who exited shelters in general between 2019 and 2021 so in terms of the percentage of people who exited to permanent housing it was an increase from 27.84% to 30.81%. This significant increase in the number of people being housed over the past two years is in large part thanks to the work of ServiceNet, Craigs Doors, Louison House, Eliot Human Services, and many youth veteran service providers working hard to secure housing for people experiencing homelessness as well as, of course, all of the providers providing housing or supportive services.</a:t>
            </a:r>
            <a:endParaRPr lang="en-US"/>
          </a:p>
          <a:p>
            <a:r>
              <a:rPr lang="en-US" sz="1600">
                <a:cs typeface="Calibri"/>
              </a:rPr>
              <a:t>From 977 exits to 1782 total.</a:t>
            </a:r>
            <a:endParaRPr lang="en-US"/>
          </a:p>
        </p:txBody>
      </p:sp>
      <p:sp>
        <p:nvSpPr>
          <p:cNvPr id="4" name="Slide Number Placeholder 3"/>
          <p:cNvSpPr>
            <a:spLocks noGrp="1"/>
          </p:cNvSpPr>
          <p:nvPr>
            <p:ph type="sldNum" sz="quarter" idx="5"/>
          </p:nvPr>
        </p:nvSpPr>
        <p:spPr/>
        <p:txBody>
          <a:bodyPr/>
          <a:lstStyle/>
          <a:p>
            <a:fld id="{3D900DFF-BAC3-4130-8E4F-DFF8DF47053C}" type="slidenum">
              <a:rPr lang="en-US" smtClean="0"/>
              <a:t>11</a:t>
            </a:fld>
            <a:endParaRPr lang="en-US"/>
          </a:p>
        </p:txBody>
      </p:sp>
    </p:spTree>
    <p:extLst>
      <p:ext uri="{BB962C8B-B14F-4D97-AF65-F5344CB8AC3E}">
        <p14:creationId xmlns:p14="http://schemas.microsoft.com/office/powerpoint/2010/main" val="2758546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this chart we're looking at the same two time frames again but here we're looking at a racial and ethnic breakdown of, out of everyone in a particular population who exits shelter, what percentage of people are heading to permanent housing. Looking at this chart we can see that there have been improvemenets in some areas but there's still a lot of work to do. The percentage of black or african american individuals who exit to perment housing has gone down a little bit while the percentage of Non-Latino white individuals and Latino/a/x individuals of any race is increasing. </a:t>
            </a:r>
            <a:endParaRPr lang="en-US"/>
          </a:p>
        </p:txBody>
      </p:sp>
      <p:sp>
        <p:nvSpPr>
          <p:cNvPr id="4" name="Slide Number Placeholder 3"/>
          <p:cNvSpPr>
            <a:spLocks noGrp="1"/>
          </p:cNvSpPr>
          <p:nvPr>
            <p:ph type="sldNum" sz="quarter" idx="10"/>
          </p:nvPr>
        </p:nvSpPr>
        <p:spPr/>
        <p:txBody>
          <a:bodyPr/>
          <a:lstStyle/>
          <a:p>
            <a:fld id="{3D900DFF-BAC3-4130-8E4F-DFF8DF47053C}" type="slidenum">
              <a:rPr lang="en-US" smtClean="0"/>
              <a:t>12</a:t>
            </a:fld>
            <a:endParaRPr lang="en-US"/>
          </a:p>
        </p:txBody>
      </p:sp>
    </p:spTree>
    <p:extLst>
      <p:ext uri="{BB962C8B-B14F-4D97-AF65-F5344CB8AC3E}">
        <p14:creationId xmlns:p14="http://schemas.microsoft.com/office/powerpoint/2010/main" val="2780061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cs typeface="Calibri"/>
              </a:rPr>
              <a:t>This next chart shows how people of different races are spending different amounts of time in homelessness before they enter permanent housing and compares 2017 through 2019 in green with 2019 through 2021 in blue. Even though more people are entering housing as we saw earlier, they're spending longer amounts of time in homelessness before being housed than in previous years, likely due to a shortage of affordable and available housing.</a:t>
            </a:r>
          </a:p>
        </p:txBody>
      </p:sp>
      <p:sp>
        <p:nvSpPr>
          <p:cNvPr id="4" name="Slide Number Placeholder 3"/>
          <p:cNvSpPr>
            <a:spLocks noGrp="1"/>
          </p:cNvSpPr>
          <p:nvPr>
            <p:ph type="sldNum" sz="quarter" idx="5"/>
          </p:nvPr>
        </p:nvSpPr>
        <p:spPr/>
        <p:txBody>
          <a:bodyPr/>
          <a:lstStyle/>
          <a:p>
            <a:fld id="{3D900DFF-BAC3-4130-8E4F-DFF8DF47053C}" type="slidenum">
              <a:rPr lang="en-US" smtClean="0"/>
              <a:t>13</a:t>
            </a:fld>
            <a:endParaRPr lang="en-US"/>
          </a:p>
        </p:txBody>
      </p:sp>
    </p:spTree>
    <p:extLst>
      <p:ext uri="{BB962C8B-B14F-4D97-AF65-F5344CB8AC3E}">
        <p14:creationId xmlns:p14="http://schemas.microsoft.com/office/powerpoint/2010/main" val="3556011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we look at the racial breakdown of everyone in the Three County area compared with everyone in shelter or emergency housing (2019-2021) and everyone exiting shelter to permanent, we still see significant disparities in who is experiencing homelessness. White, non-Latina/o/x persons make up just over 90% of the general population but just about 53% of everyone experiencing homelessness although this number is fairly close to the percentage of white, non-latino/a/x individuals entering permanent housing. We can see significant overrepresentations of Black, Latino, American Indian and Alaskan Native, and Multi-racial individuals and families in the population experiencing homelessness compared to the general population but we also know there are societal reasons behind this. People of color historically and currently are subject to discriminatory lending and hiring practices, redlining, overincarceation, and other forms of institutional racism that also contribute to less generational wealth which all create additional barriers in finding and maintaining housing. We do see here that Black and Latino/a individuals and families make up a greater percentage of everyone exiting to permanent housing than everyone experiencing homelessness, which is a positive, but we also see that people who are multi-racial make up over 10% of the population experiencing homelessness and yet just over 1% of the population exiting homelessness to permanent housing.</a:t>
            </a:r>
          </a:p>
        </p:txBody>
      </p:sp>
      <p:sp>
        <p:nvSpPr>
          <p:cNvPr id="4" name="Slide Number Placeholder 3"/>
          <p:cNvSpPr>
            <a:spLocks noGrp="1"/>
          </p:cNvSpPr>
          <p:nvPr>
            <p:ph type="sldNum" sz="quarter" idx="5"/>
          </p:nvPr>
        </p:nvSpPr>
        <p:spPr/>
        <p:txBody>
          <a:bodyPr/>
          <a:lstStyle/>
          <a:p>
            <a:fld id="{3D900DFF-BAC3-4130-8E4F-DFF8DF47053C}" type="slidenum">
              <a:rPr lang="en-US" smtClean="0"/>
              <a:t>14</a:t>
            </a:fld>
            <a:endParaRPr lang="en-US"/>
          </a:p>
        </p:txBody>
      </p:sp>
    </p:spTree>
    <p:extLst>
      <p:ext uri="{BB962C8B-B14F-4D97-AF65-F5344CB8AC3E}">
        <p14:creationId xmlns:p14="http://schemas.microsoft.com/office/powerpoint/2010/main" val="2456731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cs typeface="Calibri"/>
              </a:rPr>
              <a:t>If you're interested in seeing more data or have questions on what was just presented, please visit our website or reach out to me directly and we'll do our best to find and send what you're looking for. Next I would like to invite Brooke Murphy, the Homeless Services and Billing Manager for the Three County CoC, to talk about some accomplishments over the past year.</a:t>
            </a:r>
          </a:p>
        </p:txBody>
      </p:sp>
      <p:sp>
        <p:nvSpPr>
          <p:cNvPr id="4" name="Slide Number Placeholder 3"/>
          <p:cNvSpPr>
            <a:spLocks noGrp="1"/>
          </p:cNvSpPr>
          <p:nvPr>
            <p:ph type="sldNum" sz="quarter" idx="5"/>
          </p:nvPr>
        </p:nvSpPr>
        <p:spPr/>
        <p:txBody>
          <a:bodyPr/>
          <a:lstStyle/>
          <a:p>
            <a:fld id="{3D900DFF-BAC3-4130-8E4F-DFF8DF47053C}" type="slidenum">
              <a:rPr lang="en-US" smtClean="0"/>
              <a:t>15</a:t>
            </a:fld>
            <a:endParaRPr lang="en-US"/>
          </a:p>
        </p:txBody>
      </p:sp>
    </p:spTree>
    <p:extLst>
      <p:ext uri="{BB962C8B-B14F-4D97-AF65-F5344CB8AC3E}">
        <p14:creationId xmlns:p14="http://schemas.microsoft.com/office/powerpoint/2010/main" val="398411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Good afternoon folks, my name is Shaundell Diaz and I am the Coordinated Entry specialist with the COC.  Today I feel very honored and prvledged to present to you 3 project representatives and 3 very strong woman who will be sharing their story of Lived experience of Homelessness.  I myself have lived experience of homelessness, it has taken me 5 years to get back on my feet the road has not been easy, and I still have many challenges ahead of me, but I take pride in the fact tht I am in the position that I am now, and that I am actually able to influence, educate, and make changes on a systemic level.</a:t>
            </a:r>
          </a:p>
        </p:txBody>
      </p:sp>
      <p:sp>
        <p:nvSpPr>
          <p:cNvPr id="4" name="Slide Number Placeholder 3"/>
          <p:cNvSpPr>
            <a:spLocks noGrp="1"/>
          </p:cNvSpPr>
          <p:nvPr>
            <p:ph type="sldNum" sz="quarter" idx="10"/>
          </p:nvPr>
        </p:nvSpPr>
        <p:spPr/>
        <p:txBody>
          <a:bodyPr/>
          <a:lstStyle/>
          <a:p>
            <a:fld id="{3D900DFF-BAC3-4130-8E4F-DFF8DF47053C}" type="slidenum">
              <a:rPr lang="en-US" smtClean="0"/>
              <a:t>17</a:t>
            </a:fld>
            <a:endParaRPr lang="en-US"/>
          </a:p>
        </p:txBody>
      </p:sp>
    </p:spTree>
    <p:extLst>
      <p:ext uri="{BB962C8B-B14F-4D97-AF65-F5344CB8AC3E}">
        <p14:creationId xmlns:p14="http://schemas.microsoft.com/office/powerpoint/2010/main" val="3153156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Brooke will do intro</a:t>
            </a:r>
            <a:endParaRPr lang="en-US"/>
          </a:p>
          <a:p>
            <a:pPr marL="171450" indent="-171450">
              <a:buFont typeface="Arial"/>
              <a:buChar char="•"/>
            </a:pPr>
            <a:r>
              <a:rPr lang="en-US"/>
              <a:t>Brooke: Can you please introduce yourself and tell us a bit about you as a landlord – where, how long, how many buildings, anything else you’d like to share?  </a:t>
            </a:r>
            <a:endParaRPr lang="en-US">
              <a:cs typeface="Calibri"/>
            </a:endParaRPr>
          </a:p>
          <a:p>
            <a:pPr marL="171450" indent="-171450">
              <a:buFont typeface="Arial"/>
              <a:buChar char="•"/>
            </a:pPr>
            <a:r>
              <a:rPr lang="en-US"/>
              <a:t>Shaundell: You are participating today on this panel because you rent to individuals and/or families who have formerly experienced homelessness. We want to hear about your experience as a landlord.   </a:t>
            </a:r>
            <a:endParaRPr lang="en-US">
              <a:cs typeface="Calibri"/>
            </a:endParaRPr>
          </a:p>
          <a:p>
            <a:pPr marL="628650" lvl="1" indent="-171450">
              <a:buFont typeface="Arial"/>
              <a:buChar char="•"/>
            </a:pPr>
            <a:r>
              <a:rPr lang="en-US"/>
              <a:t>Struggles  </a:t>
            </a:r>
            <a:endParaRPr lang="en-US">
              <a:cs typeface="Calibri"/>
            </a:endParaRPr>
          </a:p>
          <a:p>
            <a:pPr marL="628650" lvl="1" indent="-171450">
              <a:buFont typeface="Arial"/>
              <a:buChar char="•"/>
            </a:pPr>
            <a:r>
              <a:rPr lang="en-US"/>
              <a:t>Successes  </a:t>
            </a:r>
            <a:endParaRPr lang="en-US">
              <a:cs typeface="Calibri"/>
            </a:endParaRPr>
          </a:p>
          <a:p>
            <a:pPr marL="628650" lvl="1" indent="-171450">
              <a:buFont typeface="Arial"/>
              <a:buChar char="•"/>
            </a:pPr>
            <a:r>
              <a:rPr lang="en-US"/>
              <a:t>Needs of tenants   </a:t>
            </a:r>
            <a:endParaRPr lang="en-US">
              <a:cs typeface="Calibri"/>
            </a:endParaRPr>
          </a:p>
          <a:p>
            <a:pPr marL="171450" indent="-171450">
              <a:buFont typeface="Arial"/>
              <a:buChar char="•"/>
            </a:pPr>
            <a:r>
              <a:rPr lang="en-US"/>
              <a:t>Brooke: What has your experience been working with services providers?  </a:t>
            </a:r>
            <a:endParaRPr lang="en-US">
              <a:cs typeface="Calibri"/>
            </a:endParaRPr>
          </a:p>
          <a:p>
            <a:pPr marL="628650" lvl="1" indent="-171450">
              <a:buFont typeface="Arial"/>
              <a:buChar char="•"/>
            </a:pPr>
            <a:r>
              <a:rPr lang="en-US"/>
              <a:t>Can you give some examples of positive experiences?  </a:t>
            </a:r>
            <a:endParaRPr lang="en-US">
              <a:cs typeface="Calibri"/>
            </a:endParaRPr>
          </a:p>
          <a:p>
            <a:pPr marL="628650" lvl="1" indent="-171450">
              <a:buFont typeface="Arial"/>
              <a:buChar char="•"/>
            </a:pPr>
            <a:r>
              <a:rPr lang="en-US"/>
              <a:t>Has there been a time where you were working with a services provider and it didn’t work out?   </a:t>
            </a:r>
            <a:endParaRPr lang="en-US">
              <a:cs typeface="Calibri"/>
            </a:endParaRPr>
          </a:p>
          <a:p>
            <a:pPr marL="628650" lvl="1" indent="-171450">
              <a:buFont typeface="Arial"/>
              <a:buChar char="•"/>
            </a:pPr>
            <a:r>
              <a:rPr lang="en-US"/>
              <a:t>How can providers build strong relationships with landlords?  </a:t>
            </a:r>
            <a:endParaRPr lang="en-US">
              <a:cs typeface="Calibri"/>
            </a:endParaRPr>
          </a:p>
          <a:p>
            <a:pPr marL="171450" indent="-171450">
              <a:buFont typeface="Arial"/>
              <a:buChar char="•"/>
            </a:pPr>
            <a:r>
              <a:rPr lang="en-US"/>
              <a:t>Shaundell: Why have you chosen to rent to people experiencing homelessness?  </a:t>
            </a:r>
            <a:endParaRPr lang="en-US">
              <a:cs typeface="Calibri"/>
            </a:endParaRPr>
          </a:p>
          <a:p>
            <a:pPr marL="171450" indent="-171450">
              <a:buFont typeface="Arial"/>
              <a:buChar char="•"/>
            </a:pPr>
            <a:r>
              <a:rPr lang="en-US"/>
              <a:t>Brooke: What would you to say to other landlords who are hesitant to rent to people receiving housing assistance or working with service providers?  </a:t>
            </a:r>
            <a:endParaRPr lang="en-US">
              <a:cs typeface="Calibri"/>
            </a:endParaRPr>
          </a:p>
          <a:p>
            <a:pPr marL="171450" indent="-171450">
              <a:buFont typeface="Arial"/>
              <a:buChar char="•"/>
            </a:pPr>
            <a:r>
              <a:rPr lang="en-US"/>
              <a:t>Shaundell:  What can the CoC do in our landlord engagement efforts to reach more landlords and bring more landlords into this work?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D900DFF-BAC3-4130-8E4F-DFF8DF47053C}" type="slidenum">
              <a:rPr lang="en-US" smtClean="0"/>
              <a:t>18</a:t>
            </a:fld>
            <a:endParaRPr lang="en-US"/>
          </a:p>
        </p:txBody>
      </p:sp>
    </p:spTree>
    <p:extLst>
      <p:ext uri="{BB962C8B-B14F-4D97-AF65-F5344CB8AC3E}">
        <p14:creationId xmlns:p14="http://schemas.microsoft.com/office/powerpoint/2010/main" val="3614466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900DFF-BAC3-4130-8E4F-DFF8DF47053C}" type="slidenum">
              <a:rPr lang="en-US" smtClean="0"/>
              <a:t>19</a:t>
            </a:fld>
            <a:endParaRPr lang="en-US"/>
          </a:p>
        </p:txBody>
      </p:sp>
    </p:spTree>
    <p:extLst>
      <p:ext uri="{BB962C8B-B14F-4D97-AF65-F5344CB8AC3E}">
        <p14:creationId xmlns:p14="http://schemas.microsoft.com/office/powerpoint/2010/main" val="80331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u="sng"/>
              <a:t>COVID-19 Housing Equity Bill</a:t>
            </a:r>
            <a:r>
              <a:rPr lang="en-US"/>
              <a:t> </a:t>
            </a:r>
          </a:p>
          <a:p>
            <a:pPr algn="ctr"/>
            <a:r>
              <a:rPr lang="en-US" b="1"/>
              <a:t>H.1434/S.891</a:t>
            </a:r>
            <a:r>
              <a:rPr lang="en-US"/>
              <a:t> </a:t>
            </a:r>
            <a:endParaRPr lang="en-US">
              <a:cs typeface="Calibri"/>
            </a:endParaRPr>
          </a:p>
          <a:p>
            <a:pPr algn="ctr"/>
            <a:r>
              <a:rPr lang="en-US"/>
              <a:t>  </a:t>
            </a:r>
            <a:endParaRPr lang="en-US">
              <a:cs typeface="Calibri"/>
            </a:endParaRPr>
          </a:p>
          <a:p>
            <a:pPr algn="ctr"/>
            <a:r>
              <a:rPr lang="en-US"/>
              <a:t>Close to 3,000 eviction filings in Western MA alone since the lifting of the state eviction moratorium in October, 2020 (20,000 statewide).  This bill will:</a:t>
            </a:r>
            <a:br>
              <a:rPr lang="en-US">
                <a:cs typeface="+mn-lt"/>
              </a:rPr>
            </a:br>
            <a:r>
              <a:rPr lang="en-US"/>
              <a:t> </a:t>
            </a:r>
            <a:br>
              <a:rPr lang="en-US">
                <a:cs typeface="+mn-lt"/>
              </a:rPr>
            </a:br>
            <a:endParaRPr lang="en-US"/>
          </a:p>
          <a:p>
            <a:pPr marL="285750" indent="-285750" algn="ctr">
              <a:buFont typeface="Arial"/>
              <a:buChar char="•"/>
            </a:pPr>
            <a:r>
              <a:rPr lang="en-US"/>
              <a:t>take evictions for non-payment of rent for COVID-19 reasons out of the courts and allow for the required time to obtain rental assistance</a:t>
            </a:r>
            <a:br>
              <a:rPr lang="en-US">
                <a:cs typeface="+mn-lt"/>
              </a:rPr>
            </a:br>
            <a:r>
              <a:rPr lang="en-US"/>
              <a:t> </a:t>
            </a:r>
            <a:br>
              <a:rPr lang="en-US">
                <a:cs typeface="+mn-lt"/>
              </a:rPr>
            </a:br>
            <a:endParaRPr lang="en-US"/>
          </a:p>
          <a:p>
            <a:pPr marL="285750" indent="-285750" algn="ctr">
              <a:buFont typeface="Arial"/>
              <a:buChar char="•"/>
            </a:pPr>
            <a:r>
              <a:rPr lang="en-US"/>
              <a:t>protect the most vulnerable tenants from forced removal for COVID-19 non-payment</a:t>
            </a:r>
            <a:br>
              <a:rPr lang="en-US">
                <a:cs typeface="+mn-lt"/>
              </a:rPr>
            </a:br>
            <a:r>
              <a:rPr lang="en-US"/>
              <a:t> </a:t>
            </a:r>
            <a:br>
              <a:rPr lang="en-US">
                <a:cs typeface="+mn-lt"/>
              </a:rPr>
            </a:br>
            <a:endParaRPr lang="en-US"/>
          </a:p>
          <a:p>
            <a:pPr marL="285750" indent="-285750" algn="ctr">
              <a:buFont typeface="Arial"/>
              <a:buChar char="•"/>
            </a:pPr>
            <a:r>
              <a:rPr lang="en-US"/>
              <a:t>pause no-fault evictions during the COVID-19 recovery period</a:t>
            </a:r>
            <a:br>
              <a:rPr lang="en-US">
                <a:cs typeface="+mn-lt"/>
              </a:rPr>
            </a:br>
            <a:r>
              <a:rPr lang="en-US"/>
              <a:t> </a:t>
            </a:r>
            <a:br>
              <a:rPr lang="en-US">
                <a:cs typeface="+mn-lt"/>
              </a:rPr>
            </a:br>
            <a:endParaRPr lang="en-US"/>
          </a:p>
          <a:p>
            <a:pPr marL="285750" indent="-285750" algn="ctr">
              <a:buFont typeface="Arial"/>
              <a:buChar char="•"/>
            </a:pPr>
            <a:r>
              <a:rPr lang="en-US"/>
              <a:t>pause residential foreclosures and require mortgage forbearance based on federal policies</a:t>
            </a:r>
            <a:endParaRPr lang="en-US">
              <a:cs typeface="Calibri" panose="020F0502020204030204"/>
            </a:endParaRPr>
          </a:p>
          <a:p>
            <a:pPr algn="ctr"/>
            <a:r>
              <a:rPr lang="en-US"/>
              <a:t>  </a:t>
            </a:r>
            <a:endParaRPr lang="en-US">
              <a:cs typeface="Calibri" panose="020F0502020204030204"/>
            </a:endParaRPr>
          </a:p>
          <a:p>
            <a:pPr algn="ctr"/>
            <a:r>
              <a:rPr lang="en-US"/>
              <a:t>  </a:t>
            </a:r>
            <a:endParaRPr lang="en-US">
              <a:cs typeface="Calibri" panose="020F0502020204030204"/>
            </a:endParaRPr>
          </a:p>
          <a:p>
            <a:pPr algn="ctr"/>
            <a:r>
              <a:rPr lang="en-US" b="1" u="sng"/>
              <a:t>Right to Counsel in Evictions</a:t>
            </a:r>
            <a:r>
              <a:rPr lang="en-US"/>
              <a:t> </a:t>
            </a:r>
            <a:endParaRPr lang="en-US">
              <a:cs typeface="Calibri"/>
            </a:endParaRPr>
          </a:p>
          <a:p>
            <a:pPr algn="ctr"/>
            <a:r>
              <a:rPr lang="en-US" b="1"/>
              <a:t>H.1436/S.874</a:t>
            </a:r>
            <a:r>
              <a:rPr lang="en-US"/>
              <a:t> </a:t>
            </a:r>
            <a:endParaRPr lang="en-US">
              <a:cs typeface="Calibri"/>
            </a:endParaRPr>
          </a:p>
          <a:p>
            <a:pPr algn="ctr"/>
            <a:r>
              <a:rPr lang="en-US" b="1"/>
              <a:t> </a:t>
            </a:r>
            <a:r>
              <a:rPr lang="en-US"/>
              <a:t> </a:t>
            </a:r>
            <a:endParaRPr lang="en-US">
              <a:cs typeface="Calibri"/>
            </a:endParaRPr>
          </a:p>
          <a:p>
            <a:pPr algn="ctr"/>
            <a:r>
              <a:rPr lang="en-US"/>
              <a:t>Over 98% of tenants facing evictions are unrepresented while 81% of landlords have a lawyer.  </a:t>
            </a:r>
            <a:endParaRPr lang="en-US">
              <a:cs typeface="Calibri"/>
            </a:endParaRPr>
          </a:p>
          <a:p>
            <a:pPr algn="ctr"/>
            <a:r>
              <a:rPr lang="en-US"/>
              <a:t>  </a:t>
            </a:r>
            <a:endParaRPr lang="en-US">
              <a:cs typeface="Calibri"/>
            </a:endParaRPr>
          </a:p>
          <a:p>
            <a:pPr algn="ctr"/>
            <a:r>
              <a:rPr lang="en-US"/>
              <a:t>Right to Counsel is a part of a comprehensive approach to level the playing field, prevent displacement, and provide housing stability for very vulnerable people in our communities. </a:t>
            </a:r>
            <a:endParaRPr lang="en-US">
              <a:cs typeface="Calibri"/>
            </a:endParaRPr>
          </a:p>
          <a:p>
            <a:pPr algn="ctr"/>
            <a:r>
              <a:rPr lang="en-US"/>
              <a:t>  </a:t>
            </a:r>
            <a:endParaRPr lang="en-US">
              <a:cs typeface="Calibri"/>
            </a:endParaRPr>
          </a:p>
          <a:p>
            <a:pPr algn="ctr"/>
            <a:r>
              <a:rPr lang="en-US"/>
              <a:t>  </a:t>
            </a:r>
            <a:endParaRPr lang="en-US">
              <a:cs typeface="Calibri"/>
            </a:endParaRPr>
          </a:p>
          <a:p>
            <a:pPr algn="ctr"/>
            <a:r>
              <a:rPr lang="en-US" b="1" u="sng"/>
              <a:t>The HOMES Act</a:t>
            </a:r>
            <a:r>
              <a:rPr lang="en-US"/>
              <a:t> </a:t>
            </a:r>
            <a:endParaRPr lang="en-US">
              <a:cs typeface="Calibri"/>
            </a:endParaRPr>
          </a:p>
          <a:p>
            <a:pPr algn="ctr"/>
            <a:r>
              <a:rPr lang="en-US" b="1"/>
              <a:t>H.1808/S.921</a:t>
            </a:r>
            <a:r>
              <a:rPr lang="en-US"/>
              <a:t> </a:t>
            </a:r>
            <a:endParaRPr lang="en-US">
              <a:cs typeface="Calibri"/>
            </a:endParaRPr>
          </a:p>
          <a:p>
            <a:pPr algn="ctr"/>
            <a:r>
              <a:rPr lang="en-US"/>
              <a:t>  </a:t>
            </a:r>
            <a:endParaRPr lang="en-US">
              <a:cs typeface="Calibri"/>
            </a:endParaRPr>
          </a:p>
          <a:p>
            <a:pPr algn="ctr"/>
            <a:r>
              <a:rPr lang="en-US"/>
              <a:t>The Act Promoting Housing Opportunity and Mobility Through Eviction Sealing (HOMES) will protect tenants from being unfairly branded with an eviction record if they don’t have a judgment against them, if they weren’t actually evicted or if they didn’t do anything wrong. This bill will: </a:t>
            </a:r>
            <a:endParaRPr lang="en-US">
              <a:cs typeface="Calibri"/>
            </a:endParaRPr>
          </a:p>
          <a:p>
            <a:pPr algn="ctr"/>
            <a:r>
              <a:rPr lang="en-US"/>
              <a:t>  </a:t>
            </a:r>
            <a:endParaRPr lang="en-US">
              <a:cs typeface="Calibri"/>
            </a:endParaRPr>
          </a:p>
          <a:p>
            <a:pPr marL="285750" indent="-285750" algn="ctr">
              <a:buFont typeface="Arial"/>
              <a:buChar char="•"/>
            </a:pPr>
            <a:r>
              <a:rPr lang="en-US"/>
              <a:t>Seal all eviction cases as soon as they are filed and while pending, until and unless an allegation is proven.</a:t>
            </a:r>
            <a:endParaRPr lang="en-US">
              <a:cs typeface="Calibri"/>
            </a:endParaRPr>
          </a:p>
          <a:p>
            <a:pPr marL="285750" indent="-285750" algn="ctr">
              <a:buFont typeface="Arial"/>
              <a:buChar char="•"/>
            </a:pPr>
            <a:r>
              <a:rPr lang="en-US"/>
              <a:t>Seal no-fault evictions and other types of housing cases, such as when tenants are seeking to get repairs made.</a:t>
            </a:r>
            <a:endParaRPr lang="en-US">
              <a:cs typeface="Calibri"/>
            </a:endParaRPr>
          </a:p>
          <a:p>
            <a:pPr marL="285750" indent="-285750" algn="ctr">
              <a:buFont typeface="Arial"/>
              <a:buChar char="•"/>
            </a:pPr>
            <a:r>
              <a:rPr lang="en-US"/>
              <a:t>Make non-payment and fault eviction cases publicly available when there is a judgment against the tenant on the merits, or there is an agreement for judgment and the tenant has actually been evicted.</a:t>
            </a:r>
            <a:endParaRPr lang="en-US">
              <a:cs typeface="Calibri"/>
            </a:endParaRPr>
          </a:p>
          <a:p>
            <a:pPr marL="285750" indent="-285750" algn="ctr">
              <a:buFont typeface="Arial"/>
              <a:buChar char="•"/>
            </a:pPr>
            <a:r>
              <a:rPr lang="en-US"/>
              <a:t>Seal all eviction records after 3 years and provide a process to seal records for good cause before the 3-year point.</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D900DFF-BAC3-4130-8E4F-DFF8DF47053C}" type="slidenum">
              <a:rPr lang="en-US" smtClean="0"/>
              <a:t>20</a:t>
            </a:fld>
            <a:endParaRPr lang="en-US"/>
          </a:p>
        </p:txBody>
      </p:sp>
    </p:spTree>
    <p:extLst>
      <p:ext uri="{BB962C8B-B14F-4D97-AF65-F5344CB8AC3E}">
        <p14:creationId xmlns:p14="http://schemas.microsoft.com/office/powerpoint/2010/main" val="1733566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u="sng"/>
              <a:t>Tenant Opportunity to Purchase Act (TOPA)</a:t>
            </a:r>
            <a:r>
              <a:rPr lang="en-US"/>
              <a:t> </a:t>
            </a:r>
          </a:p>
          <a:p>
            <a:pPr algn="ctr"/>
            <a:r>
              <a:rPr lang="en-US" b="1"/>
              <a:t>H.1426/S.890 </a:t>
            </a:r>
            <a:endParaRPr lang="en-US"/>
          </a:p>
          <a:p>
            <a:pPr algn="ctr"/>
            <a:r>
              <a:rPr lang="en-US"/>
              <a:t>(Western MA lead sponsor Senator Jo Comerford) </a:t>
            </a:r>
            <a:endParaRPr lang="en-US">
              <a:cs typeface="Calibri"/>
            </a:endParaRPr>
          </a:p>
          <a:p>
            <a:pPr algn="ctr"/>
            <a:r>
              <a:rPr lang="en-US" b="1"/>
              <a:t> </a:t>
            </a:r>
            <a:r>
              <a:rPr lang="en-US"/>
              <a:t> </a:t>
            </a:r>
            <a:endParaRPr lang="en-US">
              <a:cs typeface="Calibri"/>
            </a:endParaRPr>
          </a:p>
          <a:p>
            <a:pPr marL="285750" indent="-285750" algn="ctr">
              <a:buFont typeface="Arial"/>
              <a:buChar char="•"/>
            </a:pPr>
            <a:r>
              <a:rPr lang="en-US"/>
              <a:t>TOPA would allow municipalities the option of providing tenants in multi-family buildings the right to match a third-party offer when their homes are being sold.</a:t>
            </a:r>
            <a:br>
              <a:rPr lang="en-US">
                <a:cs typeface="+mn-lt"/>
              </a:rPr>
            </a:br>
            <a:r>
              <a:rPr lang="en-US"/>
              <a:t> </a:t>
            </a:r>
            <a:br>
              <a:rPr lang="en-US">
                <a:cs typeface="+mn-lt"/>
              </a:rPr>
            </a:br>
            <a:endParaRPr lang="en-US"/>
          </a:p>
          <a:p>
            <a:pPr marL="285750" indent="-285750" algn="ctr">
              <a:buFont typeface="Arial"/>
              <a:buChar char="•"/>
            </a:pPr>
            <a:r>
              <a:rPr lang="en-US"/>
              <a:t>Tenants could designate their rights to a non-profit or local housing authority, or partner with an affordable housing purchaser.</a:t>
            </a:r>
            <a:br>
              <a:rPr lang="en-US">
                <a:cs typeface="+mn-lt"/>
              </a:rPr>
            </a:br>
            <a:r>
              <a:rPr lang="en-US"/>
              <a:t> </a:t>
            </a:r>
            <a:br>
              <a:rPr lang="en-US">
                <a:cs typeface="+mn-lt"/>
              </a:rPr>
            </a:br>
            <a:endParaRPr lang="en-US"/>
          </a:p>
          <a:p>
            <a:pPr marL="285750" indent="-285750" algn="ctr">
              <a:buFont typeface="Arial"/>
              <a:buChar char="•"/>
            </a:pPr>
            <a:r>
              <a:rPr lang="en-US"/>
              <a:t>TOPA does not regulate sales price and explicitly exempts small owners.</a:t>
            </a:r>
            <a:endParaRPr lang="en-US">
              <a:cs typeface="Calibri" panose="020F0502020204030204"/>
            </a:endParaRPr>
          </a:p>
          <a:p>
            <a:pPr algn="ctr"/>
            <a:r>
              <a:rPr lang="en-US"/>
              <a:t>  </a:t>
            </a:r>
            <a:endParaRPr lang="en-US">
              <a:cs typeface="Calibri" panose="020F0502020204030204"/>
            </a:endParaRPr>
          </a:p>
          <a:p>
            <a:pPr algn="ctr"/>
            <a:r>
              <a:rPr lang="en-US"/>
              <a:t>  </a:t>
            </a:r>
            <a:endParaRPr lang="en-US">
              <a:cs typeface="Calibri" panose="020F0502020204030204"/>
            </a:endParaRPr>
          </a:p>
          <a:p>
            <a:pPr algn="ctr"/>
            <a:r>
              <a:rPr lang="en-US" b="1" u="sng"/>
              <a:t>Transfer Fee Legislation</a:t>
            </a:r>
            <a:r>
              <a:rPr lang="en-US"/>
              <a:t> </a:t>
            </a:r>
            <a:endParaRPr lang="en-US">
              <a:cs typeface="Calibri"/>
            </a:endParaRPr>
          </a:p>
          <a:p>
            <a:pPr algn="ctr"/>
            <a:r>
              <a:rPr lang="en-US" b="1"/>
              <a:t>H.1377/S.868</a:t>
            </a:r>
            <a:r>
              <a:rPr lang="en-US"/>
              <a:t> </a:t>
            </a:r>
            <a:endParaRPr lang="en-US">
              <a:cs typeface="Calibri"/>
            </a:endParaRPr>
          </a:p>
          <a:p>
            <a:pPr algn="ctr"/>
            <a:r>
              <a:rPr lang="en-US" b="1"/>
              <a:t> </a:t>
            </a:r>
            <a:r>
              <a:rPr lang="en-US"/>
              <a:t> </a:t>
            </a:r>
            <a:endParaRPr lang="en-US">
              <a:cs typeface="Calibri"/>
            </a:endParaRPr>
          </a:p>
          <a:p>
            <a:pPr marL="285750" indent="-285750" algn="ctr">
              <a:buFont typeface="Arial"/>
              <a:buChar char="•"/>
            </a:pPr>
            <a:r>
              <a:rPr lang="en-US"/>
              <a:t>Authorizes a transfer fee of between .5% and 2% on real estate transactions above either the statewide median sale price for single family homes (currently $529,000) or the county median sale price for single family homes if a locality’s median is lower than the statewide median.</a:t>
            </a:r>
            <a:endParaRPr lang="en-US">
              <a:cs typeface="Calibri"/>
            </a:endParaRPr>
          </a:p>
          <a:p>
            <a:pPr algn="ctr"/>
            <a:r>
              <a:rPr lang="en-US" b="1"/>
              <a:t> </a:t>
            </a:r>
            <a:r>
              <a:rPr lang="en-US"/>
              <a:t> </a:t>
            </a:r>
            <a:endParaRPr lang="en-US">
              <a:cs typeface="Calibri"/>
            </a:endParaRPr>
          </a:p>
          <a:p>
            <a:pPr algn="ctr"/>
            <a:r>
              <a:rPr lang="en-US" b="1"/>
              <a:t>A local option real estate transfer fee is an effective, efficient and equitable tool for raising necessary revenue for affordable housing in communities across the Commonwealth.</a:t>
            </a:r>
            <a:r>
              <a:rPr lang="en-US"/>
              <a:t> </a:t>
            </a:r>
            <a:endParaRPr lang="en-US">
              <a:cs typeface="Calibri"/>
            </a:endParaRPr>
          </a:p>
          <a:p>
            <a:pPr algn="ctr"/>
            <a:r>
              <a:rPr lang="en-US" b="1"/>
              <a:t> </a:t>
            </a:r>
            <a:r>
              <a:rPr lang="en-US"/>
              <a:t> </a:t>
            </a:r>
            <a:endParaRPr lang="en-US">
              <a:cs typeface="Calibri"/>
            </a:endParaRPr>
          </a:p>
          <a:p>
            <a:pPr algn="ctr"/>
            <a:r>
              <a:rPr lang="en-US" b="1"/>
              <a:t> </a:t>
            </a:r>
            <a:r>
              <a:rPr lang="en-US"/>
              <a:t> </a:t>
            </a:r>
            <a:endParaRPr lang="en-US">
              <a:cs typeface="Calibri"/>
            </a:endParaRPr>
          </a:p>
          <a:p>
            <a:pPr algn="ctr"/>
            <a:r>
              <a:rPr lang="en-US" b="1" u="sng"/>
              <a:t>Addressing the Cliff Effect</a:t>
            </a:r>
            <a:r>
              <a:rPr lang="en-US"/>
              <a:t> </a:t>
            </a:r>
            <a:endParaRPr lang="en-US">
              <a:cs typeface="Calibri"/>
            </a:endParaRPr>
          </a:p>
          <a:p>
            <a:pPr algn="ctr"/>
            <a:r>
              <a:rPr lang="en-US" b="1"/>
              <a:t>H.208/S.119 </a:t>
            </a:r>
            <a:endParaRPr lang="en-US"/>
          </a:p>
          <a:p>
            <a:pPr algn="ctr"/>
            <a:r>
              <a:rPr lang="en-US"/>
              <a:t>(Western MA lead sponsors: Representative Patricia Duffy and Senator Eric Lesser) </a:t>
            </a:r>
            <a:endParaRPr lang="en-US">
              <a:cs typeface="Calibri"/>
            </a:endParaRPr>
          </a:p>
          <a:p>
            <a:pPr algn="ctr"/>
            <a:r>
              <a:rPr lang="en-US" b="1"/>
              <a:t> </a:t>
            </a:r>
            <a:r>
              <a:rPr lang="en-US"/>
              <a:t> </a:t>
            </a:r>
            <a:endParaRPr lang="en-US">
              <a:cs typeface="Calibri"/>
            </a:endParaRPr>
          </a:p>
          <a:p>
            <a:pPr algn="ctr"/>
            <a:r>
              <a:rPr lang="en-US"/>
              <a:t>This bill would create a three-year Western Massachusetts pilot program for 100 working families or individuals earning low incomes who receive any form of public assistance.  It offsets the disproportionate impact that the Cliff Effect has on families transitioning out of public assistance, allowing participants to transition off of benefits without facing an income cliff. </a:t>
            </a:r>
            <a:endParaRPr lang="en-US">
              <a:cs typeface="Calibri"/>
            </a:endParaRPr>
          </a:p>
          <a:p>
            <a:pPr algn="ctr"/>
            <a:r>
              <a:rPr lang="en-US" b="1"/>
              <a:t> </a:t>
            </a:r>
            <a:r>
              <a:rPr lang="en-US"/>
              <a:t> </a:t>
            </a:r>
            <a:endParaRPr lang="en-US">
              <a:cs typeface="Calibri"/>
            </a:endParaRPr>
          </a:p>
          <a:p>
            <a:r>
              <a:rPr lang="en-US" b="1"/>
              <a:t> </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3D900DFF-BAC3-4130-8E4F-DFF8DF47053C}" type="slidenum">
              <a:rPr lang="en-US" smtClean="0"/>
              <a:t>21</a:t>
            </a:fld>
            <a:endParaRPr lang="en-US"/>
          </a:p>
        </p:txBody>
      </p:sp>
    </p:spTree>
    <p:extLst>
      <p:ext uri="{BB962C8B-B14F-4D97-AF65-F5344CB8AC3E}">
        <p14:creationId xmlns:p14="http://schemas.microsoft.com/office/powerpoint/2010/main" val="3416703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900DFF-BAC3-4130-8E4F-DFF8DF47053C}" type="slidenum">
              <a:rPr lang="en-US" smtClean="0"/>
              <a:t>2</a:t>
            </a:fld>
            <a:endParaRPr lang="en-US"/>
          </a:p>
        </p:txBody>
      </p:sp>
    </p:spTree>
    <p:extLst>
      <p:ext uri="{BB962C8B-B14F-4D97-AF65-F5344CB8AC3E}">
        <p14:creationId xmlns:p14="http://schemas.microsoft.com/office/powerpoint/2010/main" val="403311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900DFF-BAC3-4130-8E4F-DFF8DF47053C}" type="slidenum">
              <a:rPr lang="en-US" smtClean="0"/>
              <a:t>22</a:t>
            </a:fld>
            <a:endParaRPr lang="en-US"/>
          </a:p>
        </p:txBody>
      </p:sp>
    </p:spTree>
    <p:extLst>
      <p:ext uri="{BB962C8B-B14F-4D97-AF65-F5344CB8AC3E}">
        <p14:creationId xmlns:p14="http://schemas.microsoft.com/office/powerpoint/2010/main" val="1406653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Centering racial equity in our homelessness response is more urgent than ever.  We have spent more than a year working with consultants to analyze our data to determine how the local homelessness response is centering the needs of POC, </a:t>
            </a:r>
          </a:p>
          <a:p>
            <a:r>
              <a:rPr lang="en-US" sz="1600"/>
              <a:t>we have provided trainings for the community, held strategy sessions with our projects and our coordinated entry partner agencies to consider our goals, and based on that, to develop a long term plan for disrupting racism in our CoC’s system of care.</a:t>
            </a:r>
            <a:endParaRPr lang="en-US" sz="1600">
              <a:cs typeface="Calibri"/>
            </a:endParaRPr>
          </a:p>
          <a:p>
            <a:r>
              <a:rPr lang="en-US" sz="1600"/>
              <a:t>Through the strategies outlined in this plan, we will work together to center racial equity in everything we do to prevent and end homelessness in Franklin, Hampshire, and Berkshire Counties. The main priorities are on Coordinated Entry, Data, Organizational Training and Development, Housing Continuum, Lived Experience, and Legislative Policy, as listed here on the screen.  And we need more people at the table!</a:t>
            </a:r>
            <a:endParaRPr lang="en-US" sz="1600">
              <a:cs typeface="Calibri"/>
            </a:endParaRPr>
          </a:p>
        </p:txBody>
      </p:sp>
      <p:sp>
        <p:nvSpPr>
          <p:cNvPr id="4" name="Slide Number Placeholder 3"/>
          <p:cNvSpPr>
            <a:spLocks noGrp="1"/>
          </p:cNvSpPr>
          <p:nvPr>
            <p:ph type="sldNum" sz="quarter" idx="5"/>
          </p:nvPr>
        </p:nvSpPr>
        <p:spPr/>
        <p:txBody>
          <a:bodyPr/>
          <a:lstStyle/>
          <a:p>
            <a:fld id="{3D900DFF-BAC3-4130-8E4F-DFF8DF47053C}" type="slidenum">
              <a:rPr lang="en-US" smtClean="0"/>
              <a:t>28</a:t>
            </a:fld>
            <a:endParaRPr lang="en-US"/>
          </a:p>
        </p:txBody>
      </p:sp>
    </p:spTree>
    <p:extLst>
      <p:ext uri="{BB962C8B-B14F-4D97-AF65-F5344CB8AC3E}">
        <p14:creationId xmlns:p14="http://schemas.microsoft.com/office/powerpoint/2010/main" val="730177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cs typeface="Calibri"/>
              </a:rPr>
              <a:t>Here are just some of the Racial Equity Focal Points as outlined in the previous slide, that the COC is working on now:</a:t>
            </a:r>
            <a:endParaRPr lang="en-US" sz="1600"/>
          </a:p>
          <a:p>
            <a:r>
              <a:rPr lang="en-US" sz="1600">
                <a:cs typeface="Calibri"/>
              </a:rPr>
              <a:t>Coordinated Entry; </a:t>
            </a:r>
            <a:r>
              <a:rPr lang="en-US" sz="1600"/>
              <a:t>Finalizing and piloting the new assessment tool; including racial disparities tracking; identifying new data to collect; measurable outcomes planning; intake and procedures planning; language access planning; identifying accessibility needs; Coordinated Entry Continuous Quality Improvement and Evaluation planning</a:t>
            </a:r>
            <a:endParaRPr lang="en-US" sz="1600">
              <a:cs typeface="Calibri"/>
            </a:endParaRPr>
          </a:p>
          <a:p>
            <a:r>
              <a:rPr lang="en-US" sz="1600">
                <a:cs typeface="Calibri"/>
              </a:rPr>
              <a:t>Data; </a:t>
            </a:r>
            <a:r>
              <a:rPr lang="en-US" sz="1600"/>
              <a:t>Examining CE racial disparities report to identify highest acuity disparity| CE work group is tasked with identifying strategies to reduce high acuity disparity| Stratifying performance measures in annual racial disparities report by </a:t>
            </a:r>
            <a:r>
              <a:rPr lang="en-US" sz="1600" err="1"/>
              <a:t>REaL</a:t>
            </a:r>
            <a:r>
              <a:rPr lang="en-US" sz="1600"/>
              <a:t> across all household types and project types to identify racial disparities which basically means that we'll look at performance measures (exits to housing, increases in income, </a:t>
            </a:r>
            <a:r>
              <a:rPr lang="en-US" sz="1600" err="1"/>
              <a:t>etc</a:t>
            </a:r>
            <a:r>
              <a:rPr lang="en-US" sz="1600"/>
              <a:t>) by race, ethnicity, and primary language to see if there are racial or ethnic disparities within different project types or household types (individuals and families, essentially)|and advocating for increased warming spaces in underserved locations</a:t>
            </a:r>
            <a:endParaRPr lang="en-US" sz="1600">
              <a:cs typeface="Calibri"/>
            </a:endParaRPr>
          </a:p>
          <a:p>
            <a:r>
              <a:rPr lang="en-US" sz="1600">
                <a:cs typeface="Calibri"/>
              </a:rPr>
              <a:t>Organizational Training and Development: </a:t>
            </a:r>
            <a:r>
              <a:rPr lang="en-US" sz="1600"/>
              <a:t>DV/trafficking training through CoC; update CoC charter re: demographic goals; and survey board and committees</a:t>
            </a:r>
            <a:endParaRPr lang="en-US" sz="1600">
              <a:cs typeface="Calibri"/>
            </a:endParaRPr>
          </a:p>
          <a:p>
            <a:r>
              <a:rPr lang="en-US" sz="1600">
                <a:cs typeface="Calibri"/>
              </a:rPr>
              <a:t>Housing Continuum: </a:t>
            </a:r>
            <a:r>
              <a:rPr lang="en-US" sz="1600"/>
              <a:t>Increase participation in the CoCs Board/Committees/setting goals in charter; increasing landlord engagement efforts; Through-out the month of July the COC in Partnership with Community Legal Aid provided a CORI sealing training for partners/ in August CLA also provided a COC wide Educational Session that was focused on how they provide legal assistance with a broad range of legal issues including family law matters for survivors of domestic violence, housing (eviction and housing discrimination), public benefits, elder law, employment law, education law, veterans legal issues, immigration (in the subsidiary, Central West Justice Center), and criminal records and reentry legal issues. </a:t>
            </a:r>
            <a:endParaRPr lang="en-US" sz="1600">
              <a:cs typeface="Calibri"/>
            </a:endParaRPr>
          </a:p>
          <a:p>
            <a:r>
              <a:rPr lang="en-US" sz="1600">
                <a:cs typeface="Calibri"/>
              </a:rPr>
              <a:t>Lived Experience: </a:t>
            </a:r>
            <a:r>
              <a:rPr lang="en-US" sz="1600"/>
              <a:t>Recruitment in progress w/sharing of Flyer; Communication and partnerships are under way, and the creation of a Lived Experience Advisory Group facilitated by partners with Lived Experience.</a:t>
            </a:r>
            <a:endParaRPr lang="en-US" sz="1600">
              <a:cs typeface="Calibri"/>
            </a:endParaRPr>
          </a:p>
          <a:p>
            <a:r>
              <a:rPr lang="en-US" sz="1600">
                <a:cs typeface="Calibri"/>
              </a:rPr>
              <a:t>Legislative Policy: COVID-19 Housing Equity Bill, Right to Counsel in Evictions, which Pamela Scwartz from the Western Mass Network to End Homelessness spoke about earlier.</a:t>
            </a:r>
          </a:p>
          <a:p>
            <a:endParaRPr lang="en-US" sz="1600">
              <a:cs typeface="Calibri"/>
            </a:endParaRPr>
          </a:p>
        </p:txBody>
      </p:sp>
      <p:sp>
        <p:nvSpPr>
          <p:cNvPr id="4" name="Slide Number Placeholder 3"/>
          <p:cNvSpPr>
            <a:spLocks noGrp="1"/>
          </p:cNvSpPr>
          <p:nvPr>
            <p:ph type="sldNum" sz="quarter" idx="5"/>
          </p:nvPr>
        </p:nvSpPr>
        <p:spPr/>
        <p:txBody>
          <a:bodyPr/>
          <a:lstStyle/>
          <a:p>
            <a:fld id="{3D900DFF-BAC3-4130-8E4F-DFF8DF47053C}" type="slidenum">
              <a:rPr lang="en-US" smtClean="0"/>
              <a:t>29</a:t>
            </a:fld>
            <a:endParaRPr lang="en-US"/>
          </a:p>
        </p:txBody>
      </p:sp>
    </p:spTree>
    <p:extLst>
      <p:ext uri="{BB962C8B-B14F-4D97-AF65-F5344CB8AC3E}">
        <p14:creationId xmlns:p14="http://schemas.microsoft.com/office/powerpoint/2010/main" val="2088820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Shaundell: The Three County CoC is dedicated to advancing the voices of people with lived experience of homelessness in its work and its impact.  These voices are often absent at decision-making tables, and, along with partner coalitions, the CoC is committed to the policy-making principle of “nothing about us without us.” This policy intends to recognize the expertise, value, and time of the people who receive them, and to ensure that people who can provide this perspective are present when needed.  We have and will continue to identify funding resources to support the inclusion of diverse perspectives in the CoC’s work.   Flyer: to share among our partners participants, and the community, to bring folks with Lived Experience to participate in our various committees.  And we are specifically working to engage people with lived experience in the work of the CoC, including some current board of directors openings and a liaison for landlord engagement activities, so please be in touch with me if you know anyone that might be a great fit, or connect to any of our staff.   </a:t>
            </a:r>
            <a:endParaRPr lang="en-US"/>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3D900DFF-BAC3-4130-8E4F-DFF8DF47053C}" type="slidenum">
              <a:rPr lang="en-US" smtClean="0"/>
              <a:t>30</a:t>
            </a:fld>
            <a:endParaRPr lang="en-US"/>
          </a:p>
        </p:txBody>
      </p:sp>
    </p:spTree>
    <p:extLst>
      <p:ext uri="{BB962C8B-B14F-4D97-AF65-F5344CB8AC3E}">
        <p14:creationId xmlns:p14="http://schemas.microsoft.com/office/powerpoint/2010/main" val="1222539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COC and o</a:t>
            </a:r>
            <a:r>
              <a:rPr lang="en-US" sz="1600"/>
              <a:t>ur housing programs are committed to the mission of preventing and ending homelessness by building and maintaining strong, mutually-beneficial partnerships with local landlords and owners. Providing a level of assurance to landlords regarding rent payments, tenancy supports and case management and mediation services that seeks to ensure leases and property expectations are maintained. The COC along with partner agencies convene bi-weekly to strategize the work around LL Engagement.  With the help of the Landlord Engagement workgroup and the Equity and Inclusion Committee together we created a LL flyer to share in the community, and a LL Survey to gage local landlords.</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3D900DFF-BAC3-4130-8E4F-DFF8DF47053C}" type="slidenum">
              <a:rPr lang="en-US" smtClean="0"/>
              <a:t>31</a:t>
            </a:fld>
            <a:endParaRPr lang="en-US"/>
          </a:p>
        </p:txBody>
      </p:sp>
    </p:spTree>
    <p:extLst>
      <p:ext uri="{BB962C8B-B14F-4D97-AF65-F5344CB8AC3E}">
        <p14:creationId xmlns:p14="http://schemas.microsoft.com/office/powerpoint/2010/main" val="2970725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Three County CoC has been using a data collection and reporting system, called an HMIS or homeless management information system, provided by the Massachusetts department of Housing and Community development (DHCD) for years and we're currently in the process of setting up a new HMIS which is going to be administered by Community Action Pioneer Valley. We've mentioned this a little bit earlier in the meeting but just wanted to provide a little bit more information about what's happening. Our new system is the Community Action Pioneer Valley Clarity HMIS and the world Clarity is in the name because that's the name given to the HMIS product itself, developed by our new vendor </a:t>
            </a:r>
            <a:r>
              <a:rPr lang="en-US" err="1">
                <a:cs typeface="Calibri"/>
              </a:rPr>
              <a:t>Bitfocus</a:t>
            </a:r>
            <a:r>
              <a:rPr lang="en-US">
                <a:cs typeface="Calibri"/>
              </a:rPr>
              <a:t>, Inc. Our plan is to begin using this new system on December 9th of this year and it will include all CoC and ESG/Emergency Solutions Grant funded programs as well as non-HUD funded programs within the Three Counties designed to support those experiencing homelessness. We'll be holding a series of trainigs and community conversations this fall and winter around the new HMIS so HMIS users be on the lookout for a schedule to be coming soon. Please reach out to me with any questions on the new HMIS. Next I want to introduce Theresa Nicholson, Director of Homelessness Services at the Center for Human Development and a co-chair of the Three County CoC Board of Directors for some closing remarks.</a:t>
            </a:r>
            <a:endParaRPr lang="en-US"/>
          </a:p>
        </p:txBody>
      </p:sp>
      <p:sp>
        <p:nvSpPr>
          <p:cNvPr id="4" name="Slide Number Placeholder 3"/>
          <p:cNvSpPr>
            <a:spLocks noGrp="1"/>
          </p:cNvSpPr>
          <p:nvPr>
            <p:ph type="sldNum" sz="quarter" idx="10"/>
          </p:nvPr>
        </p:nvSpPr>
        <p:spPr/>
        <p:txBody>
          <a:bodyPr/>
          <a:lstStyle/>
          <a:p>
            <a:fld id="{3D900DFF-BAC3-4130-8E4F-DFF8DF47053C}" type="slidenum">
              <a:rPr lang="en-US" smtClean="0"/>
              <a:t>33</a:t>
            </a:fld>
            <a:endParaRPr lang="en-US"/>
          </a:p>
        </p:txBody>
      </p:sp>
    </p:spTree>
    <p:extLst>
      <p:ext uri="{BB962C8B-B14F-4D97-AF65-F5344CB8AC3E}">
        <p14:creationId xmlns:p14="http://schemas.microsoft.com/office/powerpoint/2010/main" val="1031938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1">
              <a:cs typeface="Calibri"/>
            </a:endParaRPr>
          </a:p>
        </p:txBody>
      </p:sp>
      <p:sp>
        <p:nvSpPr>
          <p:cNvPr id="4" name="Slide Number Placeholder 3"/>
          <p:cNvSpPr>
            <a:spLocks noGrp="1"/>
          </p:cNvSpPr>
          <p:nvPr>
            <p:ph type="sldNum" sz="quarter" idx="10"/>
          </p:nvPr>
        </p:nvSpPr>
        <p:spPr/>
        <p:txBody>
          <a:bodyPr/>
          <a:lstStyle/>
          <a:p>
            <a:fld id="{3D900DFF-BAC3-4130-8E4F-DFF8DF47053C}" type="slidenum">
              <a:rPr lang="en-US" smtClean="0"/>
              <a:t>34</a:t>
            </a:fld>
            <a:endParaRPr lang="en-US"/>
          </a:p>
        </p:txBody>
      </p:sp>
    </p:spTree>
    <p:extLst>
      <p:ext uri="{BB962C8B-B14F-4D97-AF65-F5344CB8AC3E}">
        <p14:creationId xmlns:p14="http://schemas.microsoft.com/office/powerpoint/2010/main" val="3103988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1">
              <a:cs typeface="Calibri"/>
            </a:endParaRPr>
          </a:p>
          <a:p>
            <a:endParaRPr lang="en-US"/>
          </a:p>
        </p:txBody>
      </p:sp>
      <p:sp>
        <p:nvSpPr>
          <p:cNvPr id="4" name="Slide Number Placeholder 3"/>
          <p:cNvSpPr>
            <a:spLocks noGrp="1"/>
          </p:cNvSpPr>
          <p:nvPr>
            <p:ph type="sldNum" sz="quarter" idx="10"/>
          </p:nvPr>
        </p:nvSpPr>
        <p:spPr/>
        <p:txBody>
          <a:bodyPr/>
          <a:lstStyle/>
          <a:p>
            <a:fld id="{3D900DFF-BAC3-4130-8E4F-DFF8DF47053C}" type="slidenum">
              <a:rPr lang="en-US" smtClean="0"/>
              <a:t>35</a:t>
            </a:fld>
            <a:endParaRPr lang="en-US"/>
          </a:p>
        </p:txBody>
      </p:sp>
    </p:spTree>
    <p:extLst>
      <p:ext uri="{BB962C8B-B14F-4D97-AF65-F5344CB8AC3E}">
        <p14:creationId xmlns:p14="http://schemas.microsoft.com/office/powerpoint/2010/main" val="958955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900DFF-BAC3-4130-8E4F-DFF8DF47053C}" type="slidenum">
              <a:rPr lang="en-US" smtClean="0"/>
              <a:t>3</a:t>
            </a:fld>
            <a:endParaRPr lang="en-US"/>
          </a:p>
        </p:txBody>
      </p:sp>
    </p:spTree>
    <p:extLst>
      <p:ext uri="{BB962C8B-B14F-4D97-AF65-F5344CB8AC3E}">
        <p14:creationId xmlns:p14="http://schemas.microsoft.com/office/powerpoint/2010/main" val="2691023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900DFF-BAC3-4130-8E4F-DFF8DF47053C}" type="slidenum">
              <a:rPr lang="en-US" smtClean="0"/>
              <a:t>4</a:t>
            </a:fld>
            <a:endParaRPr lang="en-US"/>
          </a:p>
        </p:txBody>
      </p:sp>
    </p:spTree>
    <p:extLst>
      <p:ext uri="{BB962C8B-B14F-4D97-AF65-F5344CB8AC3E}">
        <p14:creationId xmlns:p14="http://schemas.microsoft.com/office/powerpoint/2010/main" val="2579919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900DFF-BAC3-4130-8E4F-DFF8DF47053C}" type="slidenum">
              <a:rPr lang="en-US" smtClean="0"/>
              <a:t>5</a:t>
            </a:fld>
            <a:endParaRPr lang="en-US"/>
          </a:p>
        </p:txBody>
      </p:sp>
    </p:spTree>
    <p:extLst>
      <p:ext uri="{BB962C8B-B14F-4D97-AF65-F5344CB8AC3E}">
        <p14:creationId xmlns:p14="http://schemas.microsoft.com/office/powerpoint/2010/main" val="1219303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900DFF-BAC3-4130-8E4F-DFF8DF47053C}" type="slidenum">
              <a:rPr lang="en-US" smtClean="0"/>
              <a:t>6</a:t>
            </a:fld>
            <a:endParaRPr lang="en-US"/>
          </a:p>
        </p:txBody>
      </p:sp>
    </p:spTree>
    <p:extLst>
      <p:ext uri="{BB962C8B-B14F-4D97-AF65-F5344CB8AC3E}">
        <p14:creationId xmlns:p14="http://schemas.microsoft.com/office/powerpoint/2010/main" val="1561205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cs typeface="Calibri"/>
              </a:rPr>
              <a:t>The board and committees of the CoC were surveyed recently and of the responders, 23% identified as GLBTQ, 27% had lived experience of homelessness, 7% were black or African American and just over 9%, Hispanic, Latino or </a:t>
            </a:r>
            <a:r>
              <a:rPr lang="en-US" sz="1600" err="1">
                <a:cs typeface="Calibri"/>
              </a:rPr>
              <a:t>Latinex</a:t>
            </a:r>
            <a:r>
              <a:rPr lang="en-US" sz="1600">
                <a:cs typeface="Calibri"/>
              </a:rPr>
              <a:t>.  The population we serve has a much higher percentage of racial diversity and we want to be sure we are increasing the number of voices at our tables and the board has chosen to support a written commitment to this in our Charter.</a:t>
            </a:r>
          </a:p>
        </p:txBody>
      </p:sp>
      <p:sp>
        <p:nvSpPr>
          <p:cNvPr id="4" name="Slide Number Placeholder 3"/>
          <p:cNvSpPr>
            <a:spLocks noGrp="1"/>
          </p:cNvSpPr>
          <p:nvPr>
            <p:ph type="sldNum" sz="quarter" idx="5"/>
          </p:nvPr>
        </p:nvSpPr>
        <p:spPr/>
        <p:txBody>
          <a:bodyPr/>
          <a:lstStyle/>
          <a:p>
            <a:fld id="{3D900DFF-BAC3-4130-8E4F-DFF8DF47053C}" type="slidenum">
              <a:rPr lang="en-US" smtClean="0"/>
              <a:t>7</a:t>
            </a:fld>
            <a:endParaRPr lang="en-US"/>
          </a:p>
        </p:txBody>
      </p:sp>
    </p:spTree>
    <p:extLst>
      <p:ext uri="{BB962C8B-B14F-4D97-AF65-F5344CB8AC3E}">
        <p14:creationId xmlns:p14="http://schemas.microsoft.com/office/powerpoint/2010/main" val="2705156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sz="1600"/>
              <a:t>Changes made were most often a reflection of our move from Social Solutions ETO to </a:t>
            </a:r>
            <a:r>
              <a:rPr lang="en-US" sz="1600" err="1"/>
              <a:t>Bitfocus</a:t>
            </a:r>
            <a:r>
              <a:rPr lang="en-US" sz="1600"/>
              <a:t>' Clarity HMIS which will begin in December of this year. In some cases, just changing the language and in others identifying new features available to us. Other changes include removing mentions of the "Data Security plan" and changing the "Privacy Plan" to be the "Privacy &amp; Security Plan" as well as changing the "Data Warehouse Integration" section to be the "Data Integration" section and altering the language to reflect the new process of uploading data to Clarity instead of the Green River Data Warehouse. Finally, a commitment to Equity section has been added to reflect the CoC's commitment to promote equity within all our work and includes specific actions the HMIS Lead will assist with.</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3D900DFF-BAC3-4130-8E4F-DFF8DF47053C}" type="slidenum">
              <a:rPr lang="en-US" smtClean="0"/>
              <a:t>9</a:t>
            </a:fld>
            <a:endParaRPr lang="en-US"/>
          </a:p>
        </p:txBody>
      </p:sp>
    </p:spTree>
    <p:extLst>
      <p:ext uri="{BB962C8B-B14F-4D97-AF65-F5344CB8AC3E}">
        <p14:creationId xmlns:p14="http://schemas.microsoft.com/office/powerpoint/2010/main" val="478535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900DFF-BAC3-4130-8E4F-DFF8DF47053C}" type="slidenum">
              <a:rPr lang="en-US" smtClean="0"/>
              <a:t>10</a:t>
            </a:fld>
            <a:endParaRPr lang="en-US"/>
          </a:p>
        </p:txBody>
      </p:sp>
    </p:spTree>
    <p:extLst>
      <p:ext uri="{BB962C8B-B14F-4D97-AF65-F5344CB8AC3E}">
        <p14:creationId xmlns:p14="http://schemas.microsoft.com/office/powerpoint/2010/main" val="4203227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AD8899-4014-4EE3-89B2-FDCEE3F30810}"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B5B6B-2547-44B4-920B-E1A2D0D02D6D}" type="slidenum">
              <a:rPr lang="en-US" smtClean="0"/>
              <a:t>‹#›</a:t>
            </a:fld>
            <a:endParaRPr lang="en-US"/>
          </a:p>
        </p:txBody>
      </p:sp>
    </p:spTree>
    <p:extLst>
      <p:ext uri="{BB962C8B-B14F-4D97-AF65-F5344CB8AC3E}">
        <p14:creationId xmlns:p14="http://schemas.microsoft.com/office/powerpoint/2010/main" val="1146977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AD8899-4014-4EE3-89B2-FDCEE3F30810}"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B5B6B-2547-44B4-920B-E1A2D0D02D6D}" type="slidenum">
              <a:rPr lang="en-US" smtClean="0"/>
              <a:t>‹#›</a:t>
            </a:fld>
            <a:endParaRPr lang="en-US"/>
          </a:p>
        </p:txBody>
      </p:sp>
    </p:spTree>
    <p:extLst>
      <p:ext uri="{BB962C8B-B14F-4D97-AF65-F5344CB8AC3E}">
        <p14:creationId xmlns:p14="http://schemas.microsoft.com/office/powerpoint/2010/main" val="1875001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AD8899-4014-4EE3-89B2-FDCEE3F30810}"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B5B6B-2547-44B4-920B-E1A2D0D02D6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950885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AD8899-4014-4EE3-89B2-FDCEE3F30810}"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B5B6B-2547-44B4-920B-E1A2D0D02D6D}" type="slidenum">
              <a:rPr lang="en-US" smtClean="0"/>
              <a:t>‹#›</a:t>
            </a:fld>
            <a:endParaRPr lang="en-US"/>
          </a:p>
        </p:txBody>
      </p:sp>
    </p:spTree>
    <p:extLst>
      <p:ext uri="{BB962C8B-B14F-4D97-AF65-F5344CB8AC3E}">
        <p14:creationId xmlns:p14="http://schemas.microsoft.com/office/powerpoint/2010/main" val="3116377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AD8899-4014-4EE3-89B2-FDCEE3F30810}"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B5B6B-2547-44B4-920B-E1A2D0D02D6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566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AD8899-4014-4EE3-89B2-FDCEE3F30810}"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B5B6B-2547-44B4-920B-E1A2D0D02D6D}" type="slidenum">
              <a:rPr lang="en-US" smtClean="0"/>
              <a:t>‹#›</a:t>
            </a:fld>
            <a:endParaRPr lang="en-US"/>
          </a:p>
        </p:txBody>
      </p:sp>
    </p:spTree>
    <p:extLst>
      <p:ext uri="{BB962C8B-B14F-4D97-AF65-F5344CB8AC3E}">
        <p14:creationId xmlns:p14="http://schemas.microsoft.com/office/powerpoint/2010/main" val="3036700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AD8899-4014-4EE3-89B2-FDCEE3F30810}"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B5B6B-2547-44B4-920B-E1A2D0D02D6D}" type="slidenum">
              <a:rPr lang="en-US" smtClean="0"/>
              <a:t>‹#›</a:t>
            </a:fld>
            <a:endParaRPr lang="en-US"/>
          </a:p>
        </p:txBody>
      </p:sp>
    </p:spTree>
    <p:extLst>
      <p:ext uri="{BB962C8B-B14F-4D97-AF65-F5344CB8AC3E}">
        <p14:creationId xmlns:p14="http://schemas.microsoft.com/office/powerpoint/2010/main" val="3260611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AD8899-4014-4EE3-89B2-FDCEE3F30810}"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B5B6B-2547-44B4-920B-E1A2D0D02D6D}" type="slidenum">
              <a:rPr lang="en-US" smtClean="0"/>
              <a:t>‹#›</a:t>
            </a:fld>
            <a:endParaRPr lang="en-US"/>
          </a:p>
        </p:txBody>
      </p:sp>
    </p:spTree>
    <p:extLst>
      <p:ext uri="{BB962C8B-B14F-4D97-AF65-F5344CB8AC3E}">
        <p14:creationId xmlns:p14="http://schemas.microsoft.com/office/powerpoint/2010/main" val="407501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AD8899-4014-4EE3-89B2-FDCEE3F30810}"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B5B6B-2547-44B4-920B-E1A2D0D02D6D}" type="slidenum">
              <a:rPr lang="en-US" smtClean="0"/>
              <a:t>‹#›</a:t>
            </a:fld>
            <a:endParaRPr lang="en-US"/>
          </a:p>
        </p:txBody>
      </p:sp>
    </p:spTree>
    <p:extLst>
      <p:ext uri="{BB962C8B-B14F-4D97-AF65-F5344CB8AC3E}">
        <p14:creationId xmlns:p14="http://schemas.microsoft.com/office/powerpoint/2010/main" val="2438563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AD8899-4014-4EE3-89B2-FDCEE3F30810}"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B5B6B-2547-44B4-920B-E1A2D0D02D6D}" type="slidenum">
              <a:rPr lang="en-US" smtClean="0"/>
              <a:t>‹#›</a:t>
            </a:fld>
            <a:endParaRPr lang="en-US"/>
          </a:p>
        </p:txBody>
      </p:sp>
    </p:spTree>
    <p:extLst>
      <p:ext uri="{BB962C8B-B14F-4D97-AF65-F5344CB8AC3E}">
        <p14:creationId xmlns:p14="http://schemas.microsoft.com/office/powerpoint/2010/main" val="391112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AD8899-4014-4EE3-89B2-FDCEE3F30810}"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B5B6B-2547-44B4-920B-E1A2D0D02D6D}" type="slidenum">
              <a:rPr lang="en-US" smtClean="0"/>
              <a:t>‹#›</a:t>
            </a:fld>
            <a:endParaRPr lang="en-US"/>
          </a:p>
        </p:txBody>
      </p:sp>
    </p:spTree>
    <p:extLst>
      <p:ext uri="{BB962C8B-B14F-4D97-AF65-F5344CB8AC3E}">
        <p14:creationId xmlns:p14="http://schemas.microsoft.com/office/powerpoint/2010/main" val="16894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AD8899-4014-4EE3-89B2-FDCEE3F30810}" type="datetimeFigureOut">
              <a:rPr lang="en-US" smtClean="0"/>
              <a:t>9/23/2021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CB5B6B-2547-44B4-920B-E1A2D0D02D6D}" type="slidenum">
              <a:rPr lang="en-US" smtClean="0"/>
              <a:t>‹#›</a:t>
            </a:fld>
            <a:endParaRPr lang="en-US"/>
          </a:p>
        </p:txBody>
      </p:sp>
    </p:spTree>
    <p:extLst>
      <p:ext uri="{BB962C8B-B14F-4D97-AF65-F5344CB8AC3E}">
        <p14:creationId xmlns:p14="http://schemas.microsoft.com/office/powerpoint/2010/main" val="2792794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6AD8899-4014-4EE3-89B2-FDCEE3F30810}" type="datetimeFigureOut">
              <a:rPr lang="en-US" smtClean="0"/>
              <a:t>9/23/2021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CB5B6B-2547-44B4-920B-E1A2D0D02D6D}" type="slidenum">
              <a:rPr lang="en-US" smtClean="0"/>
              <a:t>‹#›</a:t>
            </a:fld>
            <a:endParaRPr lang="en-US"/>
          </a:p>
        </p:txBody>
      </p:sp>
    </p:spTree>
    <p:extLst>
      <p:ext uri="{BB962C8B-B14F-4D97-AF65-F5344CB8AC3E}">
        <p14:creationId xmlns:p14="http://schemas.microsoft.com/office/powerpoint/2010/main" val="309141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D8899-4014-4EE3-89B2-FDCEE3F30810}" type="datetimeFigureOut">
              <a:rPr lang="en-US" smtClean="0"/>
              <a:t>9/23/2021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CB5B6B-2547-44B4-920B-E1A2D0D02D6D}" type="slidenum">
              <a:rPr lang="en-US" smtClean="0"/>
              <a:t>‹#›</a:t>
            </a:fld>
            <a:endParaRPr lang="en-US"/>
          </a:p>
        </p:txBody>
      </p:sp>
    </p:spTree>
    <p:extLst>
      <p:ext uri="{BB962C8B-B14F-4D97-AF65-F5344CB8AC3E}">
        <p14:creationId xmlns:p14="http://schemas.microsoft.com/office/powerpoint/2010/main" val="3272189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AD8899-4014-4EE3-89B2-FDCEE3F30810}"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B5B6B-2547-44B4-920B-E1A2D0D02D6D}" type="slidenum">
              <a:rPr lang="en-US" smtClean="0"/>
              <a:t>‹#›</a:t>
            </a:fld>
            <a:endParaRPr lang="en-US"/>
          </a:p>
        </p:txBody>
      </p:sp>
    </p:spTree>
    <p:extLst>
      <p:ext uri="{BB962C8B-B14F-4D97-AF65-F5344CB8AC3E}">
        <p14:creationId xmlns:p14="http://schemas.microsoft.com/office/powerpoint/2010/main" val="1581258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AD8899-4014-4EE3-89B2-FDCEE3F30810}"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B5B6B-2547-44B4-920B-E1A2D0D02D6D}" type="slidenum">
              <a:rPr lang="en-US" smtClean="0"/>
              <a:t>‹#›</a:t>
            </a:fld>
            <a:endParaRPr lang="en-US"/>
          </a:p>
        </p:txBody>
      </p:sp>
    </p:spTree>
    <p:extLst>
      <p:ext uri="{BB962C8B-B14F-4D97-AF65-F5344CB8AC3E}">
        <p14:creationId xmlns:p14="http://schemas.microsoft.com/office/powerpoint/2010/main" val="3386288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AD8899-4014-4EE3-89B2-FDCEE3F30810}" type="datetimeFigureOut">
              <a:rPr lang="en-US" smtClean="0"/>
              <a:t>9/23/2021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ECB5B6B-2547-44B4-920B-E1A2D0D02D6D}" type="slidenum">
              <a:rPr lang="en-US" smtClean="0"/>
              <a:t>‹#›</a:t>
            </a:fld>
            <a:endParaRPr lang="en-US"/>
          </a:p>
        </p:txBody>
      </p:sp>
    </p:spTree>
    <p:extLst>
      <p:ext uri="{BB962C8B-B14F-4D97-AF65-F5344CB8AC3E}">
        <p14:creationId xmlns:p14="http://schemas.microsoft.com/office/powerpoint/2010/main" val="2807102429"/>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hreecountycoc.communityaction.us/local-dat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sdiaz@communityaction.us" TargetMode="External"/><Relationship Id="rId7" Type="http://schemas.openxmlformats.org/officeDocument/2006/relationships/hyperlink" Target="mailto:tkoopman@communityaction.u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kpereira@communityaction.us" TargetMode="External"/><Relationship Id="rId5" Type="http://schemas.openxmlformats.org/officeDocument/2006/relationships/hyperlink" Target="mailto:MLaFleur@communityaction.us" TargetMode="External"/><Relationship Id="rId4" Type="http://schemas.openxmlformats.org/officeDocument/2006/relationships/hyperlink" Target="mailto:bmurphy@communityaction.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884144"/>
            <a:ext cx="7766936" cy="1646302"/>
          </a:xfrm>
        </p:spPr>
        <p:txBody>
          <a:bodyPr/>
          <a:lstStyle/>
          <a:p>
            <a:pPr algn="l"/>
            <a:r>
              <a:rPr lang="en-US"/>
              <a:t>Three County </a:t>
            </a:r>
            <a:r>
              <a:rPr lang="en-US" err="1"/>
              <a:t>CoC</a:t>
            </a:r>
            <a:r>
              <a:rPr lang="en-US"/>
              <a:t> Annual Meeting 2021</a:t>
            </a:r>
          </a:p>
        </p:txBody>
      </p:sp>
      <p:sp>
        <p:nvSpPr>
          <p:cNvPr id="3" name="Subtitle 2"/>
          <p:cNvSpPr>
            <a:spLocks noGrp="1"/>
          </p:cNvSpPr>
          <p:nvPr>
            <p:ph type="subTitle" idx="1"/>
          </p:nvPr>
        </p:nvSpPr>
        <p:spPr>
          <a:xfrm>
            <a:off x="1507067" y="3595492"/>
            <a:ext cx="7766936" cy="1096899"/>
          </a:xfrm>
        </p:spPr>
        <p:txBody>
          <a:bodyPr/>
          <a:lstStyle/>
          <a:p>
            <a:r>
              <a:rPr lang="en-US"/>
              <a:t>Thursday, September 23, 2021</a:t>
            </a:r>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CeAQ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vGPj74pu0vo/DdnNLBCsYmuivHmZ5UAg5wMEkcc4r2evnX49f8lBuf8Ar0i/ka68FFSq6ny/F1epRy58jtdpP01/yII/AHj+RFkTTrkqwDA/bk5B/wCB07/hXvxA/wCgbdf+Byf/ABdfRGnf8g+2/wCuSfyFT1Tx0+yOaPBmCaT9pP71/wDInzh/wr34g/8AQNuf/A5P/i6P+Fe/EH/oG3X/AIHJ/wDF19H0UfXqnZD/ANS8F/z8n96/+RPm/wD4V78Qcf8AINuf/A5P/i6X/hXvxB/6Btz/AOByf/F19EX93DZWrXE27avZRkk9gB61Q/t61Bw1teL/ANsv/r1EsycXaVl/XqNcE4N7Tn96/wDkTwX/AIV78QMf8g25/wDA1P8A4ul/4V78Qc/8g25/8Dk/+Lr3oa/YY+ZblfrC1OGvab3llH1hf/Cj+0/Nf18x/wCpOD/nn96/+RPA/wDhXvxB/wCgbc/+Byf/ABdH/CvfiD/0Dbr/AMDk/wDi693m8T6BC4jn1SCFyMhZcoSPxFOj8S+H5PuazYn/ALbCrWOqNXSRm+DsAnZ1ZX9V/keDf8K9+IP/AEDbr/wOT/4uk/4V78Qf+gbdf+Byf/F19ALrmjMeNWsj/wBt1/xp66tpbdNSsz/23X/Gn9dqdkP/AFNwH/Pyf3r/ACPn3/hXvxB/6Bt1/wCByf8AxdJ/wr34gY/5Bt1/4HJ/8XX0MNS049L+1P8A22X/ABpwvrE9Ly3P/bVf8aX16p2Q/wDUzA/8/J/ev/kT54/4V78Qc/8AINuf/A5P/i6T/hXvxA/6Bt1/4HJ/8XX0ULu1PS5hP/bQU4TwH/ltH/30KPr0+yD/AFLwX/Pyf3r/AORPnT/hXvxB/wCgbdf+Byf/ABdH/CvfiB/0Dbr/AMDk/wDi6+jRJGejqfxp1H16fZD/ANSsF/z8n96/+RPm/wD4V78Qf+gbc/8Agcn/AMXS/wDCvfiB/wBA25/8Dk/+Lr6Poo+vVOyF/qXgv+fk/vX/AMifN/8Awr34g4/5Btz/AOByf/F0v/CvfiD/ANA25/8AA5P/AIuvo+ij69U7IP8AUvBf8/J/ev8A5E+b/wDhXvxB/wCgbc/+Byf/ABdL/wAK9+IP/QNuf/A5P/i6+j6KPr1Tsg/1LwX/AD8n96/+RPmXw9fa34Q8dW8d1563EMyw3Fu0+QyvjgkZHcHj0r6ar5u+Iv8AyV28/wCv6D+SV9I0YzVQl1aJ4TTpTxOHTbjCVlf5r9EFFFFcR9kFFFFABRRRQAV86/Hr/koNz/16RfyNfRVfOvx6/wCSg3P/AF6RfyNduB/i/I+S40/5Fy/xL8mfQenf8g+2/wCuSfyFT1Bpv/IPtv8Arkn8hU9cb3Pq4fCgooopFGJr8nnahaWY+6n7+QfT7v6ikyfU1Xif7Rf3l51DSGJPZU4/mCfxqevmcwq+0rvy0O+jG0Bcn1NGTSUVwmxxvjrwLH4o1GK8kvzb+VHsxsz75ryPxbpOl6RqIstP1A3zID5zhcKG9BX0ZNGs0TxSAlHUqwBxwa8X+LmhaLoctlHplu0U0255PnJ449a+pyHHzlUVCcnborK3ze58RxZldJYeeKpwjzaXbbv0Wi2OC2j3/PpSjI6Mw/4EaP8AP1o/zmvsD80uKGcdJJB9HPNOEswHE8o9xIaZ3/zxR/nFKw+Z9yUXFyOl1cD/ALatxThe3w6X11/3+aoP8/WijlXYpVZ/zP7y0NS1IdNSvB9Jm5qxD4g16H/Va1fr/wBticfnWb/n6Uf5+tLki+hccTWjtN/ezdj8ZeKo/u69eD6sD/SvV/gZ4lv9Wg1CDWNSNxOkg8rzCAcY7eteF0+GWaCUSwzSQyL0ZGIK/TFYVsNGcbJJM9PLs6r4WuqlSUpR7Xf6n2BRXLfCrUrrU/A9hcXsjyXIUo7OCGODgE/hXU14klyto/UKVRVacZrZq/3hRRRSND5u+Iv/ACVy8/6/oP5JX0jXzd8Rf+Su3n/X9B/JK+ka7cV8EPT/ACPj+GP96xn+P9ZBRRRXEfYBRRRQAUUUUAFfOvx6/wCSg3P/AF6RfyNfRVfOvx6/5KDc/wDXpF/I124H+L8j5LjT/kXL/EvyZ9B6b/yD7b/rkn8hU9Qab/yD7b/rkn8hU9cb3Pq4fCgqprNz9k0yecYLKh2j1PardYviF/Nu7Oy4xuM0nsF6fmc/lWVap7ODn2NIq7SK9nD9ntIoOpRACfU9z+dS0UV8g227s9MKKKKQBXhPxhv/ALX40lh5220axjjv1Ne7YJ4HB7V5VrsnmatdK3lzKJCCZIw2fzrtwOZ0ssn7epFvpp59fwOLMMhrZ7QeFozUXvrtp00/rQ8u4/xorsdf0y1uNKmuLeCC2nt8ysyJtDJxxxxmuO7f0r73Lsxo5hQValt57o/Is8yTE5LinhsRa9rprZph/kUUf5+tHbr+P9K7zxw/yaPyo/T+lH+frQAUUf5+tH+fpQAV1vwo0ObWPF1rJ9kW4s7WQPcBugHbI71yX+cV6N8AtVt7HxVcWdxKqfbYgsZY4DMD0+tYYltUpWPUyWFOeOpRqbX/AB6fie+IixqFRVVR0AGAKWiivBP1kKKKKAPm74i/8ldvP+v6D+UdfSNfN/xF/wCSu3n/AF/QfySvpCu3FfBD0/yPj+GP96xn+P8AWQUUUVxH2AUUUUAFFFFABXzr8e/+Sg3P/XpF/I19FV86/Hr/AJKDc/8AXpF/I124H+J8j5LjT/kXL/EvyZ9B6d/yD7b/AK5J/IVPUGm/8g+2/wCuSfyFT1xvc+rh8KCudZ/tGrXlznKoRAhx2UZP6k1uX0621nLOxwEQnNYGnIyWMW/77DzH/wB5juP6mvLzWpy0lHudWHjeVyxRRRXzx2hRRRQBHdSCG1lmboiM36V5DI3mSvIcEuxb8ya9N8Xz/Z/Dt03QsAg/E15gvAHX9a8zM5fDH1Z9LkFP3Z1PRf194v7poZoZoxJFNGUdc4yDisSfwzZP/wAe19NB6LMm4fmOa2vz/Wl79/1p5fnmNy+PLQl7u9mk0Gc8L5ZnMlPF07yStdNp2ORvPD+q28yxravcq671khXcpH9KoXlrc2c5gu4WhlAB2sOcHpXe7m2hdzY9Mms3XND/ALR1NroahDHEY0ULsYtwMelfc5TxbTxUnHE2gkt77vyX/Dn5TxF4c1MFTU8BzVXKVuWy0Vur/wCGOO/yKK6qPwzYLkzXl1L67EA/nVqLRNHjP/HnLL/10mb+lehW4qyun/y8v6JniYfw8z6tvSUfWS/S5xf5Uf5FdfqXh+zujDJayRWG1SskYRm3HPBHFQp4Ys1P7y/uH9dkQH861jxLljpqbqpX6dfmlcwqcCZ7GtKlGg3bqmrP0bsctXrXwG8OaLqUVxrF5D595bT7EVxlE4BBA9a8u1a0bT9QntSxfyzgNj7wIBH6EV9DfB7w+mh+EIJCxaa+AuJOOmRwPyrvxlVexTi9/wAjn4bwUnj5e0j8F736O9vv3O0oooryD9GCiiigD5u+Iv8AyV286f8AH9B/KOvpGvm/4i/8ldvOv/H9B/JK+kK7cV8EPT/I+P4Y/wB6xn+P9ZBRRRXEfYBRRRQAUUUUAFfOvx7/AOSg3P8A16RfyNfRVfOvx6/5KDc/9ekX8jXbgf4vyPkuNP8AkXL/ABL8mfQenf8AIPtv+uSfyFT1Bp3/ACD7b/rkn8hU9cb3Pq4fCjJ8UPus4rMNg3MoQ/7o5J/lUJ603UX8/XioOUtYcf8AAnPP6AfnS185mlTmrcvY9DDxtG4UUUV5puFZnihpV0K5aFyjhchh1FadRXcC3Ns8DEgOMZHaqja+o4y5WpdjyqfUb24t/InupJIs52s2Rn1qay0PV7yAXFrp80sTdGCjn6V0un+FY4dZtvtkMcsMk+3aJDg8E8DHtXpUaLGixxqFVRgADgCpwWQSxF54iemys7/n+R7WK4gp0Uo4WHrdW/I8HvrO6sZvJvLd4JMZwwqDv+P9a7n4vD/T7E4/5Zt/OuH714eYYWOFxMqMXdL/ACue9l+KlisNGrJWb/zE7f8A6vSjv2/yaO3+fSl7/wCfWuI7RO3/AOr0o/KrAs7v+z2v/IcWoYJ5h6E+1QfnVShKNuZWuTGcZX5Xewn5f5zSN90/SloPSpKOe8S28t14rt4LeMSSSRxHbnGeB1/AV9HeGNSs9S0qOSyYGOICMgDABA7V4kbPF62q4zm2W3U9w2Tn/wAd211PgjxLBoNtdpcRySByGREHfHNfocs9pReHoNrl5Fd+dtvwPy3AcN1YyxuKs+aVV2Xkm9fnf7j1iisfwnra67YPdCLyirlSmc4rYr16VWNWCnB3TMatOVKbhNWaCiiirIPm74i/8lcvf+v6D+UdfSNfN3xF/wCSu3n/AF/QfySvpGu3F/BD0/yPj+GP96xv+P8AWQUVV1DUbHTxG19dRW4kbahdsbj6Csjxb4x0TwzDG1/O8ssp/dW9shlmcdyEHJArhbSPsLHQ0VV0nULPVdPhv9PnSe3mXcjr3/wNWRu3ElsjsMdKYC0UUUAFfOvx6/5KDc/9ekX8jX0VXzr8ev8AkoNz/wBekX8jXbgf4vyPkuNP+Rcv8S/Jn0Hp3/IPtv8Arkn8hUzsqqWY4UDJPtUOnf8AIPtv+uSfyFVvEU5g0mXaRvkxGvuWOP5Zrik0rtn1dPWKMqwYypLdt964lZ+nYfKP0AqxTYoxFEkS9EUKPwFOr46pNzm5dz1YqySCiiioKCiiigCJRv1mwQfwl5D+Ax/7NXRVh6Upk16V+0FuF/Fzn/2WtNdQsGmEK31s0pO3YJV3Z9MZr6fLoWw8Tzq8lz6s4LxnpHiDWPE0cLW6rbEbYZAcqq9y3fNZmt+CtS0yxa8M0M6py4QHIH9a9ZqG7ntYI/8AS5oYkbj96wUH864q2RYavKc53cpdb7HqUc9xFCMIRsox6dzwT/P6Ve0PT5tT1WCzijZgzjeQPurnkmvULfw34Qumf7PZ2c7A5by5i2Prg1r6Zpen6bH5djaxwL/sjn8zzXj4fhiqqidaS5V2v/kexX4npSpP2MXd97W/BnIfFQG10Kzs4Idlt5nJUfKMDgV5yOTwCfoM177cwQ3ERiuIkljPVWGRUMOnWEIxFZ26j2jFehmORSxlf2vPZWtaxwZdniwdD2XJd3ve54hDZXs2PKs7h/TEZqS60vUbS2+0XVlLDESF3OMZP5+1e5oiIMKir9BioNSsLPUrU219As0JIO1s9R9K5nwvBQdqjcunRfqdK4nm5q8Fy9er/Q8QsbO8vpDDZ28k7DkhBwPrWqPCOvB7dZLEqJm25BB2e55r1bStK0/S0dNPtUgDnLbc8n8au1eH4YpKC9tJuXlt+VyK/E1VzfsYpR89/wAzC8G6DJoFnNBJdCfzH38LjHFbtFVZtR0+GRo5r61jdfvK0qgj8M19JRowowVOmrJHzdevKrN1Kj1ZaopsbpIiyRurowyGU5BFOrQg8B8e+H9auPi3K0Gl3MiXF1DLE6plGUBcnd0H3W6kdK9+qK5ura1Cm5uIYQxwDI4XP5022vLS6ZltrqCcr94RyBsfXFbVKrqKKtseTl2WU8DVrTjK7qO/pv8A5nlfxE1jXbjWrDSfD1qb26kuZ45CyhkhGMKTnpWl4Y+Hr6A41q8um1LWJBmadhkw+0YP8PqO9dJFb6nYarK1jY6a8c1xuuJZJysm0nPTb6dqzvid4qn8O6U95Hcx2fklyTJF5hlwm4KACMZ9a8t0YJOVV/8AAPaUnpyl3TtMm0vUHv8ATUSOKc5u7QcRsT/y0j9D6iuleVViEhyASByPU4rxlLvxZ8RYLZr4Xfh3QMCVBbnbc3LAZDAkcKDzjGTiutGsajp+kDSdemSSfdF9kv1GEul8xRz/AHXHcVtTrRcWr6oU1Zcx3tFIn3B9KWuggK+dfj1/yUG5/wCvSL+Rr6Kr51+Pf/JQbn/r0i/ka7cD/F+R8lxp/wAi5f4l+TPoPTv+Qfbf9ck/kKzNdk83UrO1BGIw07jHccL/ADP5Vp6b/wAg+2/65J/IViMzPrV+0nDrsRVI/gwSD+JJ/KvHzCpyUJeeh9fhldxJaKWivlj0xKKWkoAKr324vbJ50kUbzBJGjxuwQcYz74qxVa7bybq0upl320UnzqOxPAf3Az0/HtXRhUnWipbXIqN8rsOv9C1Q6Fq1pYaqYr27wsFyycovocd8bhkY6141438P+H/Dmn2Om6XfPc+L0ulM0sbEEEjPOenVcdzzmvcvF95q1l4cur3QbaG7vYlDRxSglXGeehB6c14t428Rad400m0trPwxNH4lmnAdo4iuCBg/N/F+PTFfb4RONlHb+t/I+G4i9jKL5l+8tpe/f7PTn89/ke6aP9pj0Sz+3k/aVtk88nrvCjd+ua8e0WxPxN8farJrl1M2l6c+Le2jOEZdxC/TIGSevOMivX9Bgng0CwtrzJmS2jSXJz8wUA8968hhm1D4YePNQuLvTpbrRtUkyk0Kn5AWLAD3XdgjuADU0ftcu/Q6M1t+4dZP2V/e69NObyvv07nZWfgvwz4L1K58V2txeWVvbwO0tusmYsY5JGMt7ZPWsX/hcGLcag3hS+GlGfyvtYmBHX+7t6+2fxqHxH4rl8e2WoeHfD+i37xeSZPtTjYAyjIQqR/ERiuWuPFRm+GcPgtdFuv7VSRbfYIjg7W6/wC8fT1rSNNy/iK7/JHBiMdCh7uDkoQs2rR0lL+Vaflv0Z6XqPxFs4PEOiaZaWLXcGrojxXKzBQqt0O3HP50XHxCjh8eT+Ff7JctDE8n2jzxg7ULY249sda808QaRqXhK+8F3+oWs0kNnEn2gp82xwQSg+gz+VGlaidc+MFxrENncw289pOY/MQglfJcA/jS9jG11tZ/earNMR7VUpu0nOOlvsuKv079TqIPjPLcW9zcW/hG5lituZ3W7G2MZwCTs71T+KHjqfV/A9hcaLb3lrbXjgyXqTbPJdSQYTjnJ659Kxvh1FMvwt8aK0UgLMMAoQT16VQWxvJvgLbtHbSt5Gql5BsOVXaOcelaKFNTVlszjni8bUwslKo3zU3LZKzTtpZdV/wLHa2vxO1HQtJ0iPWvCd7FbTRpGl7LdA+bhRl8bc988mun1/x5Dp/izTPDtjprajPfIshdJgoiVjwSMHPHP0rlZpLPxz8IpbG3t54LvSYIyrTR7R5iKOjHsaz/ANn3SrjU9VufFGoM83kxJbWzyDPRQOD7LgfhWThDlcmrW6fkd9PFYr2tOhCfMppNSstEvi2Vu1tOp6B8WfEFz4d8F3N5YuEvJGWGFiM7SxwWHuBk/hXIeA/hloeseFYtW183N7f6lEJTI8h3RZ6YPc+5z9K7X4oeHpvE3g+6061KC6BWWDd0LKc7fbOMZ964PwX8R08OeHxoPiHSL+G802PykCRE7wOgb+6felT5vZ/u97mmP9gscnjV+75fdvrHmvr5Xta34HQahqul/CvQLTR4Pt+rXFxKzW0Eso3EEgEZxhVGRgY71P4b+I8V94hOhazo1xol6yb4lmk37+CxHQY4BPvg1xPifU9VutU0P4hS+HrqKzhkKSQSfNtUEbXHH8QJI9wKtC7b4gfFLTrzTNPuYtOsEH2ieRSjYweD9TwB7mr9knG8l3u/M5f7QqwrqnRlZJxUYcu8Xa8rvXTX0tqQ+F9MPxN8Zarf+IriWSw0+QLBao2EIJYAe3C5Pck9eK7/AMMfDzQ/DfiOTWtJku4DJGYzbCQeVg+oxk47ZJxk1wOl3WofC7xnqKajp01zpGpybo7iFScAEkYHqNxBHsDXb+E/iBH4m8Syabpui3v2KOMs97INoU9gVI4zz37Uq3P9n4bF5X9UTUcQv9o5ne6969317W26C+M9YTSZLqRn2/6Xa/iDgVkDStJ8UeKU1TxBfWzQpIPslh5mN7DgFh3+nf8ASnfEzTby81ILDatPG17ZMRtyMB/m/Sum13TdPt5ori10KyecSx4kW1TcuXGSDjIrx4x9o7y2TPrvh27G/NbxSxCNkG1cbccbcdMelYHjextT4amjdQVaeAjP8LeavzD0NdJXO+P0uZdGhjtomkZryHcFHRQ4JP6VtXS5G7amMm7M6CIYiQdcKKdSJ9wfSlrYYV86/Hr/AJKDc/8AXpF/I19FV5t8W/h7N4ilGs6OQdSVVjkid8LKg4GCeFI/Ue+K6sJUjCpeR85xTgq2MwDhRV2mnbr12PQNOkQafbfOv+qTv7Cob3T9PvJxPMWEgXbujmZCR6HBGa8A/wCFV+Nv+gbB/wCBUf8AjR/wqvxt/wBA2D/wKT/GqlhaUt5r+vmcUeIcxil/sUvx/wDkT3g6Np/8Nxcj/t7f/Gm/2Nadr67H/byx/rXhP/Cq/G3/AEDYP/ApP8aP+FV+Nv8AoGwf+BUf+NZ/2fhv5l9yK/1kzL/oCn97/wDkT3U6ND/Dqd0P+2oNJ/ZA7atcj8VP9K8L/wCFV+Nv+gbB/wCBSf40f8Kr8bf9AyD/AMCo/wDGk8twveP3If8ArLmf/QFP73/8ie6/2S3bWJ/++Y/8Kjn0eSWF4jrEm11KtmOPofwrw7/hVfjb/oGwf+BSf40f8Kr8bf8AQMg/8Co/8an+y8J3X3L/ADH/AKzZn/0BT+9//In0Tb+XDBHCJQwRQoJbk4p/mR/31/OvnP8A4VX42/6BsH/gUn+NH/Cq/G3/AEDYP/ApP8a6Pq1P/n4v6+ZH+sWYf9AMvx/+RPozzI/76/nR5kf99fzr5z/4VX42/wCgbB/4FR/40f8ACq/G3/QNg/8AApP8aPq1P/n4v6+Yf6xZh/0Ay/H/AORPozzI/wC+v50eZH/fX86+c/8AhVfjb/oGQf8AgVH/AI0f8Kr8bf8AQNg/8Ck/xo+rU/8An4v6+Yf6xZh/0Ay/H/5E+jPMj/vr+dHmR/31/OvnP/hVfjb/AKBsH/gVH/jR/wAKr8bf9A2D/wACk/xo+rU/+fi/r5h/rFmH/QDL8f8A5E+jPMj/AL6/nR5kf99fzr5z/wCFV+Nv+gbB/wCBSf40f8Kr8bf9A2D/AMCo/wDGj6tS/wCfi/r5h/rFmH/QDL8f/kT3fxZpcWvaFcaQ97LbRXK7JHhK7tvcc560nhPRdP8ADehwaTYyboos5diNzknJJxXhP/Cq/G3/AEDYP/ApP8aP+FV+Nv8AoGwf+BUf+NP6vTtb2i/r5mX9uY32ntPqEua1r67f+An0Z5kf99fzo8yP++v5185/8Kr8bf8AQNg/8Ck/xo/4VX42/wCgbB/4FR/40vq1L/n4v6+Zr/rFmH/QDL8f/kT6M8yP++v50eZH/fX86+c/+FV+Nv8AoGwf+BSf40f8Kr8bf9A2D/wKj/xo+rU/+fi/r5h/rFmH/QDL8f8A5E+jPMj/AL6/nR5kf99fzr5z/wCFV+Nv+gbB/wCBUf8AjR/wqvxt/wBA2D/wKT/Gj6tS/wCfi/r5h/rFmH/QDL8f/kT6M8yP++v50eZH/fX86+c/+FV+Nv8AoGwf+BUf+NH/AAqvxt/0DYP/AAKT/Gj6tT/5+L+vmH+sWYf9AMvx/wDkT6M8yP8Avr+dAkQn76/nXzn/AMKr8bf9A2D/AMCo/wDGprL4W+N0vIHW1htisikTC6XMZz9/g5468c8UfVqf/Pxf18wXEOYN/wC4y/H/AORPoiisHwNpWr6PohtNb1ZtUuvOZ/PZmY7TjC/NzxzW9XHJJOyZ9VQqSqU1KUeVvo+gUUUUjUKKKKACiiigAooooAKKKKACiiigAooooAKKKKACiiigAooooAKKKKACiiigAooooAKKKKACiiigAooooAKKKKAP/9k="/>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g;base64,%20/9j/4AAQSkZJRgABAQEAYABgAAD/2wBDAAUDBAQEAwUEBAQFBQUGBwwIBwcHBw8LCwkMEQ8SEhEPERETFhwXExQaFRERGCEYGh0dHx8fExciJCIeJBweHx7/2wBDAQUFBQcGBw4ICA4eFBEUHh4eHh4eHh4eHh4eHh4eHh4eHh4eHh4eHh4eHh4eHh4eHh4eHh4eHh4eHh4eHh4eHh7/wAARCACeAQ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vGPj74pu0vo/DdnNLBCsYmuivHmZ5UAg5wMEkcc4r2evnX49f8lBuf8Ar0i/ka68FFSq6ny/F1epRy58jtdpP01/yII/AHj+RFkTTrkqwDA/bk5B/wCB07/hXvxA/wCgbdf+Byf/ABdfRGnf8g+2/wCuSfyFT1Tx0+yOaPBmCaT9pP71/wDInzh/wr34g/8AQNuf/A5P/i6P+Fe/EH/oG3X/AIHJ/wDF19H0UfXqnZD/ANS8F/z8n96/+RPm/wD4V78Qcf8AINuf/A5P/i6X/hXvxB/6Btz/AOByf/F19EX93DZWrXE27avZRkk9gB61Q/t61Bw1teL/ANsv/r1EsycXaVl/XqNcE4N7Tn96/wDkTwX/AIV78QMf8g25/wDA1P8A4ul/4V78Qc/8g25/8Dk/+Lr3oa/YY+ZblfrC1OGvab3llH1hf/Cj+0/Nf18x/wCpOD/nn96/+RPA/wDhXvxB/wCgbc/+Byf/ABdH/CvfiD/0Dbr/AMDk/wDi693m8T6BC4jn1SCFyMhZcoSPxFOj8S+H5PuazYn/ALbCrWOqNXSRm+DsAnZ1ZX9V/keDf8K9+IP/AEDbr/wOT/4uk/4V78Qf+gbdf+Byf/F19ALrmjMeNWsj/wBt1/xp66tpbdNSsz/23X/Gn9dqdkP/AFNwH/Pyf3r/ACPn3/hXvxB/6Bt1/wCByf8AxdJ/wr34gY/5Bt1/4HJ/8XX0MNS049L+1P8A22X/ABpwvrE9Ly3P/bVf8aX16p2Q/wDUzA/8/J/ev/kT54/4V78Qc/8AINuf/A5P/i6T/hXvxA/6Bt1/4HJ/8XX0ULu1PS5hP/bQU4TwH/ltH/30KPr0+yD/AFLwX/Pyf3r/AORPnT/hXvxB/wCgbdf+Byf/ABdH/CvfiB/0Dbr/AMDk/wDi6+jRJGejqfxp1H16fZD/ANSsF/z8n96/+RPm/wD4V78Qf+gbc/8Agcn/AMXS/wDCvfiB/wBA25/8Dk/+Lr6Poo+vVOyF/qXgv+fk/vX/AMifN/8Awr34g4/5Btz/AOByf/F0v/CvfiD/ANA25/8AA5P/AIuvo+ij69U7IP8AUvBf8/J/ev8A5E+b/wDhXvxB/wCgbc/+Byf/ABdL/wAK9+IP/QNuf/A5P/i6+j6KPr1Tsg/1LwX/AD8n96/+RPmXw9fa34Q8dW8d1563EMyw3Fu0+QyvjgkZHcHj0r6ar5u+Iv8AyV28/wCv6D+SV9I0YzVQl1aJ4TTpTxOHTbjCVlf5r9EFFFFcR9kFFFFABRRRQAV86/Hr/koNz/16RfyNfRVfOvx6/wCSg3P/AF6RfyNduB/i/I+S40/5Fy/xL8mfQenf8g+2/wCuSfyFT1Bpv/IPtv8Arkn8hU9cb3Pq4fCgooopFGJr8nnahaWY+6n7+QfT7v6ikyfU1Xif7Rf3l51DSGJPZU4/mCfxqevmcwq+0rvy0O+jG0Bcn1NGTSUVwmxxvjrwLH4o1GK8kvzb+VHsxsz75ryPxbpOl6RqIstP1A3zID5zhcKG9BX0ZNGs0TxSAlHUqwBxwa8X+LmhaLoctlHplu0U0255PnJ449a+pyHHzlUVCcnborK3ze58RxZldJYeeKpwjzaXbbv0Wi2OC2j3/PpSjI6Mw/4EaP8AP1o/zmvsD80uKGcdJJB9HPNOEswHE8o9xIaZ3/zxR/nFKw+Z9yUXFyOl1cD/ALatxThe3w6X11/3+aoP8/WijlXYpVZ/zP7y0NS1IdNSvB9Jm5qxD4g16H/Va1fr/wBticfnWb/n6Uf5+tLki+hccTWjtN/ezdj8ZeKo/u69eD6sD/SvV/gZ4lv9Wg1CDWNSNxOkg8rzCAcY7eteF0+GWaCUSwzSQyL0ZGIK/TFYVsNGcbJJM9PLs6r4WuqlSUpR7Xf6n2BRXLfCrUrrU/A9hcXsjyXIUo7OCGODgE/hXU14klyto/UKVRVacZrZq/3hRRRSND5u+Iv/ACVy8/6/oP5JX0jXzd8Rf+Su3n/X9B/JK+ka7cV8EPT/ACPj+GP96xn+P9ZBRRRXEfYBRRRQAUUUUAFfOvx6/wCSg3P/AF6RfyNfRVfOvx6/5KDc/wDXpF/I124H+L8j5LjT/kXL/EvyZ9B6b/yD7b/rkn8hU9Qab/yD7b/rkn8hU9cb3Pq4fCgqprNz9k0yecYLKh2j1PardYviF/Nu7Oy4xuM0nsF6fmc/lWVap7ODn2NIq7SK9nD9ntIoOpRACfU9z+dS0UV8g227s9MKKKKQBXhPxhv/ALX40lh5220axjjv1Ne7YJ4HB7V5VrsnmatdK3lzKJCCZIw2fzrtwOZ0ssn7epFvpp59fwOLMMhrZ7QeFozUXvrtp00/rQ8u4/xorsdf0y1uNKmuLeCC2nt8ysyJtDJxxxxmuO7f0r73Lsxo5hQValt57o/Is8yTE5LinhsRa9rprZph/kUUf5+tHbr+P9K7zxw/yaPyo/T+lH+frQAUUf5+tH+fpQAV1vwo0ObWPF1rJ9kW4s7WQPcBugHbI71yX+cV6N8AtVt7HxVcWdxKqfbYgsZY4DMD0+tYYltUpWPUyWFOeOpRqbX/AB6fie+IixqFRVVR0AGAKWiivBP1kKKKKAPm74i/8ldvP+v6D+UdfSNfN/xF/wCSu3n/AF/QfySvpCu3FfBD0/yPj+GP96xn+P8AWQUUUVxH2AUUUUAFFFFABXzr8e/+Sg3P/XpF/I19FV86/Hr/AJKDc/8AXpF/I124H+J8j5LjT/kXL/EvyZ9B6d/yD7b/AK5J/IVPUGm/8g+2/wCuSfyFT1xvc+rh8KCudZ/tGrXlznKoRAhx2UZP6k1uX0621nLOxwEQnNYGnIyWMW/77DzH/wB5juP6mvLzWpy0lHudWHjeVyxRRRXzx2hRRRQBHdSCG1lmboiM36V5DI3mSvIcEuxb8ya9N8Xz/Z/Dt03QsAg/E15gvAHX9a8zM5fDH1Z9LkFP3Z1PRf194v7poZoZoxJFNGUdc4yDisSfwzZP/wAe19NB6LMm4fmOa2vz/Wl79/1p5fnmNy+PLQl7u9mk0Gc8L5ZnMlPF07yStdNp2ORvPD+q28yxravcq671khXcpH9KoXlrc2c5gu4WhlAB2sOcHpXe7m2hdzY9Mms3XND/ALR1NroahDHEY0ULsYtwMelfc5TxbTxUnHE2gkt77vyX/Dn5TxF4c1MFTU8BzVXKVuWy0Vur/wCGOO/yKK6qPwzYLkzXl1L67EA/nVqLRNHjP/HnLL/10mb+lehW4qyun/y8v6JniYfw8z6tvSUfWS/S5xf5Uf5FdfqXh+zujDJayRWG1SskYRm3HPBHFQp4Ys1P7y/uH9dkQH861jxLljpqbqpX6dfmlcwqcCZ7GtKlGg3bqmrP0bsctXrXwG8OaLqUVxrF5D595bT7EVxlE4BBA9a8u1a0bT9QntSxfyzgNj7wIBH6EV9DfB7w+mh+EIJCxaa+AuJOOmRwPyrvxlVexTi9/wAjn4bwUnj5e0j8F736O9vv3O0oooryD9GCiiigD5u+Iv8AyV286f8AH9B/KOvpGvm/4i/8ldvOv/H9B/JK+kK7cV8EPT/I+P4Y/wB6xn+P9ZBRRRXEfYBRRRQAUUUUAFfOvx7/AOSg3P8A16RfyNfRVfOvx6/5KDc/9ekX8jXbgf4vyPkuNP8AkXL/ABL8mfQenf8AIPtv+uSfyFT1Bp3/ACD7b/rkn8hU9cb3Pq4fCjJ8UPus4rMNg3MoQ/7o5J/lUJ603UX8/XioOUtYcf8AAnPP6AfnS185mlTmrcvY9DDxtG4UUUV5puFZnihpV0K5aFyjhchh1FadRXcC3Ns8DEgOMZHaqja+o4y5WpdjyqfUb24t/InupJIs52s2Rn1qay0PV7yAXFrp80sTdGCjn6V0un+FY4dZtvtkMcsMk+3aJDg8E8DHtXpUaLGixxqFVRgADgCpwWQSxF54iemys7/n+R7WK4gp0Uo4WHrdW/I8HvrO6sZvJvLd4JMZwwqDv+P9a7n4vD/T7E4/5Zt/OuH714eYYWOFxMqMXdL/ACue9l+KlisNGrJWb/zE7f8A6vSjv2/yaO3+fSl7/wCfWuI7RO3/AOr0o/KrAs7v+z2v/IcWoYJ5h6E+1QfnVShKNuZWuTGcZX5Xewn5f5zSN90/SloPSpKOe8S28t14rt4LeMSSSRxHbnGeB1/AV9HeGNSs9S0qOSyYGOICMgDABA7V4kbPF62q4zm2W3U9w2Tn/wAd211PgjxLBoNtdpcRySByGREHfHNfocs9pReHoNrl5Fd+dtvwPy3AcN1YyxuKs+aVV2Xkm9fnf7j1iisfwnra67YPdCLyirlSmc4rYr16VWNWCnB3TMatOVKbhNWaCiiirIPm74i/8lcvf+v6D+UdfSNfN3xF/wCSu3n/AF/QfySvpGu3F/BD0/yPj+GP96xv+P8AWQUVV1DUbHTxG19dRW4kbahdsbj6Csjxb4x0TwzDG1/O8ssp/dW9shlmcdyEHJArhbSPsLHQ0VV0nULPVdPhv9PnSe3mXcjr3/wNWRu3ElsjsMdKYC0UUUAFfOvx6/5KDc/9ekX8jX0VXzr8ev8AkoNz/wBekX8jXbgf4vyPkuNP+Rcv8S/Jn0Hp3/IPtv8Arkn8hUzsqqWY4UDJPtUOnf8AIPtv+uSfyFVvEU5g0mXaRvkxGvuWOP5Zrik0rtn1dPWKMqwYypLdt964lZ+nYfKP0AqxTYoxFEkS9EUKPwFOr46pNzm5dz1YqySCiiioKCiiigCJRv1mwQfwl5D+Ax/7NXRVh6Upk16V+0FuF/Fzn/2WtNdQsGmEK31s0pO3YJV3Z9MZr6fLoWw8Tzq8lz6s4LxnpHiDWPE0cLW6rbEbYZAcqq9y3fNZmt+CtS0yxa8M0M6py4QHIH9a9ZqG7ntYI/8AS5oYkbj96wUH864q2RYavKc53cpdb7HqUc9xFCMIRsox6dzwT/P6Ve0PT5tT1WCzijZgzjeQPurnkmvULfw34Qumf7PZ2c7A5by5i2Prg1r6Zpen6bH5djaxwL/sjn8zzXj4fhiqqidaS5V2v/kexX4npSpP2MXd97W/BnIfFQG10Kzs4Idlt5nJUfKMDgV5yOTwCfoM177cwQ3ERiuIkljPVWGRUMOnWEIxFZ26j2jFehmORSxlf2vPZWtaxwZdniwdD2XJd3ve54hDZXs2PKs7h/TEZqS60vUbS2+0XVlLDESF3OMZP5+1e5oiIMKir9BioNSsLPUrU219As0JIO1s9R9K5nwvBQdqjcunRfqdK4nm5q8Fy9er/Q8QsbO8vpDDZ28k7DkhBwPrWqPCOvB7dZLEqJm25BB2e55r1bStK0/S0dNPtUgDnLbc8n8au1eH4YpKC9tJuXlt+VyK/E1VzfsYpR89/wAzC8G6DJoFnNBJdCfzH38LjHFbtFVZtR0+GRo5r61jdfvK0qgj8M19JRowowVOmrJHzdevKrN1Kj1ZaopsbpIiyRurowyGU5BFOrQg8B8e+H9auPi3K0Gl3MiXF1DLE6plGUBcnd0H3W6kdK9+qK5ura1Cm5uIYQxwDI4XP5022vLS6ZltrqCcr94RyBsfXFbVKrqKKtseTl2WU8DVrTjK7qO/pv8A5nlfxE1jXbjWrDSfD1qb26kuZ45CyhkhGMKTnpWl4Y+Hr6A41q8um1LWJBmadhkw+0YP8PqO9dJFb6nYarK1jY6a8c1xuuJZJysm0nPTb6dqzvid4qn8O6U95Hcx2fklyTJF5hlwm4KACMZ9a8t0YJOVV/8AAPaUnpyl3TtMm0vUHv8ATUSOKc5u7QcRsT/y0j9D6iuleVViEhyASByPU4rxlLvxZ8RYLZr4Xfh3QMCVBbnbc3LAZDAkcKDzjGTiutGsajp+kDSdemSSfdF9kv1GEul8xRz/AHXHcVtTrRcWr6oU1Zcx3tFIn3B9KWuggK+dfj1/yUG5/wCvSL+Rr6Kr51+Pf/JQbn/r0i/ka7cD/F+R8lxp/wAi5f4l+TPoPTv+Qfbf9ck/kKzNdk83UrO1BGIw07jHccL/ADP5Vp6b/wAg+2/65J/IViMzPrV+0nDrsRVI/gwSD+JJ/KvHzCpyUJeeh9fhldxJaKWivlj0xKKWkoAKr324vbJ50kUbzBJGjxuwQcYz74qxVa7bybq0upl320UnzqOxPAf3Az0/HtXRhUnWipbXIqN8rsOv9C1Q6Fq1pYaqYr27wsFyycovocd8bhkY6141438P+H/Dmn2Om6XfPc+L0ulM0sbEEEjPOenVcdzzmvcvF95q1l4cur3QbaG7vYlDRxSglXGeehB6c14t428Rad400m0trPwxNH4lmnAdo4iuCBg/N/F+PTFfb4RONlHb+t/I+G4i9jKL5l+8tpe/f7PTn89/ke6aP9pj0Sz+3k/aVtk88nrvCjd+ua8e0WxPxN8farJrl1M2l6c+Le2jOEZdxC/TIGSevOMivX9Bgng0CwtrzJmS2jSXJz8wUA8968hhm1D4YePNQuLvTpbrRtUkyk0Kn5AWLAD3XdgjuADU0ftcu/Q6M1t+4dZP2V/e69NObyvv07nZWfgvwz4L1K58V2txeWVvbwO0tusmYsY5JGMt7ZPWsX/hcGLcag3hS+GlGfyvtYmBHX+7t6+2fxqHxH4rl8e2WoeHfD+i37xeSZPtTjYAyjIQqR/ERiuWuPFRm+GcPgtdFuv7VSRbfYIjg7W6/wC8fT1rSNNy/iK7/JHBiMdCh7uDkoQs2rR0lL+Vaflv0Z6XqPxFs4PEOiaZaWLXcGrojxXKzBQqt0O3HP50XHxCjh8eT+Ff7JctDE8n2jzxg7ULY249sda808QaRqXhK+8F3+oWs0kNnEn2gp82xwQSg+gz+VGlaidc+MFxrENncw289pOY/MQglfJcA/jS9jG11tZ/earNMR7VUpu0nOOlvsuKv079TqIPjPLcW9zcW/hG5lituZ3W7G2MZwCTs71T+KHjqfV/A9hcaLb3lrbXjgyXqTbPJdSQYTjnJ659Kxvh1FMvwt8aK0UgLMMAoQT16VQWxvJvgLbtHbSt5Gql5BsOVXaOcelaKFNTVlszjni8bUwslKo3zU3LZKzTtpZdV/wLHa2vxO1HQtJ0iPWvCd7FbTRpGl7LdA+bhRl8bc988mun1/x5Dp/izTPDtjprajPfIshdJgoiVjwSMHPHP0rlZpLPxz8IpbG3t54LvSYIyrTR7R5iKOjHsaz/ANn3SrjU9VufFGoM83kxJbWzyDPRQOD7LgfhWThDlcmrW6fkd9PFYr2tOhCfMppNSstEvi2Vu1tOp6B8WfEFz4d8F3N5YuEvJGWGFiM7SxwWHuBk/hXIeA/hloeseFYtW183N7f6lEJTI8h3RZ6YPc+5z9K7X4oeHpvE3g+6061KC6BWWDd0LKc7fbOMZ964PwX8R08OeHxoPiHSL+G802PykCRE7wOgb+6felT5vZ/u97mmP9gscnjV+75fdvrHmvr5Xta34HQahqul/CvQLTR4Pt+rXFxKzW0Eso3EEgEZxhVGRgY71P4b+I8V94hOhazo1xol6yb4lmk37+CxHQY4BPvg1xPifU9VutU0P4hS+HrqKzhkKSQSfNtUEbXHH8QJI9wKtC7b4gfFLTrzTNPuYtOsEH2ieRSjYweD9TwB7mr9knG8l3u/M5f7QqwrqnRlZJxUYcu8Xa8rvXTX0tqQ+F9MPxN8Zarf+IriWSw0+QLBao2EIJYAe3C5Pck9eK7/AMMfDzQ/DfiOTWtJku4DJGYzbCQeVg+oxk47ZJxk1wOl3WofC7xnqKajp01zpGpybo7iFScAEkYHqNxBHsDXb+E/iBH4m8Syabpui3v2KOMs97INoU9gVI4zz37Uq3P9n4bF5X9UTUcQv9o5ne6969317W26C+M9YTSZLqRn2/6Xa/iDgVkDStJ8UeKU1TxBfWzQpIPslh5mN7DgFh3+nf8ASnfEzTby81ILDatPG17ZMRtyMB/m/Sum13TdPt5ori10KyecSx4kW1TcuXGSDjIrx4x9o7y2TPrvh27G/NbxSxCNkG1cbccbcdMelYHjextT4amjdQVaeAjP8LeavzD0NdJXO+P0uZdGhjtomkZryHcFHRQ4JP6VtXS5G7amMm7M6CIYiQdcKKdSJ9wfSlrYYV86/Hr/AJKDc/8AXpF/I19FV5t8W/h7N4ilGs6OQdSVVjkid8LKg4GCeFI/Ue+K6sJUjCpeR85xTgq2MwDhRV2mnbr12PQNOkQafbfOv+qTv7Cob3T9PvJxPMWEgXbujmZCR6HBGa8A/wCFV+Nv+gbB/wCBUf8AjR/wqvxt/wBA2D/wKT/GqlhaUt5r+vmcUeIcxil/sUvx/wDkT3g6Np/8Nxcj/t7f/Gm/2Nadr67H/byx/rXhP/Cq/G3/AEDYP/ApP8aP+FV+Nv8AoGwf+BUf+NZ/2fhv5l9yK/1kzL/oCn97/wDkT3U6ND/Dqd0P+2oNJ/ZA7atcj8VP9K8L/wCFV+Nv+gbB/wCBSf40f8Kr8bf9AyD/AMCo/wDGk8twveP3If8ArLmf/QFP73/8ie6/2S3bWJ/++Y/8Kjn0eSWF4jrEm11KtmOPofwrw7/hVfjb/oGwf+BSf40f8Kr8bf8AQMg/8Co/8an+y8J3X3L/ADH/AKzZn/0BT+9//In0Tb+XDBHCJQwRQoJbk4p/mR/31/OvnP8A4VX42/6BsH/gUn+NH/Cq/G3/AEDYP/ApP8a6Pq1P/n4v6+ZH+sWYf9AMvx/+RPozzI/76/nR5kf99fzr5z/4VX42/wCgbB/4FR/40f8ACq/G3/QNg/8AApP8aPq1P/n4v6+Yf6xZh/0Ay/H/AORPozzI/wC+v50eZH/fX86+c/8AhVfjb/oGQf8AgVH/AI0f8Kr8bf8AQNg/8Ck/xo+rU/8An4v6+Yf6xZh/0Ay/H/5E+jPMj/vr+dHmR/31/OvnP/hVfjb/AKBsH/gVH/jR/wAKr8bf9A2D/wACk/xo+rU/+fi/r5h/rFmH/QDL8f8A5E+jPMj/AL6/nR5kf99fzr5z/wCFV+Nv+gbB/wCBSf40f8Kr8bf9A2D/AMCo/wDGj6tS/wCfi/r5h/rFmH/QDL8f/kT3fxZpcWvaFcaQ97LbRXK7JHhK7tvcc560nhPRdP8ADehwaTYyboos5diNzknJJxXhP/Cq/G3/AEDYP/ApP8aP+FV+Nv8AoGwf+BUf+NP6vTtb2i/r5mX9uY32ntPqEua1r67f+An0Z5kf99fzo8yP++v5185/8Kr8bf8AQNg/8Ck/xo/4VX42/wCgbB/4FR/40vq1L/n4v6+Zr/rFmH/QDL8f/kT6M8yP++v50eZH/fX86+c/+FV+Nv8AoGwf+BSf40f8Kr8bf9A2D/wKj/xo+rU/+fi/r5h/rFmH/QDL8f8A5E+jPMj/AL6/nR5kf99fzr5z/wCFV+Nv+gbB/wCBUf8AjR/wqvxt/wBA2D/wKT/Gj6tS/wCfi/r5h/rFmH/QDL8f/kT6M8yP++v50eZH/fX86+c/+FV+Nv8AoGwf+BUf+NH/AAqvxt/0DYP/AAKT/Gj6tT/5+L+vmH+sWYf9AMvx/wDkT6M8yP8Avr+dAkQn76/nXzn/AMKr8bf9A2D/AMCo/wDGprL4W+N0vIHW1htisikTC6XMZz9/g5468c8UfVqf/Pxf18wXEOYN/wC4y/H/AORPoiisHwNpWr6PohtNb1ZtUuvOZ/PZmY7TjC/NzxzW9XHJJOyZ9VQqSqU1KUeVvo+gUUUUjUKKKKACiiigAooooAKKKKACiiigAooooAKKKKACiiigAooooAKKKKACiiigAooooAKKKKACiiigAooooAKKKKAP/9k="/>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6" descr="Icon&#10;&#10;Description automatically generated">
            <a:extLst>
              <a:ext uri="{FF2B5EF4-FFF2-40B4-BE49-F238E27FC236}">
                <a16:creationId xmlns:a16="http://schemas.microsoft.com/office/drawing/2014/main" id="{722E24F9-DBB4-4AC9-9A6D-C6A444979851}"/>
              </a:ext>
            </a:extLst>
          </p:cNvPr>
          <p:cNvPicPr>
            <a:picLocks noChangeAspect="1"/>
          </p:cNvPicPr>
          <p:nvPr/>
        </p:nvPicPr>
        <p:blipFill>
          <a:blip r:embed="rId3"/>
          <a:stretch>
            <a:fillRect/>
          </a:stretch>
        </p:blipFill>
        <p:spPr>
          <a:xfrm>
            <a:off x="1742146" y="4761920"/>
            <a:ext cx="2686050" cy="1571625"/>
          </a:xfrm>
          <a:prstGeom prst="rect">
            <a:avLst/>
          </a:prstGeom>
        </p:spPr>
      </p:pic>
      <p:pic>
        <p:nvPicPr>
          <p:cNvPr id="7" name="Picture 7" descr="Logo&#10;&#10;Description automatically generated">
            <a:extLst>
              <a:ext uri="{FF2B5EF4-FFF2-40B4-BE49-F238E27FC236}">
                <a16:creationId xmlns:a16="http://schemas.microsoft.com/office/drawing/2014/main" id="{EA31B4B8-5280-4EF2-8CFD-DA129F2E4C20}"/>
              </a:ext>
            </a:extLst>
          </p:cNvPr>
          <p:cNvPicPr>
            <a:picLocks noChangeAspect="1"/>
          </p:cNvPicPr>
          <p:nvPr/>
        </p:nvPicPr>
        <p:blipFill>
          <a:blip r:embed="rId4"/>
          <a:stretch>
            <a:fillRect/>
          </a:stretch>
        </p:blipFill>
        <p:spPr>
          <a:xfrm>
            <a:off x="4668644" y="5036707"/>
            <a:ext cx="2743200" cy="1114978"/>
          </a:xfrm>
          <a:prstGeom prst="rect">
            <a:avLst/>
          </a:prstGeom>
        </p:spPr>
      </p:pic>
    </p:spTree>
    <p:extLst>
      <p:ext uri="{BB962C8B-B14F-4D97-AF65-F5344CB8AC3E}">
        <p14:creationId xmlns:p14="http://schemas.microsoft.com/office/powerpoint/2010/main" val="1200015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Shape 34">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60700" y="1131707"/>
            <a:ext cx="6960759" cy="4262834"/>
          </a:xfrm>
        </p:spPr>
        <p:txBody>
          <a:bodyPr vert="horz" lIns="91440" tIns="45720" rIns="91440" bIns="45720" rtlCol="0" anchor="b">
            <a:normAutofit/>
          </a:bodyPr>
          <a:lstStyle/>
          <a:p>
            <a:pPr lvl="1" algn="ctr" defTabSz="457200" rtl="0">
              <a:lnSpc>
                <a:spcPct val="90000"/>
              </a:lnSpc>
              <a:spcBef>
                <a:spcPct val="0"/>
              </a:spcBef>
            </a:pPr>
            <a:br>
              <a:rPr lang="en-US" sz="2000" b="1" kern="1200">
                <a:latin typeface="+mj-lt"/>
                <a:ea typeface="+mj-ea"/>
                <a:cs typeface="+mj-cs"/>
              </a:rPr>
            </a:br>
            <a:r>
              <a:rPr lang="en-US" sz="5300" b="1" i="1" kern="1200">
                <a:solidFill>
                  <a:srgbClr val="FFFFFF"/>
                </a:solidFill>
                <a:latin typeface="+mj-lt"/>
                <a:ea typeface="+mj-ea"/>
                <a:cs typeface="+mj-cs"/>
              </a:rPr>
              <a:t>A Year in Review</a:t>
            </a:r>
            <a:br>
              <a:rPr lang="en-US" sz="2000" b="1" kern="1200">
                <a:latin typeface="+mj-lt"/>
                <a:ea typeface="+mj-ea"/>
                <a:cs typeface="+mj-cs"/>
              </a:rPr>
            </a:br>
            <a:br>
              <a:rPr lang="en-US" sz="2000" b="1" kern="1200">
                <a:latin typeface="+mj-lt"/>
                <a:ea typeface="+mj-ea"/>
                <a:cs typeface="+mj-cs"/>
              </a:rPr>
            </a:br>
            <a:r>
              <a:rPr lang="en-US" sz="2400" kern="1200">
                <a:solidFill>
                  <a:srgbClr val="FFFFFF"/>
                </a:solidFill>
                <a:latin typeface="+mj-lt"/>
                <a:ea typeface="+mj-ea"/>
                <a:cs typeface="+mj-cs"/>
              </a:rPr>
              <a:t>Pandemic’s Impact on the CoC – Keleigh Pereira</a:t>
            </a:r>
            <a:br>
              <a:rPr lang="en-US" sz="2400" kern="1200">
                <a:latin typeface="+mj-lt"/>
                <a:ea typeface="+mj-ea"/>
                <a:cs typeface="+mj-cs"/>
              </a:rPr>
            </a:br>
            <a:r>
              <a:rPr lang="en-US" sz="2400" kern="1200">
                <a:solidFill>
                  <a:srgbClr val="FFFFFF"/>
                </a:solidFill>
                <a:latin typeface="+mj-lt"/>
                <a:ea typeface="+mj-ea"/>
                <a:cs typeface="+mj-cs"/>
              </a:rPr>
              <a:t>A Look at the Data – Michele LaFleur</a:t>
            </a:r>
            <a:br>
              <a:rPr lang="en-US" sz="2400" kern="1200">
                <a:latin typeface="+mj-lt"/>
                <a:ea typeface="+mj-ea"/>
                <a:cs typeface="+mj-cs"/>
              </a:rPr>
            </a:br>
            <a:r>
              <a:rPr lang="en-US" sz="2400" kern="1200">
                <a:solidFill>
                  <a:srgbClr val="FFFFFF"/>
                </a:solidFill>
                <a:latin typeface="+mj-lt"/>
                <a:ea typeface="+mj-ea"/>
                <a:cs typeface="+mj-cs"/>
              </a:rPr>
              <a:t>Accomplishments  - Brooke Murphy</a:t>
            </a:r>
            <a:br>
              <a:rPr lang="en-US" sz="2000" kern="1200">
                <a:latin typeface="+mj-lt"/>
                <a:ea typeface="+mj-ea"/>
                <a:cs typeface="+mj-cs"/>
              </a:rPr>
            </a:br>
            <a:br>
              <a:rPr lang="en-US" sz="2000" b="1" kern="1200">
                <a:latin typeface="+mj-lt"/>
                <a:ea typeface="+mj-ea"/>
                <a:cs typeface="+mj-cs"/>
              </a:rPr>
            </a:br>
            <a:br>
              <a:rPr lang="en-US" sz="2000" b="1" kern="1200">
                <a:latin typeface="+mj-lt"/>
                <a:ea typeface="+mj-ea"/>
                <a:cs typeface="+mj-cs"/>
              </a:rPr>
            </a:br>
            <a:br>
              <a:rPr lang="en-US" sz="2000" b="1" kern="1200">
                <a:latin typeface="+mj-lt"/>
                <a:ea typeface="+mj-ea"/>
                <a:cs typeface="+mj-cs"/>
              </a:rPr>
            </a:br>
            <a:endParaRPr lang="en-US" sz="2000" b="1" kern="1200">
              <a:solidFill>
                <a:srgbClr val="FFFFFF"/>
              </a:solidFill>
              <a:latin typeface="+mj-lt"/>
              <a:ea typeface="+mj-ea"/>
              <a:cs typeface="+mj-cs"/>
            </a:endParaRPr>
          </a:p>
        </p:txBody>
      </p:sp>
      <p:sp>
        <p:nvSpPr>
          <p:cNvPr id="37" name="Isosceles Triangle 36">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36634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1" name="Straight Connector 2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70803" y="5305244"/>
            <a:ext cx="7673801" cy="871996"/>
          </a:xfrm>
        </p:spPr>
        <p:txBody>
          <a:bodyPr vert="horz" lIns="91440" tIns="45720" rIns="91440" bIns="45720" rtlCol="0" anchor="b">
            <a:normAutofit/>
          </a:bodyPr>
          <a:lstStyle/>
          <a:p>
            <a:pPr>
              <a:lnSpc>
                <a:spcPct val="90000"/>
              </a:lnSpc>
            </a:pPr>
            <a:r>
              <a:rPr lang="en-US" sz="2600" b="1" kern="1200">
                <a:solidFill>
                  <a:schemeClr val="accent1"/>
                </a:solidFill>
                <a:latin typeface="+mj-lt"/>
                <a:ea typeface="+mj-ea"/>
                <a:cs typeface="+mj-cs"/>
              </a:rPr>
              <a:t>A Look at Data</a:t>
            </a:r>
            <a:br>
              <a:rPr lang="en-US" sz="2600" b="1" kern="1200">
                <a:solidFill>
                  <a:schemeClr val="accent1"/>
                </a:solidFill>
                <a:latin typeface="+mj-lt"/>
                <a:ea typeface="+mj-ea"/>
                <a:cs typeface="+mj-cs"/>
              </a:rPr>
            </a:br>
            <a:r>
              <a:rPr lang="en-US" sz="2600" kern="1200">
                <a:solidFill>
                  <a:schemeClr val="accent1"/>
                </a:solidFill>
                <a:latin typeface="+mj-lt"/>
                <a:ea typeface="+mj-ea"/>
                <a:cs typeface="+mj-cs"/>
              </a:rPr>
              <a:t>Michele LaFleur – Data &amp; Evaluation Manager</a:t>
            </a:r>
          </a:p>
        </p:txBody>
      </p:sp>
      <p:pic>
        <p:nvPicPr>
          <p:cNvPr id="8" name="Picture 8" descr="Chart, bar chart&#10;&#10;Description automatically generated">
            <a:extLst>
              <a:ext uri="{FF2B5EF4-FFF2-40B4-BE49-F238E27FC236}">
                <a16:creationId xmlns:a16="http://schemas.microsoft.com/office/drawing/2014/main" id="{A1983E8E-4EEB-4475-8D80-D27A41AF22D6}"/>
              </a:ext>
            </a:extLst>
          </p:cNvPr>
          <p:cNvPicPr>
            <a:picLocks noGrp="1" noChangeAspect="1"/>
          </p:cNvPicPr>
          <p:nvPr>
            <p:ph idx="1"/>
          </p:nvPr>
        </p:nvPicPr>
        <p:blipFill>
          <a:blip r:embed="rId3"/>
          <a:stretch>
            <a:fillRect/>
          </a:stretch>
        </p:blipFill>
        <p:spPr>
          <a:xfrm>
            <a:off x="816838" y="770820"/>
            <a:ext cx="8648340" cy="4374310"/>
          </a:xfrm>
        </p:spPr>
      </p:pic>
    </p:spTree>
    <p:extLst>
      <p:ext uri="{BB962C8B-B14F-4D97-AF65-F5344CB8AC3E}">
        <p14:creationId xmlns:p14="http://schemas.microsoft.com/office/powerpoint/2010/main" val="1424719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212011" y="5305244"/>
            <a:ext cx="7673801" cy="1087656"/>
          </a:xfrm>
        </p:spPr>
        <p:txBody>
          <a:bodyPr vert="horz" lIns="91440" tIns="45720" rIns="91440" bIns="45720" rtlCol="0" anchor="b">
            <a:normAutofit/>
          </a:bodyPr>
          <a:lstStyle/>
          <a:p>
            <a:pPr>
              <a:lnSpc>
                <a:spcPct val="90000"/>
              </a:lnSpc>
            </a:pPr>
            <a:r>
              <a:rPr lang="en-US" sz="2600" b="1" kern="1200">
                <a:solidFill>
                  <a:schemeClr val="accent1"/>
                </a:solidFill>
                <a:latin typeface="+mj-lt"/>
                <a:ea typeface="+mj-ea"/>
                <a:cs typeface="+mj-cs"/>
              </a:rPr>
              <a:t>A Look at Data – Equity in Housing Outcomes</a:t>
            </a:r>
            <a:br>
              <a:rPr lang="en-US" sz="2600" b="1" kern="1200">
                <a:solidFill>
                  <a:schemeClr val="accent1"/>
                </a:solidFill>
                <a:latin typeface="+mj-lt"/>
                <a:ea typeface="+mj-ea"/>
                <a:cs typeface="+mj-cs"/>
              </a:rPr>
            </a:br>
            <a:r>
              <a:rPr lang="en-US" sz="2600" kern="1200">
                <a:solidFill>
                  <a:schemeClr val="accent1"/>
                </a:solidFill>
                <a:latin typeface="+mj-lt"/>
                <a:ea typeface="+mj-ea"/>
                <a:cs typeface="+mj-cs"/>
              </a:rPr>
              <a:t>Michele LaFleur – Data &amp; Evaluation Manager</a:t>
            </a:r>
          </a:p>
        </p:txBody>
      </p:sp>
      <p:pic>
        <p:nvPicPr>
          <p:cNvPr id="18" name="Picture 18" descr="Chart, bar chart&#10;&#10;Description automatically generated">
            <a:extLst>
              <a:ext uri="{FF2B5EF4-FFF2-40B4-BE49-F238E27FC236}">
                <a16:creationId xmlns:a16="http://schemas.microsoft.com/office/drawing/2014/main" id="{A3E3D910-7DFA-41A5-9B37-ACE0E8D78039}"/>
              </a:ext>
            </a:extLst>
          </p:cNvPr>
          <p:cNvPicPr>
            <a:picLocks noGrp="1" noChangeAspect="1"/>
          </p:cNvPicPr>
          <p:nvPr>
            <p:ph idx="1"/>
          </p:nvPr>
        </p:nvPicPr>
        <p:blipFill>
          <a:blip r:embed="rId3"/>
          <a:stretch>
            <a:fillRect/>
          </a:stretch>
        </p:blipFill>
        <p:spPr>
          <a:xfrm>
            <a:off x="795068" y="252446"/>
            <a:ext cx="8500843" cy="5049058"/>
          </a:xfrm>
          <a:prstGeom prst="rect">
            <a:avLst/>
          </a:prstGeom>
        </p:spPr>
      </p:pic>
    </p:spTree>
    <p:extLst>
      <p:ext uri="{BB962C8B-B14F-4D97-AF65-F5344CB8AC3E}">
        <p14:creationId xmlns:p14="http://schemas.microsoft.com/office/powerpoint/2010/main" val="3319180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578" y="148479"/>
            <a:ext cx="9309454" cy="831970"/>
          </a:xfrm>
        </p:spPr>
        <p:txBody>
          <a:bodyPr>
            <a:normAutofit/>
          </a:bodyPr>
          <a:lstStyle/>
          <a:p>
            <a:r>
              <a:rPr lang="en-US" sz="2800" b="1"/>
              <a:t>A Look at Data – Equity in Housing Outcomes</a:t>
            </a:r>
            <a:br>
              <a:rPr lang="en-US" sz="2800" b="1"/>
            </a:br>
            <a:r>
              <a:rPr lang="en-US" sz="1400"/>
              <a:t>Michele LaFleur – Data &amp; Evaluation Manager</a:t>
            </a:r>
          </a:p>
        </p:txBody>
      </p:sp>
      <p:pic>
        <p:nvPicPr>
          <p:cNvPr id="12" name="Picture 12" descr="Chart, bar chart&#10;&#10;Description automatically generated">
            <a:extLst>
              <a:ext uri="{FF2B5EF4-FFF2-40B4-BE49-F238E27FC236}">
                <a16:creationId xmlns:a16="http://schemas.microsoft.com/office/drawing/2014/main" id="{44F55220-DA74-48E4-8196-5093E3022118}"/>
              </a:ext>
            </a:extLst>
          </p:cNvPr>
          <p:cNvPicPr>
            <a:picLocks noGrp="1" noChangeAspect="1"/>
          </p:cNvPicPr>
          <p:nvPr>
            <p:ph idx="1"/>
          </p:nvPr>
        </p:nvPicPr>
        <p:blipFill>
          <a:blip r:embed="rId3"/>
          <a:stretch>
            <a:fillRect/>
          </a:stretch>
        </p:blipFill>
        <p:spPr>
          <a:xfrm>
            <a:off x="429883" y="985399"/>
            <a:ext cx="9107974" cy="5282057"/>
          </a:xfrm>
        </p:spPr>
      </p:pic>
    </p:spTree>
    <p:extLst>
      <p:ext uri="{BB962C8B-B14F-4D97-AF65-F5344CB8AC3E}">
        <p14:creationId xmlns:p14="http://schemas.microsoft.com/office/powerpoint/2010/main" val="303333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578" y="148479"/>
            <a:ext cx="9309454" cy="831970"/>
          </a:xfrm>
        </p:spPr>
        <p:txBody>
          <a:bodyPr>
            <a:normAutofit/>
          </a:bodyPr>
          <a:lstStyle/>
          <a:p>
            <a:r>
              <a:rPr lang="en-US" sz="2800" b="1"/>
              <a:t>A Look at Data – Equity in Housing Outcomes</a:t>
            </a:r>
            <a:br>
              <a:rPr lang="en-US" sz="2800" b="1"/>
            </a:br>
            <a:r>
              <a:rPr lang="en-US" sz="1400"/>
              <a:t>Michele LaFleur – Data &amp; Evaluation Manager</a:t>
            </a:r>
          </a:p>
        </p:txBody>
      </p:sp>
      <p:sp>
        <p:nvSpPr>
          <p:cNvPr id="4" name="Content Placeholder 3">
            <a:extLst>
              <a:ext uri="{FF2B5EF4-FFF2-40B4-BE49-F238E27FC236}">
                <a16:creationId xmlns:a16="http://schemas.microsoft.com/office/drawing/2014/main" id="{2BA17737-93D7-4F4C-9C5E-3FFD9BBB4D44}"/>
              </a:ext>
            </a:extLst>
          </p:cNvPr>
          <p:cNvSpPr>
            <a:spLocks noGrp="1"/>
          </p:cNvSpPr>
          <p:nvPr>
            <p:ph idx="1"/>
          </p:nvPr>
        </p:nvSpPr>
        <p:spPr/>
        <p:txBody>
          <a:bodyPr/>
          <a:lstStyle/>
          <a:p>
            <a:endParaRPr lang="en-US"/>
          </a:p>
        </p:txBody>
      </p:sp>
      <p:pic>
        <p:nvPicPr>
          <p:cNvPr id="5" name="Picture 4" descr="Chart, bar chart&#10;&#10;Description automatically generated">
            <a:extLst>
              <a:ext uri="{FF2B5EF4-FFF2-40B4-BE49-F238E27FC236}">
                <a16:creationId xmlns:a16="http://schemas.microsoft.com/office/drawing/2014/main" id="{8965790C-47F0-4246-8657-BF995C33635A}"/>
              </a:ext>
            </a:extLst>
          </p:cNvPr>
          <p:cNvPicPr>
            <a:picLocks noChangeAspect="1"/>
          </p:cNvPicPr>
          <p:nvPr/>
        </p:nvPicPr>
        <p:blipFill>
          <a:blip r:embed="rId3"/>
          <a:stretch>
            <a:fillRect/>
          </a:stretch>
        </p:blipFill>
        <p:spPr>
          <a:xfrm>
            <a:off x="497307" y="981645"/>
            <a:ext cx="8856081" cy="5217867"/>
          </a:xfrm>
          <a:prstGeom prst="rect">
            <a:avLst/>
          </a:prstGeom>
        </p:spPr>
      </p:pic>
      <p:sp>
        <p:nvSpPr>
          <p:cNvPr id="3" name="TextBox 2">
            <a:extLst>
              <a:ext uri="{FF2B5EF4-FFF2-40B4-BE49-F238E27FC236}">
                <a16:creationId xmlns:a16="http://schemas.microsoft.com/office/drawing/2014/main" id="{13B24CED-B752-4121-8A69-B77520342D49}"/>
              </a:ext>
            </a:extLst>
          </p:cNvPr>
          <p:cNvSpPr txBox="1"/>
          <p:nvPr/>
        </p:nvSpPr>
        <p:spPr>
          <a:xfrm>
            <a:off x="497457" y="6262778"/>
            <a:ext cx="714267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General Population data pulled from ACS, 2019 5-year estimates</a:t>
            </a:r>
          </a:p>
        </p:txBody>
      </p:sp>
    </p:spTree>
    <p:extLst>
      <p:ext uri="{BB962C8B-B14F-4D97-AF65-F5344CB8AC3E}">
        <p14:creationId xmlns:p14="http://schemas.microsoft.com/office/powerpoint/2010/main" val="3434399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37309"/>
            <a:ext cx="9410095" cy="1320800"/>
          </a:xfrm>
        </p:spPr>
        <p:txBody>
          <a:bodyPr>
            <a:normAutofit/>
          </a:bodyPr>
          <a:lstStyle/>
          <a:p>
            <a:r>
              <a:rPr lang="en-US" sz="2800" b="1"/>
              <a:t>A Look at Data – Requesting Local Data</a:t>
            </a:r>
            <a:br>
              <a:rPr lang="en-US" sz="2800" b="1"/>
            </a:br>
            <a:r>
              <a:rPr lang="en-US" sz="1400"/>
              <a:t>Michele LaFleur – Data &amp; Evaluation Manager</a:t>
            </a:r>
          </a:p>
        </p:txBody>
      </p:sp>
      <p:sp>
        <p:nvSpPr>
          <p:cNvPr id="5" name="Content Placeholder 4">
            <a:extLst>
              <a:ext uri="{FF2B5EF4-FFF2-40B4-BE49-F238E27FC236}">
                <a16:creationId xmlns:a16="http://schemas.microsoft.com/office/drawing/2014/main" id="{7626C7F3-794D-4112-A98B-7145A1491C80}"/>
              </a:ext>
            </a:extLst>
          </p:cNvPr>
          <p:cNvSpPr>
            <a:spLocks noGrp="1"/>
          </p:cNvSpPr>
          <p:nvPr>
            <p:ph idx="1"/>
          </p:nvPr>
        </p:nvSpPr>
        <p:spPr/>
        <p:txBody>
          <a:bodyPr vert="horz" lIns="91440" tIns="45720" rIns="91440" bIns="45720" rtlCol="0" anchor="t">
            <a:normAutofit/>
          </a:bodyPr>
          <a:lstStyle/>
          <a:p>
            <a:pPr marL="0" indent="0">
              <a:buNone/>
            </a:pPr>
            <a:r>
              <a:rPr lang="en-US" sz="2000"/>
              <a:t>Looking for more data?</a:t>
            </a:r>
          </a:p>
          <a:p>
            <a:r>
              <a:rPr lang="en-US" sz="2000"/>
              <a:t>Outcomes, rates of homelessness</a:t>
            </a:r>
          </a:p>
          <a:p>
            <a:r>
              <a:rPr lang="en-US" sz="2000"/>
              <a:t>By race, ethnicity, gender, age range, disabling condition</a:t>
            </a:r>
          </a:p>
          <a:p>
            <a:r>
              <a:rPr lang="en-US" sz="2000"/>
              <a:t>Federal reports and a request form for other local data can be found here:</a:t>
            </a:r>
          </a:p>
          <a:p>
            <a:pPr marL="0" indent="0">
              <a:buNone/>
            </a:pPr>
            <a:endParaRPr lang="en-US">
              <a:ea typeface="+mn-lt"/>
              <a:cs typeface="+mn-lt"/>
            </a:endParaRPr>
          </a:p>
          <a:p>
            <a:pPr marL="0" indent="0" algn="ctr">
              <a:buNone/>
            </a:pPr>
            <a:r>
              <a:rPr lang="en-US" sz="2000">
                <a:ea typeface="+mn-lt"/>
                <a:cs typeface="+mn-lt"/>
                <a:hlinkClick r:id="rId3"/>
              </a:rPr>
              <a:t>https://www.threecountycoc.communityaction.us/local-data</a:t>
            </a:r>
            <a:endParaRPr lang="en-US" sz="2000"/>
          </a:p>
        </p:txBody>
      </p:sp>
    </p:spTree>
    <p:extLst>
      <p:ext uri="{BB962C8B-B14F-4D97-AF65-F5344CB8AC3E}">
        <p14:creationId xmlns:p14="http://schemas.microsoft.com/office/powerpoint/2010/main" val="4154015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2EBE2-D72A-418F-BC82-92C77BF278C6}"/>
              </a:ext>
            </a:extLst>
          </p:cNvPr>
          <p:cNvSpPr>
            <a:spLocks noGrp="1"/>
          </p:cNvSpPr>
          <p:nvPr>
            <p:ph type="title"/>
          </p:nvPr>
        </p:nvSpPr>
        <p:spPr>
          <a:xfrm>
            <a:off x="734843" y="322053"/>
            <a:ext cx="8596668" cy="925423"/>
          </a:xfrm>
        </p:spPr>
        <p:txBody>
          <a:bodyPr/>
          <a:lstStyle/>
          <a:p>
            <a:pPr algn="ctr"/>
            <a:r>
              <a:rPr lang="en-US" b="1">
                <a:ea typeface="+mj-lt"/>
                <a:cs typeface="+mj-lt"/>
              </a:rPr>
              <a:t>Accomplishments</a:t>
            </a:r>
            <a:br>
              <a:rPr lang="en-US" b="1">
                <a:ea typeface="+mj-lt"/>
                <a:cs typeface="+mj-lt"/>
              </a:rPr>
            </a:br>
            <a:r>
              <a:rPr lang="en-US" sz="1400" b="1">
                <a:ea typeface="+mj-lt"/>
                <a:cs typeface="+mj-lt"/>
              </a:rPr>
              <a:t>Brooke Murphy</a:t>
            </a:r>
            <a:endParaRPr lang="en-US" sz="1400"/>
          </a:p>
        </p:txBody>
      </p:sp>
      <p:sp>
        <p:nvSpPr>
          <p:cNvPr id="13" name="Rectangle: Rounded Corners 12">
            <a:extLst>
              <a:ext uri="{FF2B5EF4-FFF2-40B4-BE49-F238E27FC236}">
                <a16:creationId xmlns:a16="http://schemas.microsoft.com/office/drawing/2014/main" id="{B71CD0A2-6DDD-419D-94DD-FBA9A0AB3808}"/>
              </a:ext>
            </a:extLst>
          </p:cNvPr>
          <p:cNvSpPr/>
          <p:nvPr/>
        </p:nvSpPr>
        <p:spPr>
          <a:xfrm>
            <a:off x="6774612" y="1454989"/>
            <a:ext cx="2321942" cy="1035169"/>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p>
          <a:p>
            <a:pPr algn="ctr"/>
            <a:r>
              <a:rPr lang="en-US" sz="1600">
                <a:ea typeface="+mn-lt"/>
                <a:cs typeface="+mn-lt"/>
              </a:rPr>
              <a:t>WMNEH – pulling together stakeholders</a:t>
            </a:r>
            <a:endParaRPr lang="en-US"/>
          </a:p>
          <a:p>
            <a:pPr algn="ctr"/>
            <a:endParaRPr lang="en-US"/>
          </a:p>
        </p:txBody>
      </p:sp>
      <p:sp>
        <p:nvSpPr>
          <p:cNvPr id="14" name="Rectangle: Rounded Corners 13">
            <a:extLst>
              <a:ext uri="{FF2B5EF4-FFF2-40B4-BE49-F238E27FC236}">
                <a16:creationId xmlns:a16="http://schemas.microsoft.com/office/drawing/2014/main" id="{89C764A8-3B12-4DCF-B80D-7FBD951543FD}"/>
              </a:ext>
            </a:extLst>
          </p:cNvPr>
          <p:cNvSpPr/>
          <p:nvPr/>
        </p:nvSpPr>
        <p:spPr>
          <a:xfrm>
            <a:off x="1045233" y="1454988"/>
            <a:ext cx="2278810" cy="103516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Housing Development Coordination</a:t>
            </a:r>
          </a:p>
        </p:txBody>
      </p:sp>
      <p:sp>
        <p:nvSpPr>
          <p:cNvPr id="15" name="Rectangle: Rounded Corners 14">
            <a:extLst>
              <a:ext uri="{FF2B5EF4-FFF2-40B4-BE49-F238E27FC236}">
                <a16:creationId xmlns:a16="http://schemas.microsoft.com/office/drawing/2014/main" id="{1C17D6F3-11C6-4682-B58A-26B483144446}"/>
              </a:ext>
            </a:extLst>
          </p:cNvPr>
          <p:cNvSpPr/>
          <p:nvPr/>
        </p:nvSpPr>
        <p:spPr>
          <a:xfrm>
            <a:off x="146650" y="2921479"/>
            <a:ext cx="2149414" cy="920151"/>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ea typeface="+mn-lt"/>
                <a:cs typeface="+mn-lt"/>
              </a:rPr>
              <a:t>YHDP advancement </a:t>
            </a:r>
            <a:endParaRPr lang="en-US" sz="1600"/>
          </a:p>
        </p:txBody>
      </p:sp>
      <p:sp>
        <p:nvSpPr>
          <p:cNvPr id="16" name="Rectangle: Rounded Corners 15">
            <a:extLst>
              <a:ext uri="{FF2B5EF4-FFF2-40B4-BE49-F238E27FC236}">
                <a16:creationId xmlns:a16="http://schemas.microsoft.com/office/drawing/2014/main" id="{13362FD9-E13A-4AD2-B310-770195737E8F}"/>
              </a:ext>
            </a:extLst>
          </p:cNvPr>
          <p:cNvSpPr/>
          <p:nvPr/>
        </p:nvSpPr>
        <p:spPr>
          <a:xfrm>
            <a:off x="3992592" y="1454988"/>
            <a:ext cx="2206923" cy="10351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Racial Equity Action Planning</a:t>
            </a:r>
          </a:p>
        </p:txBody>
      </p:sp>
      <p:sp>
        <p:nvSpPr>
          <p:cNvPr id="17" name="Rectangle: Rounded Corners 16">
            <a:extLst>
              <a:ext uri="{FF2B5EF4-FFF2-40B4-BE49-F238E27FC236}">
                <a16:creationId xmlns:a16="http://schemas.microsoft.com/office/drawing/2014/main" id="{859B0323-6517-4311-BA50-866BFF950472}"/>
              </a:ext>
            </a:extLst>
          </p:cNvPr>
          <p:cNvSpPr/>
          <p:nvPr/>
        </p:nvSpPr>
        <p:spPr>
          <a:xfrm>
            <a:off x="2698629" y="2921478"/>
            <a:ext cx="2027207" cy="948906"/>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Housing placements </a:t>
            </a:r>
          </a:p>
        </p:txBody>
      </p:sp>
      <p:sp>
        <p:nvSpPr>
          <p:cNvPr id="18" name="Rectangle: Rounded Corners 17">
            <a:extLst>
              <a:ext uri="{FF2B5EF4-FFF2-40B4-BE49-F238E27FC236}">
                <a16:creationId xmlns:a16="http://schemas.microsoft.com/office/drawing/2014/main" id="{4B260E40-4A54-4D66-98C2-ED7690E48144}"/>
              </a:ext>
            </a:extLst>
          </p:cNvPr>
          <p:cNvSpPr/>
          <p:nvPr/>
        </p:nvSpPr>
        <p:spPr>
          <a:xfrm>
            <a:off x="5250611" y="2921478"/>
            <a:ext cx="2135037" cy="91296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Trebuchet MS"/>
              </a:rPr>
              <a:t>Emergency Housing Vouchers </a:t>
            </a:r>
            <a:endParaRPr lang="en-US">
              <a:solidFill>
                <a:srgbClr val="404040"/>
              </a:solidFill>
            </a:endParaRPr>
          </a:p>
        </p:txBody>
      </p:sp>
      <p:sp>
        <p:nvSpPr>
          <p:cNvPr id="19" name="Rectangle: Rounded Corners 18">
            <a:extLst>
              <a:ext uri="{FF2B5EF4-FFF2-40B4-BE49-F238E27FC236}">
                <a16:creationId xmlns:a16="http://schemas.microsoft.com/office/drawing/2014/main" id="{78E1B7A0-6A5D-4795-953D-EC7A2B2EBDE6}"/>
              </a:ext>
            </a:extLst>
          </p:cNvPr>
          <p:cNvSpPr/>
          <p:nvPr/>
        </p:nvSpPr>
        <p:spPr>
          <a:xfrm>
            <a:off x="7766649" y="2921478"/>
            <a:ext cx="2135037" cy="912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n-lt"/>
                <a:cs typeface="+mn-lt"/>
              </a:rPr>
              <a:t>Housing authority </a:t>
            </a:r>
          </a:p>
          <a:p>
            <a:pPr algn="ctr"/>
            <a:r>
              <a:rPr lang="en-US">
                <a:ea typeface="+mn-lt"/>
                <a:cs typeface="+mn-lt"/>
              </a:rPr>
              <a:t>partnerships</a:t>
            </a:r>
            <a:endParaRPr lang="en-US"/>
          </a:p>
        </p:txBody>
      </p:sp>
      <p:sp>
        <p:nvSpPr>
          <p:cNvPr id="20" name="Rectangle: Rounded Corners 19">
            <a:extLst>
              <a:ext uri="{FF2B5EF4-FFF2-40B4-BE49-F238E27FC236}">
                <a16:creationId xmlns:a16="http://schemas.microsoft.com/office/drawing/2014/main" id="{4E946884-D40C-4F21-9AC3-E71F2CA36E3E}"/>
              </a:ext>
            </a:extLst>
          </p:cNvPr>
          <p:cNvSpPr/>
          <p:nvPr/>
        </p:nvSpPr>
        <p:spPr>
          <a:xfrm>
            <a:off x="1153064" y="4150743"/>
            <a:ext cx="2285999" cy="103516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ea typeface="+mn-lt"/>
                <a:cs typeface="+mn-lt"/>
              </a:rPr>
              <a:t>Landlord and Property Owner Engagement Initiative</a:t>
            </a:r>
            <a:endParaRPr lang="en-US" sz="1600"/>
          </a:p>
        </p:txBody>
      </p:sp>
      <p:sp>
        <p:nvSpPr>
          <p:cNvPr id="21" name="Rectangle: Rounded Corners 20">
            <a:extLst>
              <a:ext uri="{FF2B5EF4-FFF2-40B4-BE49-F238E27FC236}">
                <a16:creationId xmlns:a16="http://schemas.microsoft.com/office/drawing/2014/main" id="{590F1D70-A700-4185-9550-A229BF1BAA66}"/>
              </a:ext>
            </a:extLst>
          </p:cNvPr>
          <p:cNvSpPr/>
          <p:nvPr/>
        </p:nvSpPr>
        <p:spPr>
          <a:xfrm>
            <a:off x="4064479" y="4215441"/>
            <a:ext cx="2135037" cy="912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Lived Experience initiatives</a:t>
            </a:r>
          </a:p>
        </p:txBody>
      </p:sp>
      <p:sp>
        <p:nvSpPr>
          <p:cNvPr id="22" name="Rectangle: Rounded Corners 21">
            <a:extLst>
              <a:ext uri="{FF2B5EF4-FFF2-40B4-BE49-F238E27FC236}">
                <a16:creationId xmlns:a16="http://schemas.microsoft.com/office/drawing/2014/main" id="{C6BB2DD5-69E5-41E4-84BD-8C24AA88477D}"/>
              </a:ext>
            </a:extLst>
          </p:cNvPr>
          <p:cNvSpPr/>
          <p:nvPr/>
        </p:nvSpPr>
        <p:spPr>
          <a:xfrm>
            <a:off x="6961517" y="4272951"/>
            <a:ext cx="2135037" cy="91296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DV work with NASH</a:t>
            </a:r>
          </a:p>
        </p:txBody>
      </p:sp>
      <p:sp>
        <p:nvSpPr>
          <p:cNvPr id="23" name="Rectangle: Rounded Corners 22">
            <a:extLst>
              <a:ext uri="{FF2B5EF4-FFF2-40B4-BE49-F238E27FC236}">
                <a16:creationId xmlns:a16="http://schemas.microsoft.com/office/drawing/2014/main" id="{0B97D6DE-97D4-4BD0-9BD5-17298FC2E1F9}"/>
              </a:ext>
            </a:extLst>
          </p:cNvPr>
          <p:cNvSpPr/>
          <p:nvPr/>
        </p:nvSpPr>
        <p:spPr>
          <a:xfrm>
            <a:off x="1117120" y="5502214"/>
            <a:ext cx="2135037" cy="91296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Coordinated Entry Assessment </a:t>
            </a:r>
          </a:p>
        </p:txBody>
      </p:sp>
      <p:sp>
        <p:nvSpPr>
          <p:cNvPr id="24" name="Rectangle: Rounded Corners 23">
            <a:extLst>
              <a:ext uri="{FF2B5EF4-FFF2-40B4-BE49-F238E27FC236}">
                <a16:creationId xmlns:a16="http://schemas.microsoft.com/office/drawing/2014/main" id="{E2A0E6BC-D77E-437C-9287-FA948DFBE3E1}"/>
              </a:ext>
            </a:extLst>
          </p:cNvPr>
          <p:cNvSpPr/>
          <p:nvPr/>
        </p:nvSpPr>
        <p:spPr>
          <a:xfrm>
            <a:off x="4064479" y="5566912"/>
            <a:ext cx="2135037" cy="91296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Trebuchet MS"/>
              </a:rPr>
              <a:t>Shelter support</a:t>
            </a:r>
            <a:endParaRPr lang="en-US">
              <a:solidFill>
                <a:schemeClr val="bg1"/>
              </a:solidFill>
            </a:endParaRPr>
          </a:p>
        </p:txBody>
      </p:sp>
      <p:sp>
        <p:nvSpPr>
          <p:cNvPr id="25" name="Rectangle: Rounded Corners 24">
            <a:extLst>
              <a:ext uri="{FF2B5EF4-FFF2-40B4-BE49-F238E27FC236}">
                <a16:creationId xmlns:a16="http://schemas.microsoft.com/office/drawing/2014/main" id="{98311C9E-15F7-4D5B-A20A-1A35BF699EE4}"/>
              </a:ext>
            </a:extLst>
          </p:cNvPr>
          <p:cNvSpPr/>
          <p:nvPr/>
        </p:nvSpPr>
        <p:spPr>
          <a:xfrm>
            <a:off x="7033403" y="5502214"/>
            <a:ext cx="2135037" cy="91296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Project-level accomplishments</a:t>
            </a:r>
          </a:p>
        </p:txBody>
      </p:sp>
    </p:spTree>
    <p:extLst>
      <p:ext uri="{BB962C8B-B14F-4D97-AF65-F5344CB8AC3E}">
        <p14:creationId xmlns:p14="http://schemas.microsoft.com/office/powerpoint/2010/main" val="355811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Picture 5" descr="One in a crowd">
            <a:extLst>
              <a:ext uri="{FF2B5EF4-FFF2-40B4-BE49-F238E27FC236}">
                <a16:creationId xmlns:a16="http://schemas.microsoft.com/office/drawing/2014/main" id="{A32B69BC-9F93-46ED-B635-64A13396E284}"/>
              </a:ext>
            </a:extLst>
          </p:cNvPr>
          <p:cNvPicPr>
            <a:picLocks noChangeAspect="1"/>
          </p:cNvPicPr>
          <p:nvPr/>
        </p:nvPicPr>
        <p:blipFill rotWithShape="1">
          <a:blip r:embed="rId3"/>
          <a:srcRect l="10320" r="3045" b="3"/>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ctrTitle"/>
          </p:nvPr>
        </p:nvSpPr>
        <p:spPr>
          <a:xfrm>
            <a:off x="677333" y="609600"/>
            <a:ext cx="3851123" cy="1320800"/>
          </a:xfrm>
        </p:spPr>
        <p:txBody>
          <a:bodyPr vert="horz" lIns="91440" tIns="45720" rIns="91440" bIns="45720" rtlCol="0" anchor="t">
            <a:normAutofit fontScale="90000"/>
          </a:bodyPr>
          <a:lstStyle/>
          <a:p>
            <a:pPr algn="l">
              <a:lnSpc>
                <a:spcPct val="90000"/>
              </a:lnSpc>
            </a:pPr>
            <a:r>
              <a:rPr lang="en-US" sz="3600" b="1"/>
              <a:t>Lived Experience of Homelessness Panel </a:t>
            </a:r>
            <a:br>
              <a:rPr lang="en-US" sz="1700"/>
            </a:br>
            <a:r>
              <a:rPr lang="en-US" sz="1600"/>
              <a:t>Shaundell Diaz</a:t>
            </a:r>
            <a:br>
              <a:rPr lang="en-US" sz="1700"/>
            </a:br>
            <a:br>
              <a:rPr lang="en-US" sz="1700"/>
            </a:br>
            <a:endParaRPr lang="en-US" sz="1700"/>
          </a:p>
        </p:txBody>
      </p:sp>
      <p:cxnSp>
        <p:nvCxnSpPr>
          <p:cNvPr id="22" name="Straight Connector 2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0" name="TextBox 3">
            <a:extLst>
              <a:ext uri="{FF2B5EF4-FFF2-40B4-BE49-F238E27FC236}">
                <a16:creationId xmlns:a16="http://schemas.microsoft.com/office/drawing/2014/main" id="{C8304C73-EC1F-4EF5-8651-4ABC61AAAD01}"/>
              </a:ext>
            </a:extLst>
          </p:cNvPr>
          <p:cNvGraphicFramePr/>
          <p:nvPr>
            <p:extLst>
              <p:ext uri="{D42A27DB-BD31-4B8C-83A1-F6EECF244321}">
                <p14:modId xmlns:p14="http://schemas.microsoft.com/office/powerpoint/2010/main" val="3780770102"/>
              </p:ext>
            </p:extLst>
          </p:nvPr>
        </p:nvGraphicFramePr>
        <p:xfrm>
          <a:off x="233988" y="2271425"/>
          <a:ext cx="5195013" cy="43656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5208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8" name="Rectangle 37">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7572" y="1576450"/>
            <a:ext cx="3547581" cy="4093028"/>
          </a:xfrm>
        </p:spPr>
        <p:txBody>
          <a:bodyPr vert="horz" lIns="91440" tIns="45720" rIns="91440" bIns="45720" rtlCol="0" anchor="ctr">
            <a:normAutofit/>
          </a:bodyPr>
          <a:lstStyle/>
          <a:p>
            <a:pPr algn="l">
              <a:lnSpc>
                <a:spcPct val="90000"/>
              </a:lnSpc>
            </a:pPr>
            <a:r>
              <a:rPr lang="en-US" sz="4400" b="1"/>
              <a:t>Landlord Engagement Question and Answer</a:t>
            </a:r>
            <a:br>
              <a:rPr lang="en-US" sz="3700"/>
            </a:br>
            <a:r>
              <a:rPr lang="en-US" sz="2000"/>
              <a:t>Brooke Murphy</a:t>
            </a:r>
            <a:br>
              <a:rPr lang="en-US" sz="2000"/>
            </a:br>
            <a:r>
              <a:rPr lang="en-US" sz="2000"/>
              <a:t>Shaundell Diaz</a:t>
            </a:r>
            <a:br>
              <a:rPr lang="en-US" sz="3700"/>
            </a:br>
            <a:endParaRPr lang="en-US" sz="3700"/>
          </a:p>
        </p:txBody>
      </p:sp>
      <p:grpSp>
        <p:nvGrpSpPr>
          <p:cNvPr id="40" name="Group 39">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41" name="Straight Connector 40">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1" name="Rectangle 50">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TextBox 2">
            <a:extLst>
              <a:ext uri="{FF2B5EF4-FFF2-40B4-BE49-F238E27FC236}">
                <a16:creationId xmlns:a16="http://schemas.microsoft.com/office/drawing/2014/main" id="{5C013BE0-2D67-4A75-B686-65F76AACF180}"/>
              </a:ext>
            </a:extLst>
          </p:cNvPr>
          <p:cNvGraphicFramePr/>
          <p:nvPr>
            <p:extLst>
              <p:ext uri="{D42A27DB-BD31-4B8C-83A1-F6EECF244321}">
                <p14:modId xmlns:p14="http://schemas.microsoft.com/office/powerpoint/2010/main" val="100448041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6497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3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0E46F87-7A9D-42EA-BB36-61DF299EEFFB}"/>
              </a:ext>
            </a:extLst>
          </p:cNvPr>
          <p:cNvSpPr txBox="1"/>
          <p:nvPr/>
        </p:nvSpPr>
        <p:spPr>
          <a:xfrm>
            <a:off x="312900" y="353698"/>
            <a:ext cx="7769633" cy="572610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85750">
              <a:lnSpc>
                <a:spcPct val="90000"/>
              </a:lnSpc>
              <a:spcBef>
                <a:spcPts val="1000"/>
              </a:spcBef>
              <a:buClr>
                <a:schemeClr val="accent1"/>
              </a:buClr>
              <a:buSzPct val="80000"/>
              <a:buFont typeface="Wingdings 3" charset="2"/>
              <a:buChar char=""/>
            </a:pPr>
            <a:r>
              <a:rPr lang="en-US" sz="1600" b="1">
                <a:solidFill>
                  <a:schemeClr val="accent1"/>
                </a:solidFill>
              </a:rPr>
              <a:t>A Walkthrough of New State and Federal Resources </a:t>
            </a:r>
            <a:endParaRPr lang="en-US" sz="1600">
              <a:solidFill>
                <a:schemeClr val="accent1"/>
              </a:solidFill>
            </a:endParaRPr>
          </a:p>
          <a:p>
            <a:pPr>
              <a:lnSpc>
                <a:spcPct val="90000"/>
              </a:lnSpc>
              <a:spcBef>
                <a:spcPts val="1000"/>
              </a:spcBef>
              <a:buClr>
                <a:schemeClr val="accent1"/>
              </a:buClr>
              <a:buSzPct val="80000"/>
            </a:pPr>
            <a:r>
              <a:rPr lang="en-US" sz="1300" b="1">
                <a:solidFill>
                  <a:schemeClr val="tx1">
                    <a:lumMod val="75000"/>
                    <a:lumOff val="25000"/>
                  </a:schemeClr>
                </a:solidFill>
              </a:rPr>
              <a:t>         </a:t>
            </a:r>
            <a:r>
              <a:rPr lang="en-US" sz="1300" b="1" i="1">
                <a:solidFill>
                  <a:schemeClr val="tx1">
                    <a:lumMod val="75000"/>
                    <a:lumOff val="25000"/>
                  </a:schemeClr>
                </a:solidFill>
              </a:rPr>
              <a:t>Pamela Schwartz </a:t>
            </a:r>
            <a:endParaRPr lang="en-US" sz="1300" i="1">
              <a:solidFill>
                <a:schemeClr val="tx1">
                  <a:lumMod val="75000"/>
                  <a:lumOff val="25000"/>
                </a:schemeClr>
              </a:solidFill>
            </a:endParaRPr>
          </a:p>
          <a:p>
            <a:pPr marL="285750" indent="-285750">
              <a:lnSpc>
                <a:spcPct val="90000"/>
              </a:lnSpc>
              <a:spcBef>
                <a:spcPts val="1000"/>
              </a:spcBef>
              <a:buClr>
                <a:schemeClr val="accent1"/>
              </a:buClr>
              <a:buSzPct val="80000"/>
              <a:buFont typeface="Wingdings 3" charset="2"/>
              <a:buChar char=""/>
            </a:pPr>
            <a:r>
              <a:rPr lang="en-US" sz="1600" b="1">
                <a:solidFill>
                  <a:schemeClr val="accent1"/>
                </a:solidFill>
              </a:rPr>
              <a:t>Massachusetts Housing &amp; Shelter Alliance Initiatives</a:t>
            </a:r>
            <a:r>
              <a:rPr lang="en-US" sz="1300" b="1">
                <a:solidFill>
                  <a:schemeClr val="tx1">
                    <a:lumMod val="75000"/>
                    <a:lumOff val="25000"/>
                  </a:schemeClr>
                </a:solidFill>
              </a:rPr>
              <a:t>           </a:t>
            </a:r>
          </a:p>
          <a:p>
            <a:pPr>
              <a:lnSpc>
                <a:spcPct val="90000"/>
              </a:lnSpc>
              <a:spcBef>
                <a:spcPts val="1000"/>
              </a:spcBef>
              <a:buClr>
                <a:schemeClr val="accent1"/>
              </a:buClr>
              <a:buSzPct val="80000"/>
            </a:pPr>
            <a:r>
              <a:rPr lang="en-US" sz="1300" b="1">
                <a:solidFill>
                  <a:schemeClr val="tx1">
                    <a:lumMod val="75000"/>
                    <a:lumOff val="25000"/>
                  </a:schemeClr>
                </a:solidFill>
              </a:rPr>
              <a:t>       </a:t>
            </a:r>
            <a:r>
              <a:rPr lang="en-US" sz="1300" b="1" i="1">
                <a:solidFill>
                  <a:schemeClr val="tx1">
                    <a:lumMod val="75000"/>
                    <a:lumOff val="25000"/>
                  </a:schemeClr>
                </a:solidFill>
              </a:rPr>
              <a:t> </a:t>
            </a:r>
            <a:r>
              <a:rPr lang="en-US" sz="1300" b="1" i="1" err="1">
                <a:solidFill>
                  <a:schemeClr val="tx1">
                    <a:lumMod val="75000"/>
                    <a:lumOff val="25000"/>
                  </a:schemeClr>
                </a:solidFill>
              </a:rPr>
              <a:t>Calpurnyia</a:t>
            </a:r>
            <a:r>
              <a:rPr lang="en-US" sz="1300" b="1" i="1">
                <a:solidFill>
                  <a:schemeClr val="tx1">
                    <a:lumMod val="75000"/>
                    <a:lumOff val="25000"/>
                  </a:schemeClr>
                </a:solidFill>
              </a:rPr>
              <a:t> Roberts</a:t>
            </a:r>
            <a:endParaRPr lang="en-US" sz="1300" i="1">
              <a:solidFill>
                <a:schemeClr val="tx1">
                  <a:lumMod val="75000"/>
                  <a:lumOff val="25000"/>
                </a:schemeClr>
              </a:solidFill>
            </a:endParaRPr>
          </a:p>
          <a:p>
            <a:pPr marL="285750" indent="-285750">
              <a:lnSpc>
                <a:spcPct val="90000"/>
              </a:lnSpc>
              <a:spcBef>
                <a:spcPts val="1000"/>
              </a:spcBef>
              <a:buClr>
                <a:schemeClr val="accent1"/>
              </a:buClr>
              <a:buSzPct val="80000"/>
              <a:buFont typeface="Wingdings 3" charset="2"/>
              <a:buChar char=""/>
            </a:pPr>
            <a:r>
              <a:rPr lang="en-US" sz="1600" b="1">
                <a:solidFill>
                  <a:schemeClr val="accent1"/>
                </a:solidFill>
              </a:rPr>
              <a:t>Racial Equity Work</a:t>
            </a:r>
            <a:r>
              <a:rPr lang="en-US" sz="1300" b="1">
                <a:solidFill>
                  <a:schemeClr val="tx1">
                    <a:lumMod val="75000"/>
                    <a:lumOff val="25000"/>
                  </a:schemeClr>
                </a:solidFill>
              </a:rPr>
              <a:t>  </a:t>
            </a:r>
            <a:endParaRPr lang="en-US" sz="1300">
              <a:solidFill>
                <a:schemeClr val="tx1">
                  <a:lumMod val="75000"/>
                  <a:lumOff val="25000"/>
                </a:schemeClr>
              </a:solidFill>
            </a:endParaRPr>
          </a:p>
          <a:p>
            <a:pPr>
              <a:lnSpc>
                <a:spcPct val="90000"/>
              </a:lnSpc>
              <a:spcBef>
                <a:spcPts val="1000"/>
              </a:spcBef>
              <a:buClr>
                <a:schemeClr val="accent1"/>
              </a:buClr>
              <a:buSzPct val="80000"/>
            </a:pPr>
            <a:r>
              <a:rPr lang="en-US" sz="1300" b="1">
                <a:solidFill>
                  <a:schemeClr val="tx1">
                    <a:lumMod val="75000"/>
                    <a:lumOff val="25000"/>
                  </a:schemeClr>
                </a:solidFill>
              </a:rPr>
              <a:t>           </a:t>
            </a:r>
            <a:r>
              <a:rPr lang="en-US" sz="1300" b="1" i="1">
                <a:solidFill>
                  <a:schemeClr val="tx1">
                    <a:lumMod val="75000"/>
                    <a:lumOff val="25000"/>
                  </a:schemeClr>
                </a:solidFill>
              </a:rPr>
              <a:t>Shaundell Diaz</a:t>
            </a:r>
            <a:endParaRPr lang="en-US" sz="1300" i="1">
              <a:solidFill>
                <a:schemeClr val="tx1">
                  <a:lumMod val="75000"/>
                  <a:lumOff val="25000"/>
                </a:schemeClr>
              </a:solidFill>
            </a:endParaRPr>
          </a:p>
          <a:p>
            <a:pPr marL="285750" indent="-285750">
              <a:lnSpc>
                <a:spcPct val="90000"/>
              </a:lnSpc>
              <a:spcBef>
                <a:spcPts val="1000"/>
              </a:spcBef>
              <a:buClr>
                <a:schemeClr val="accent1"/>
              </a:buClr>
              <a:buSzPct val="80000"/>
              <a:buFont typeface="Wingdings 3" charset="2"/>
              <a:buChar char=""/>
            </a:pPr>
            <a:r>
              <a:rPr lang="en-US" sz="1600" b="1">
                <a:solidFill>
                  <a:schemeClr val="accent1"/>
                </a:solidFill>
              </a:rPr>
              <a:t>Engaging the Voices of Lived Experience </a:t>
            </a:r>
          </a:p>
          <a:p>
            <a:pPr>
              <a:lnSpc>
                <a:spcPct val="90000"/>
              </a:lnSpc>
              <a:spcBef>
                <a:spcPts val="1000"/>
              </a:spcBef>
              <a:buClr>
                <a:schemeClr val="accent1"/>
              </a:buClr>
              <a:buSzPct val="80000"/>
            </a:pPr>
            <a:r>
              <a:rPr lang="en-US" sz="1300" b="1">
                <a:solidFill>
                  <a:schemeClr val="tx1">
                    <a:lumMod val="75000"/>
                    <a:lumOff val="25000"/>
                  </a:schemeClr>
                </a:solidFill>
              </a:rPr>
              <a:t>          </a:t>
            </a:r>
            <a:r>
              <a:rPr lang="en-US" sz="1300" b="1" i="1">
                <a:solidFill>
                  <a:schemeClr val="tx1">
                    <a:lumMod val="75000"/>
                    <a:lumOff val="25000"/>
                  </a:schemeClr>
                </a:solidFill>
              </a:rPr>
              <a:t>Shaundell Diaz</a:t>
            </a:r>
            <a:endParaRPr lang="en-US" sz="1300" i="1">
              <a:solidFill>
                <a:schemeClr val="tx1">
                  <a:lumMod val="75000"/>
                  <a:lumOff val="25000"/>
                </a:schemeClr>
              </a:solidFill>
            </a:endParaRPr>
          </a:p>
          <a:p>
            <a:pPr marL="285750" indent="-285750">
              <a:lnSpc>
                <a:spcPct val="90000"/>
              </a:lnSpc>
              <a:spcBef>
                <a:spcPts val="1000"/>
              </a:spcBef>
              <a:buClr>
                <a:schemeClr val="accent1"/>
              </a:buClr>
              <a:buSzPct val="80000"/>
              <a:buFont typeface="Wingdings 3" charset="2"/>
              <a:buChar char=""/>
            </a:pPr>
            <a:r>
              <a:rPr lang="en-US" sz="1600" b="1">
                <a:solidFill>
                  <a:schemeClr val="accent1"/>
                </a:solidFill>
              </a:rPr>
              <a:t>Engaging Landlords and Housing People Experiencing Homelessness </a:t>
            </a:r>
            <a:endParaRPr lang="en-US" sz="1600">
              <a:solidFill>
                <a:schemeClr val="accent1"/>
              </a:solidFill>
            </a:endParaRPr>
          </a:p>
          <a:p>
            <a:pPr>
              <a:lnSpc>
                <a:spcPct val="90000"/>
              </a:lnSpc>
              <a:spcBef>
                <a:spcPts val="1000"/>
              </a:spcBef>
              <a:buClr>
                <a:schemeClr val="accent1"/>
              </a:buClr>
              <a:buSzPct val="80000"/>
            </a:pPr>
            <a:r>
              <a:rPr lang="en-US" sz="1300" b="1">
                <a:solidFill>
                  <a:schemeClr val="tx1">
                    <a:lumMod val="75000"/>
                    <a:lumOff val="25000"/>
                  </a:schemeClr>
                </a:solidFill>
              </a:rPr>
              <a:t>         </a:t>
            </a:r>
            <a:r>
              <a:rPr lang="en-US" sz="1300" b="1" i="1">
                <a:solidFill>
                  <a:schemeClr val="tx1">
                    <a:lumMod val="75000"/>
                    <a:lumOff val="25000"/>
                  </a:schemeClr>
                </a:solidFill>
              </a:rPr>
              <a:t> Shaundell Diaz</a:t>
            </a:r>
            <a:endParaRPr lang="en-US" sz="1300" i="1">
              <a:solidFill>
                <a:schemeClr val="tx1">
                  <a:lumMod val="75000"/>
                  <a:lumOff val="25000"/>
                </a:schemeClr>
              </a:solidFill>
            </a:endParaRPr>
          </a:p>
          <a:p>
            <a:pPr marL="285750" indent="-285750">
              <a:lnSpc>
                <a:spcPct val="90000"/>
              </a:lnSpc>
              <a:spcBef>
                <a:spcPts val="1000"/>
              </a:spcBef>
              <a:buClr>
                <a:schemeClr val="accent1"/>
              </a:buClr>
              <a:buSzPct val="80000"/>
              <a:buFont typeface="Wingdings 3" charset="2"/>
              <a:buChar char=""/>
            </a:pPr>
            <a:r>
              <a:rPr lang="en-US" sz="1600" b="1">
                <a:solidFill>
                  <a:schemeClr val="accent1"/>
                </a:solidFill>
              </a:rPr>
              <a:t>Coordinated Entry Improvements</a:t>
            </a:r>
            <a:r>
              <a:rPr lang="en-US" sz="1300" b="1">
                <a:solidFill>
                  <a:schemeClr val="tx1">
                    <a:lumMod val="75000"/>
                    <a:lumOff val="25000"/>
                  </a:schemeClr>
                </a:solidFill>
              </a:rPr>
              <a:t> </a:t>
            </a:r>
          </a:p>
          <a:p>
            <a:pPr>
              <a:lnSpc>
                <a:spcPct val="90000"/>
              </a:lnSpc>
              <a:spcBef>
                <a:spcPts val="1000"/>
              </a:spcBef>
              <a:buClr>
                <a:schemeClr val="accent1"/>
              </a:buClr>
              <a:buSzPct val="80000"/>
            </a:pPr>
            <a:r>
              <a:rPr lang="en-US" sz="1300" b="1">
                <a:solidFill>
                  <a:schemeClr val="tx1">
                    <a:lumMod val="75000"/>
                    <a:lumOff val="25000"/>
                  </a:schemeClr>
                </a:solidFill>
              </a:rPr>
              <a:t>           </a:t>
            </a:r>
            <a:r>
              <a:rPr lang="en-US" sz="1300" b="1" i="1">
                <a:solidFill>
                  <a:schemeClr val="tx1">
                    <a:lumMod val="75000"/>
                    <a:lumOff val="25000"/>
                  </a:schemeClr>
                </a:solidFill>
              </a:rPr>
              <a:t>Brooke Murphy</a:t>
            </a:r>
            <a:endParaRPr lang="en-US" sz="1300" i="1">
              <a:solidFill>
                <a:schemeClr val="tx1">
                  <a:lumMod val="75000"/>
                  <a:lumOff val="25000"/>
                </a:schemeClr>
              </a:solidFill>
            </a:endParaRPr>
          </a:p>
          <a:p>
            <a:pPr marL="285750" indent="-285750">
              <a:lnSpc>
                <a:spcPct val="90000"/>
              </a:lnSpc>
              <a:spcBef>
                <a:spcPts val="1000"/>
              </a:spcBef>
              <a:buClr>
                <a:schemeClr val="accent1"/>
              </a:buClr>
              <a:buSzPct val="80000"/>
              <a:buFont typeface="Wingdings 3" charset="2"/>
              <a:buChar char=""/>
            </a:pPr>
            <a:r>
              <a:rPr lang="en-US" sz="1600" b="1">
                <a:solidFill>
                  <a:schemeClr val="accent1"/>
                </a:solidFill>
              </a:rPr>
              <a:t>New Homelessness and Management Information System </a:t>
            </a:r>
            <a:endParaRPr lang="en-US" sz="1300">
              <a:solidFill>
                <a:schemeClr val="accent1"/>
              </a:solidFill>
            </a:endParaRPr>
          </a:p>
          <a:p>
            <a:pPr>
              <a:lnSpc>
                <a:spcPct val="90000"/>
              </a:lnSpc>
              <a:spcBef>
                <a:spcPts val="1000"/>
              </a:spcBef>
              <a:buClr>
                <a:schemeClr val="accent1"/>
              </a:buClr>
              <a:buSzPct val="80000"/>
            </a:pPr>
            <a:r>
              <a:rPr lang="en-US" sz="1300" b="1">
                <a:solidFill>
                  <a:schemeClr val="tx1">
                    <a:lumMod val="75000"/>
                    <a:lumOff val="25000"/>
                  </a:schemeClr>
                </a:solidFill>
              </a:rPr>
              <a:t>           </a:t>
            </a:r>
            <a:r>
              <a:rPr lang="en-US" sz="1300" b="1" i="1">
                <a:solidFill>
                  <a:schemeClr val="tx1">
                    <a:lumMod val="75000"/>
                    <a:lumOff val="25000"/>
                  </a:schemeClr>
                </a:solidFill>
              </a:rPr>
              <a:t>Michele LaFleur</a:t>
            </a:r>
            <a:endParaRPr lang="en-US" sz="1300" i="1">
              <a:solidFill>
                <a:schemeClr val="tx1">
                  <a:lumMod val="75000"/>
                  <a:lumOff val="25000"/>
                </a:schemeClr>
              </a:solidFill>
            </a:endParaRPr>
          </a:p>
        </p:txBody>
      </p:sp>
      <p:sp>
        <p:nvSpPr>
          <p:cNvPr id="55" name="Rectangle 4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57" name="Straight Connector 4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59" name="Straight Connector 4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51">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Isosceles Triangle 59">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918006" y="2445763"/>
            <a:ext cx="3371742" cy="4351866"/>
          </a:xfrm>
        </p:spPr>
        <p:txBody>
          <a:bodyPr vert="horz" lIns="91440" tIns="45720" rIns="91440" bIns="45720" rtlCol="0" anchor="ctr">
            <a:normAutofit fontScale="90000"/>
          </a:bodyPr>
          <a:lstStyle/>
          <a:p>
            <a:pPr lvl="1" algn="l" defTabSz="457200" rtl="0">
              <a:lnSpc>
                <a:spcPct val="90000"/>
              </a:lnSpc>
              <a:spcBef>
                <a:spcPct val="0"/>
              </a:spcBef>
            </a:pPr>
            <a:br>
              <a:rPr lang="en-US" sz="3100" b="1" kern="1200">
                <a:latin typeface="+mj-lt"/>
                <a:ea typeface="+mj-ea"/>
                <a:cs typeface="+mj-cs"/>
              </a:rPr>
            </a:br>
            <a:r>
              <a:rPr lang="en-US" sz="5300" b="1" i="1" kern="1200">
                <a:solidFill>
                  <a:schemeClr val="bg1"/>
                </a:solidFill>
                <a:latin typeface="+mj-lt"/>
                <a:ea typeface="+mj-ea"/>
                <a:cs typeface="+mj-cs"/>
              </a:rPr>
              <a:t>What’s Happening Now</a:t>
            </a:r>
            <a:br>
              <a:rPr lang="en-US" sz="3100" b="1" kern="1200">
                <a:latin typeface="+mj-lt"/>
                <a:ea typeface="+mj-ea"/>
                <a:cs typeface="+mj-cs"/>
              </a:rPr>
            </a:br>
            <a:br>
              <a:rPr lang="en-US" sz="3100" b="1" kern="1200">
                <a:latin typeface="+mj-lt"/>
                <a:ea typeface="+mj-ea"/>
                <a:cs typeface="+mj-cs"/>
              </a:rPr>
            </a:br>
            <a:br>
              <a:rPr lang="en-US" sz="3100" kern="1200">
                <a:latin typeface="+mj-lt"/>
                <a:ea typeface="+mj-ea"/>
                <a:cs typeface="+mj-cs"/>
              </a:rPr>
            </a:br>
            <a:br>
              <a:rPr lang="en-US" sz="3100" kern="1200">
                <a:latin typeface="+mj-lt"/>
                <a:ea typeface="+mj-ea"/>
                <a:cs typeface="+mj-cs"/>
              </a:rPr>
            </a:br>
            <a:br>
              <a:rPr lang="en-US" sz="3100" b="1" kern="1200">
                <a:latin typeface="+mj-lt"/>
                <a:ea typeface="+mj-ea"/>
                <a:cs typeface="+mj-cs"/>
              </a:rPr>
            </a:br>
            <a:br>
              <a:rPr lang="en-US" sz="3100" b="1" kern="1200">
                <a:latin typeface="+mj-lt"/>
                <a:ea typeface="+mj-ea"/>
                <a:cs typeface="+mj-cs"/>
              </a:rPr>
            </a:br>
            <a:br>
              <a:rPr lang="en-US" sz="3100" b="1" kern="1200">
                <a:latin typeface="+mj-lt"/>
                <a:ea typeface="+mj-ea"/>
                <a:cs typeface="+mj-cs"/>
              </a:rPr>
            </a:br>
            <a:endParaRPr lang="en-US" sz="3100" b="1" kern="1200">
              <a:solidFill>
                <a:schemeClr val="bg1"/>
              </a:solidFill>
              <a:latin typeface="+mj-lt"/>
              <a:ea typeface="+mj-ea"/>
              <a:cs typeface="+mj-cs"/>
            </a:endParaRPr>
          </a:p>
        </p:txBody>
      </p:sp>
    </p:spTree>
    <p:extLst>
      <p:ext uri="{BB962C8B-B14F-4D97-AF65-F5344CB8AC3E}">
        <p14:creationId xmlns:p14="http://schemas.microsoft.com/office/powerpoint/2010/main" val="133241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048" y="186267"/>
            <a:ext cx="8596668" cy="1320800"/>
          </a:xfrm>
        </p:spPr>
        <p:txBody>
          <a:bodyPr>
            <a:normAutofit/>
          </a:bodyPr>
          <a:lstStyle/>
          <a:p>
            <a:r>
              <a:rPr lang="en-US" sz="3400"/>
              <a:t>Welcome and Meeting Agenda</a:t>
            </a:r>
            <a:br>
              <a:rPr lang="en-US"/>
            </a:br>
            <a:r>
              <a:rPr lang="en-US" sz="1400" b="1"/>
              <a:t>Brad Gordon</a:t>
            </a:r>
            <a:r>
              <a:rPr lang="en-US" sz="1400"/>
              <a:t>, Executive Director of Berkshire Regional Housing Authority</a:t>
            </a:r>
            <a:br>
              <a:rPr lang="en-US" sz="1400"/>
            </a:br>
            <a:r>
              <a:rPr lang="en-US" sz="1400"/>
              <a:t>Three County </a:t>
            </a:r>
            <a:r>
              <a:rPr lang="en-US" sz="1400" err="1"/>
              <a:t>Coc</a:t>
            </a:r>
            <a:r>
              <a:rPr lang="en-US" sz="1400"/>
              <a:t> Board of Directors Co-chair</a:t>
            </a:r>
          </a:p>
        </p:txBody>
      </p:sp>
      <p:sp>
        <p:nvSpPr>
          <p:cNvPr id="3" name="Content Placeholder 2"/>
          <p:cNvSpPr>
            <a:spLocks noGrp="1"/>
          </p:cNvSpPr>
          <p:nvPr>
            <p:ph idx="1"/>
          </p:nvPr>
        </p:nvSpPr>
        <p:spPr>
          <a:xfrm>
            <a:off x="213330" y="1549207"/>
            <a:ext cx="9587117" cy="5124314"/>
          </a:xfrm>
        </p:spPr>
        <p:txBody>
          <a:bodyPr vert="horz" lIns="91440" tIns="45720" rIns="91440" bIns="45720" rtlCol="0" anchor="t">
            <a:normAutofit fontScale="77500" lnSpcReduction="20000"/>
          </a:bodyPr>
          <a:lstStyle/>
          <a:p>
            <a:r>
              <a:rPr lang="en-US" b="1"/>
              <a:t>Membership Vote</a:t>
            </a:r>
            <a:r>
              <a:rPr lang="en-US"/>
              <a:t> on Updated Governance &amp; HMIS Charters; Board Directors Slate - Brad Gordon </a:t>
            </a:r>
          </a:p>
          <a:p>
            <a:r>
              <a:rPr lang="en-US" b="1"/>
              <a:t>A Year in Review</a:t>
            </a:r>
          </a:p>
          <a:p>
            <a:pPr lvl="1"/>
            <a:r>
              <a:rPr lang="en-US">
                <a:solidFill>
                  <a:schemeClr val="tx1"/>
                </a:solidFill>
              </a:rPr>
              <a:t>Pandemic’s Impact on the CoC –</a:t>
            </a:r>
            <a:r>
              <a:rPr lang="en-US">
                <a:solidFill>
                  <a:schemeClr val="accent2"/>
                </a:solidFill>
              </a:rPr>
              <a:t> </a:t>
            </a:r>
            <a:r>
              <a:rPr lang="en-US" b="1">
                <a:solidFill>
                  <a:schemeClr val="accent2"/>
                </a:solidFill>
              </a:rPr>
              <a:t>Keleigh Pereira</a:t>
            </a:r>
            <a:r>
              <a:rPr lang="en-US" b="1">
                <a:solidFill>
                  <a:schemeClr val="tx1"/>
                </a:solidFill>
              </a:rPr>
              <a:t>,</a:t>
            </a:r>
            <a:r>
              <a:rPr lang="en-US">
                <a:solidFill>
                  <a:schemeClr val="tx1"/>
                </a:solidFill>
              </a:rPr>
              <a:t> Three County CoC Director, Community Action Pioneer Valley</a:t>
            </a:r>
          </a:p>
          <a:p>
            <a:pPr lvl="1"/>
            <a:r>
              <a:rPr lang="en-US">
                <a:solidFill>
                  <a:schemeClr val="tx1"/>
                </a:solidFill>
              </a:rPr>
              <a:t>A Look at the Data </a:t>
            </a:r>
            <a:r>
              <a:rPr lang="en-US" b="1">
                <a:solidFill>
                  <a:schemeClr val="tx1"/>
                </a:solidFill>
              </a:rPr>
              <a:t>– </a:t>
            </a:r>
            <a:r>
              <a:rPr lang="en-US" b="1">
                <a:solidFill>
                  <a:schemeClr val="accent2"/>
                </a:solidFill>
              </a:rPr>
              <a:t>Michele Lafleur</a:t>
            </a:r>
            <a:r>
              <a:rPr lang="en-US">
                <a:solidFill>
                  <a:schemeClr val="tx1"/>
                </a:solidFill>
              </a:rPr>
              <a:t>, Three County CoC Data and Evaluation Manager, Community Action Pioneer Valley</a:t>
            </a:r>
          </a:p>
          <a:p>
            <a:pPr lvl="1"/>
            <a:r>
              <a:rPr lang="en-US">
                <a:solidFill>
                  <a:schemeClr val="tx1"/>
                </a:solidFill>
              </a:rPr>
              <a:t>Accomplishments – </a:t>
            </a:r>
            <a:r>
              <a:rPr lang="en-US" b="1">
                <a:solidFill>
                  <a:schemeClr val="accent2"/>
                </a:solidFill>
              </a:rPr>
              <a:t>Brooke Murphy</a:t>
            </a:r>
            <a:r>
              <a:rPr lang="en-US">
                <a:solidFill>
                  <a:schemeClr val="tx1"/>
                </a:solidFill>
              </a:rPr>
              <a:t>, Three County CoC Housing Services and Billing Manager, Community Action Pioneer Valley</a:t>
            </a:r>
          </a:p>
          <a:p>
            <a:r>
              <a:rPr lang="en-US" b="1">
                <a:solidFill>
                  <a:schemeClr val="tx1"/>
                </a:solidFill>
              </a:rPr>
              <a:t>Lived Experience of Homelessness Panel</a:t>
            </a:r>
            <a:r>
              <a:rPr lang="en-US">
                <a:solidFill>
                  <a:schemeClr val="tx1"/>
                </a:solidFill>
              </a:rPr>
              <a:t>, </a:t>
            </a:r>
            <a:r>
              <a:rPr lang="en-US" b="1">
                <a:solidFill>
                  <a:schemeClr val="accent2"/>
                </a:solidFill>
              </a:rPr>
              <a:t>facilitated by Shaundell Diaz</a:t>
            </a:r>
            <a:r>
              <a:rPr lang="en-US">
                <a:solidFill>
                  <a:schemeClr val="tx1"/>
                </a:solidFill>
              </a:rPr>
              <a:t>, Three County CoC Coordinated Entry Specialist, Community Action Pioneer Valley</a:t>
            </a:r>
          </a:p>
          <a:p>
            <a:r>
              <a:rPr lang="en-US" b="1">
                <a:solidFill>
                  <a:schemeClr val="tx1"/>
                </a:solidFill>
              </a:rPr>
              <a:t>Landlord Engagement Question and Answer</a:t>
            </a:r>
            <a:r>
              <a:rPr lang="en-US">
                <a:solidFill>
                  <a:schemeClr val="tx1"/>
                </a:solidFill>
              </a:rPr>
              <a:t> – </a:t>
            </a:r>
            <a:r>
              <a:rPr lang="en-US" b="1">
                <a:solidFill>
                  <a:schemeClr val="accent2"/>
                </a:solidFill>
              </a:rPr>
              <a:t>facilitated by Shaundell and Brooke </a:t>
            </a:r>
          </a:p>
          <a:p>
            <a:r>
              <a:rPr lang="en-US" b="1">
                <a:solidFill>
                  <a:schemeClr val="tx1"/>
                </a:solidFill>
              </a:rPr>
              <a:t>What’s Happening Now</a:t>
            </a:r>
          </a:p>
          <a:p>
            <a:pPr lvl="1"/>
            <a:r>
              <a:rPr lang="en-US">
                <a:solidFill>
                  <a:schemeClr val="tx1"/>
                </a:solidFill>
              </a:rPr>
              <a:t>Network Advocacy - </a:t>
            </a:r>
            <a:r>
              <a:rPr lang="en-US" b="1">
                <a:solidFill>
                  <a:schemeClr val="accent2"/>
                </a:solidFill>
              </a:rPr>
              <a:t>Pamela Schwartz</a:t>
            </a:r>
            <a:r>
              <a:rPr lang="en-US" b="1">
                <a:solidFill>
                  <a:schemeClr val="tx1"/>
                </a:solidFill>
              </a:rPr>
              <a:t>, </a:t>
            </a:r>
            <a:r>
              <a:rPr lang="en-US">
                <a:solidFill>
                  <a:schemeClr val="tx1"/>
                </a:solidFill>
              </a:rPr>
              <a:t>Director of the Western Mass Network to End Homelessness</a:t>
            </a:r>
            <a:endParaRPr lang="en-US">
              <a:solidFill>
                <a:schemeClr val="tx1"/>
              </a:solidFill>
              <a:ea typeface="+mn-lt"/>
              <a:cs typeface="+mn-lt"/>
            </a:endParaRPr>
          </a:p>
          <a:p>
            <a:pPr lvl="1"/>
            <a:r>
              <a:rPr lang="en-US">
                <a:solidFill>
                  <a:schemeClr val="tx1"/>
                </a:solidFill>
              </a:rPr>
              <a:t>MHSA Initiatives - </a:t>
            </a:r>
            <a:r>
              <a:rPr lang="en-US" b="1" err="1">
                <a:solidFill>
                  <a:schemeClr val="accent2"/>
                </a:solidFill>
              </a:rPr>
              <a:t>Calpurnyia</a:t>
            </a:r>
            <a:r>
              <a:rPr lang="en-US" b="1">
                <a:solidFill>
                  <a:schemeClr val="accent2"/>
                </a:solidFill>
              </a:rPr>
              <a:t> Roberts,</a:t>
            </a:r>
            <a:r>
              <a:rPr lang="en-US" b="1">
                <a:solidFill>
                  <a:schemeClr val="tx1"/>
                </a:solidFill>
              </a:rPr>
              <a:t> A Place to Live, Director, </a:t>
            </a:r>
            <a:r>
              <a:rPr lang="en-US">
                <a:solidFill>
                  <a:schemeClr val="tx1"/>
                </a:solidFill>
              </a:rPr>
              <a:t>Massachusetts Housing and Shelter Alliance.</a:t>
            </a:r>
            <a:endParaRPr lang="en-US">
              <a:solidFill>
                <a:schemeClr val="tx1"/>
              </a:solidFill>
              <a:ea typeface="+mn-lt"/>
              <a:cs typeface="+mn-lt"/>
            </a:endParaRPr>
          </a:p>
          <a:p>
            <a:pPr lvl="1"/>
            <a:r>
              <a:rPr lang="en-US">
                <a:solidFill>
                  <a:schemeClr val="tx1"/>
                </a:solidFill>
              </a:rPr>
              <a:t>Racial Equity Work –</a:t>
            </a:r>
            <a:r>
              <a:rPr lang="en-US">
                <a:solidFill>
                  <a:schemeClr val="accent2"/>
                </a:solidFill>
              </a:rPr>
              <a:t> </a:t>
            </a:r>
            <a:r>
              <a:rPr lang="en-US" b="1">
                <a:solidFill>
                  <a:schemeClr val="accent2"/>
                </a:solidFill>
              </a:rPr>
              <a:t>Shaundell Diaz</a:t>
            </a:r>
            <a:endParaRPr lang="en-US">
              <a:solidFill>
                <a:schemeClr val="accent2"/>
              </a:solidFill>
            </a:endParaRPr>
          </a:p>
          <a:p>
            <a:pPr lvl="1"/>
            <a:r>
              <a:rPr lang="en-US">
                <a:solidFill>
                  <a:schemeClr val="tx1"/>
                </a:solidFill>
              </a:rPr>
              <a:t>Engaging the Voices of Lived Experience –</a:t>
            </a:r>
            <a:r>
              <a:rPr lang="en-US" b="1">
                <a:solidFill>
                  <a:schemeClr val="accent2"/>
                </a:solidFill>
              </a:rPr>
              <a:t> Shaundell Diaz</a:t>
            </a:r>
          </a:p>
          <a:p>
            <a:pPr lvl="1"/>
            <a:r>
              <a:rPr lang="en-US">
                <a:solidFill>
                  <a:schemeClr val="tx1"/>
                </a:solidFill>
              </a:rPr>
              <a:t>Engaging Landlords and Housing People Experiencing Homelessness –</a:t>
            </a:r>
            <a:r>
              <a:rPr lang="en-US">
                <a:solidFill>
                  <a:schemeClr val="accent2"/>
                </a:solidFill>
              </a:rPr>
              <a:t> </a:t>
            </a:r>
            <a:r>
              <a:rPr lang="en-US" b="1">
                <a:solidFill>
                  <a:schemeClr val="accent2"/>
                </a:solidFill>
              </a:rPr>
              <a:t>Shaundell Diaz</a:t>
            </a:r>
          </a:p>
          <a:p>
            <a:pPr lvl="1"/>
            <a:r>
              <a:rPr lang="en-US">
                <a:solidFill>
                  <a:schemeClr val="tx1"/>
                </a:solidFill>
              </a:rPr>
              <a:t>Coordinated Entry Improvements –</a:t>
            </a:r>
            <a:r>
              <a:rPr lang="en-US" b="1">
                <a:solidFill>
                  <a:schemeClr val="tx1"/>
                </a:solidFill>
              </a:rPr>
              <a:t> </a:t>
            </a:r>
            <a:r>
              <a:rPr lang="en-US" b="1">
                <a:solidFill>
                  <a:schemeClr val="accent2"/>
                </a:solidFill>
              </a:rPr>
              <a:t>Brooke Murphy</a:t>
            </a:r>
          </a:p>
          <a:p>
            <a:pPr lvl="1"/>
            <a:r>
              <a:rPr lang="en-US">
                <a:solidFill>
                  <a:schemeClr val="tx1"/>
                </a:solidFill>
              </a:rPr>
              <a:t>New Homelessness and Management Information System –</a:t>
            </a:r>
            <a:r>
              <a:rPr lang="en-US">
                <a:solidFill>
                  <a:schemeClr val="accent2"/>
                </a:solidFill>
              </a:rPr>
              <a:t> </a:t>
            </a:r>
            <a:r>
              <a:rPr lang="en-US" b="1">
                <a:solidFill>
                  <a:schemeClr val="accent2"/>
                </a:solidFill>
              </a:rPr>
              <a:t>Michele LaFleur</a:t>
            </a:r>
          </a:p>
          <a:p>
            <a:r>
              <a:rPr lang="en-US" b="1">
                <a:solidFill>
                  <a:schemeClr val="tx1"/>
                </a:solidFill>
              </a:rPr>
              <a:t>Closing</a:t>
            </a:r>
            <a:r>
              <a:rPr lang="en-US">
                <a:solidFill>
                  <a:schemeClr val="tx1"/>
                </a:solidFill>
              </a:rPr>
              <a:t> </a:t>
            </a:r>
            <a:r>
              <a:rPr lang="en-US" b="1">
                <a:solidFill>
                  <a:schemeClr val="tx1"/>
                </a:solidFill>
              </a:rPr>
              <a:t>–Theresa Nicholson</a:t>
            </a:r>
            <a:r>
              <a:rPr lang="en-US">
                <a:solidFill>
                  <a:schemeClr val="tx1"/>
                </a:solidFill>
              </a:rPr>
              <a:t>, Director of Homeless Services, CHD, co-chair Three County CoC Board of Directors</a:t>
            </a:r>
          </a:p>
        </p:txBody>
      </p:sp>
    </p:spTree>
    <p:extLst>
      <p:ext uri="{BB962C8B-B14F-4D97-AF65-F5344CB8AC3E}">
        <p14:creationId xmlns:p14="http://schemas.microsoft.com/office/powerpoint/2010/main" val="2470586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37309"/>
            <a:ext cx="9410095" cy="1320800"/>
          </a:xfrm>
        </p:spPr>
        <p:txBody>
          <a:bodyPr>
            <a:normAutofit/>
          </a:bodyPr>
          <a:lstStyle/>
          <a:p>
            <a:pPr algn="ctr"/>
            <a:r>
              <a:rPr lang="en-US" sz="2800" b="1"/>
              <a:t>Network to End Homelessness - Advocacy Agenda</a:t>
            </a:r>
            <a:br>
              <a:rPr lang="en-US" sz="2800" b="1"/>
            </a:br>
            <a:r>
              <a:rPr lang="en-US" sz="1400"/>
              <a:t> Pamela Schwartz</a:t>
            </a:r>
            <a:endParaRPr lang="en-US"/>
          </a:p>
        </p:txBody>
      </p:sp>
      <p:sp>
        <p:nvSpPr>
          <p:cNvPr id="3" name="Content Placeholder 2"/>
          <p:cNvSpPr>
            <a:spLocks noGrp="1"/>
          </p:cNvSpPr>
          <p:nvPr>
            <p:ph idx="1"/>
          </p:nvPr>
        </p:nvSpPr>
        <p:spPr>
          <a:xfrm>
            <a:off x="402660" y="1861967"/>
            <a:ext cx="8871342" cy="4128866"/>
          </a:xfrm>
        </p:spPr>
        <p:txBody>
          <a:bodyPr vert="horz" lIns="91440" tIns="45720" rIns="91440" bIns="45720" rtlCol="0" anchor="t">
            <a:normAutofit/>
          </a:bodyPr>
          <a:lstStyle/>
          <a:p>
            <a:pPr marL="285750" indent="-285750" algn="ctr">
              <a:buFont typeface="Wingdings" charset="2"/>
              <a:buChar char="Ø"/>
            </a:pPr>
            <a:r>
              <a:rPr lang="en-US" b="1" u="sng">
                <a:solidFill>
                  <a:schemeClr val="accent2"/>
                </a:solidFill>
                <a:ea typeface="+mn-lt"/>
                <a:cs typeface="+mn-lt"/>
              </a:rPr>
              <a:t>COVID-19 Housing Equity Bill</a:t>
            </a:r>
            <a:r>
              <a:rPr lang="en-US">
                <a:solidFill>
                  <a:schemeClr val="accent2"/>
                </a:solidFill>
                <a:ea typeface="+mn-lt"/>
                <a:cs typeface="+mn-lt"/>
              </a:rPr>
              <a:t>  </a:t>
            </a:r>
            <a:r>
              <a:rPr lang="en-US" b="1">
                <a:solidFill>
                  <a:schemeClr val="accent2"/>
                </a:solidFill>
                <a:ea typeface="+mn-lt"/>
                <a:cs typeface="+mn-lt"/>
              </a:rPr>
              <a:t>H.1434/S.891</a:t>
            </a:r>
            <a:r>
              <a:rPr lang="en-US">
                <a:solidFill>
                  <a:schemeClr val="accent2"/>
                </a:solidFill>
                <a:ea typeface="+mn-lt"/>
                <a:cs typeface="+mn-lt"/>
              </a:rPr>
              <a:t> </a:t>
            </a:r>
            <a:endParaRPr lang="en-US">
              <a:solidFill>
                <a:schemeClr val="accent2"/>
              </a:solidFill>
            </a:endParaRPr>
          </a:p>
          <a:p>
            <a:pPr marL="0" indent="0" algn="ctr">
              <a:buNone/>
            </a:pPr>
            <a:r>
              <a:rPr lang="en-US">
                <a:ea typeface="+mn-lt"/>
                <a:cs typeface="+mn-lt"/>
              </a:rPr>
              <a:t>Close to 3,000 eviction filings in Western MA alone since the lifting of the state eviction moratorium in October, 2020 (20,000 statewide).  </a:t>
            </a:r>
          </a:p>
          <a:p>
            <a:pPr marL="285750" indent="-285750" algn="ctr">
              <a:buFont typeface="Wingdings" charset="2"/>
              <a:buChar char="Ø"/>
            </a:pPr>
            <a:r>
              <a:rPr lang="en-US" b="1" u="sng">
                <a:solidFill>
                  <a:schemeClr val="accent2"/>
                </a:solidFill>
                <a:ea typeface="+mn-lt"/>
                <a:cs typeface="+mn-lt"/>
              </a:rPr>
              <a:t>Right to Counsel in Evictions</a:t>
            </a:r>
            <a:r>
              <a:rPr lang="en-US">
                <a:solidFill>
                  <a:schemeClr val="accent2"/>
                </a:solidFill>
                <a:ea typeface="+mn-lt"/>
                <a:cs typeface="+mn-lt"/>
              </a:rPr>
              <a:t> </a:t>
            </a:r>
            <a:r>
              <a:rPr lang="en-US" b="1">
                <a:solidFill>
                  <a:schemeClr val="accent2"/>
                </a:solidFill>
                <a:ea typeface="+mn-lt"/>
                <a:cs typeface="+mn-lt"/>
              </a:rPr>
              <a:t>H.1436/S.874</a:t>
            </a:r>
            <a:r>
              <a:rPr lang="en-US">
                <a:solidFill>
                  <a:schemeClr val="accent2"/>
                </a:solidFill>
                <a:ea typeface="+mn-lt"/>
                <a:cs typeface="+mn-lt"/>
              </a:rPr>
              <a:t> </a:t>
            </a:r>
            <a:r>
              <a:rPr lang="en-US" b="1">
                <a:solidFill>
                  <a:schemeClr val="accent2"/>
                </a:solidFill>
                <a:ea typeface="+mn-lt"/>
                <a:cs typeface="+mn-lt"/>
              </a:rPr>
              <a:t> </a:t>
            </a:r>
            <a:r>
              <a:rPr lang="en-US">
                <a:solidFill>
                  <a:schemeClr val="accent2"/>
                </a:solidFill>
                <a:ea typeface="+mn-lt"/>
                <a:cs typeface="+mn-lt"/>
              </a:rPr>
              <a:t> </a:t>
            </a:r>
            <a:endParaRPr lang="en-US">
              <a:solidFill>
                <a:schemeClr val="accent2"/>
              </a:solidFill>
            </a:endParaRPr>
          </a:p>
          <a:p>
            <a:pPr marL="0" indent="0" algn="ctr">
              <a:buNone/>
            </a:pPr>
            <a:r>
              <a:rPr lang="en-US">
                <a:ea typeface="+mn-lt"/>
                <a:cs typeface="+mn-lt"/>
              </a:rPr>
              <a:t>Over 98% of tenants facing evictions are unrepresented while 81% of landlords have a lawyer.  </a:t>
            </a:r>
          </a:p>
          <a:p>
            <a:pPr algn="ctr">
              <a:buFont typeface="Wingdings" charset="2"/>
              <a:buChar char="Ø"/>
            </a:pPr>
            <a:r>
              <a:rPr lang="en-US" b="1" u="sng">
                <a:solidFill>
                  <a:schemeClr val="accent2"/>
                </a:solidFill>
                <a:ea typeface="+mn-lt"/>
                <a:cs typeface="+mn-lt"/>
              </a:rPr>
              <a:t>The HOMES Act</a:t>
            </a:r>
            <a:r>
              <a:rPr lang="en-US">
                <a:solidFill>
                  <a:schemeClr val="accent2"/>
                </a:solidFill>
                <a:ea typeface="+mn-lt"/>
                <a:cs typeface="+mn-lt"/>
              </a:rPr>
              <a:t> </a:t>
            </a:r>
            <a:r>
              <a:rPr lang="en-US" b="1">
                <a:solidFill>
                  <a:schemeClr val="accent2"/>
                </a:solidFill>
                <a:ea typeface="+mn-lt"/>
                <a:cs typeface="+mn-lt"/>
              </a:rPr>
              <a:t>H.1808/S.921</a:t>
            </a:r>
            <a:r>
              <a:rPr lang="en-US">
                <a:solidFill>
                  <a:schemeClr val="accent2"/>
                </a:solidFill>
                <a:ea typeface="+mn-lt"/>
                <a:cs typeface="+mn-lt"/>
              </a:rPr>
              <a:t> </a:t>
            </a:r>
            <a:endParaRPr lang="en-US">
              <a:solidFill>
                <a:schemeClr val="accent2"/>
              </a:solidFill>
            </a:endParaRPr>
          </a:p>
          <a:p>
            <a:pPr marL="0" indent="0" algn="ctr">
              <a:buNone/>
            </a:pPr>
            <a:r>
              <a:rPr lang="en-US">
                <a:ea typeface="+mn-lt"/>
                <a:cs typeface="+mn-lt"/>
              </a:rPr>
              <a:t>  The Act Promoting Housing Opportunity and Mobility Through Eviction Sealing (HOMES) will protect tenants from being unfairly branded with an eviction record if they don’t have a judgment against them, if they weren’t actually evicted or if they didn’t do anything wrong</a:t>
            </a:r>
            <a:endParaRPr lang="en-US"/>
          </a:p>
        </p:txBody>
      </p:sp>
    </p:spTree>
    <p:extLst>
      <p:ext uri="{BB962C8B-B14F-4D97-AF65-F5344CB8AC3E}">
        <p14:creationId xmlns:p14="http://schemas.microsoft.com/office/powerpoint/2010/main" val="3492126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37309"/>
            <a:ext cx="9410095" cy="1320800"/>
          </a:xfrm>
        </p:spPr>
        <p:txBody>
          <a:bodyPr>
            <a:normAutofit/>
          </a:bodyPr>
          <a:lstStyle/>
          <a:p>
            <a:pPr algn="ctr"/>
            <a:r>
              <a:rPr lang="en-US" sz="2800" b="1"/>
              <a:t>Network to End Homelessness – Advocacy Agenda </a:t>
            </a:r>
            <a:br>
              <a:rPr lang="en-US" sz="2800" b="1"/>
            </a:br>
            <a:r>
              <a:rPr lang="en-US" sz="1400" b="1"/>
              <a:t>Pamela Schwartz</a:t>
            </a:r>
            <a:endParaRPr lang="en-US"/>
          </a:p>
        </p:txBody>
      </p:sp>
      <p:sp>
        <p:nvSpPr>
          <p:cNvPr id="3" name="Content Placeholder 2"/>
          <p:cNvSpPr>
            <a:spLocks noGrp="1"/>
          </p:cNvSpPr>
          <p:nvPr>
            <p:ph idx="1"/>
          </p:nvPr>
        </p:nvSpPr>
        <p:spPr>
          <a:xfrm>
            <a:off x="454146" y="1549784"/>
            <a:ext cx="8871342" cy="4574914"/>
          </a:xfrm>
        </p:spPr>
        <p:txBody>
          <a:bodyPr vert="horz" lIns="91440" tIns="45720" rIns="91440" bIns="45720" rtlCol="0" anchor="t">
            <a:normAutofit fontScale="92500" lnSpcReduction="10000"/>
          </a:bodyPr>
          <a:lstStyle/>
          <a:p>
            <a:pPr algn="ctr">
              <a:buFont typeface="Wingdings" charset="2"/>
              <a:buChar char="Ø"/>
            </a:pPr>
            <a:r>
              <a:rPr lang="en-US" b="1" u="sng">
                <a:solidFill>
                  <a:schemeClr val="accent2"/>
                </a:solidFill>
                <a:ea typeface="+mn-lt"/>
                <a:cs typeface="+mn-lt"/>
              </a:rPr>
              <a:t>Tenant Opportunity to Purchase Act (TOPA)</a:t>
            </a:r>
            <a:r>
              <a:rPr lang="en-US">
                <a:solidFill>
                  <a:schemeClr val="accent2"/>
                </a:solidFill>
                <a:ea typeface="+mn-lt"/>
                <a:cs typeface="+mn-lt"/>
              </a:rPr>
              <a:t> </a:t>
            </a:r>
            <a:r>
              <a:rPr lang="en-US" b="1">
                <a:solidFill>
                  <a:schemeClr val="accent2"/>
                </a:solidFill>
                <a:ea typeface="+mn-lt"/>
                <a:cs typeface="+mn-lt"/>
              </a:rPr>
              <a:t>H.1426/S.890 </a:t>
            </a:r>
            <a:endParaRPr lang="en-US">
              <a:solidFill>
                <a:schemeClr val="accent2"/>
              </a:solidFill>
            </a:endParaRPr>
          </a:p>
          <a:p>
            <a:pPr marL="0" indent="0" algn="ctr">
              <a:buNone/>
            </a:pPr>
            <a:r>
              <a:rPr lang="en-US">
                <a:ea typeface="+mn-lt"/>
                <a:cs typeface="+mn-lt"/>
              </a:rPr>
              <a:t>(Western MA lead sponsor Senator Jo Comerford) </a:t>
            </a:r>
            <a:endParaRPr lang="en-US"/>
          </a:p>
          <a:p>
            <a:pPr marL="0" indent="0" algn="ctr">
              <a:buNone/>
            </a:pPr>
            <a:endParaRPr lang="en-US" b="1">
              <a:ea typeface="+mn-lt"/>
              <a:cs typeface="+mn-lt"/>
            </a:endParaRPr>
          </a:p>
          <a:p>
            <a:pPr marL="285750" indent="-285750" algn="ctr">
              <a:buFont typeface="Wingdings" charset="2"/>
              <a:buChar char="Ø"/>
            </a:pPr>
            <a:r>
              <a:rPr lang="en-US" b="1">
                <a:ea typeface="+mn-lt"/>
                <a:cs typeface="+mn-lt"/>
              </a:rPr>
              <a:t> </a:t>
            </a:r>
            <a:r>
              <a:rPr lang="en-US">
                <a:solidFill>
                  <a:schemeClr val="accent2"/>
                </a:solidFill>
                <a:ea typeface="+mn-lt"/>
                <a:cs typeface="+mn-lt"/>
              </a:rPr>
              <a:t> </a:t>
            </a:r>
            <a:r>
              <a:rPr lang="en-US" b="1" u="sng">
                <a:solidFill>
                  <a:schemeClr val="accent2"/>
                </a:solidFill>
                <a:ea typeface="+mn-lt"/>
                <a:cs typeface="+mn-lt"/>
              </a:rPr>
              <a:t>Transfer Fee Legislation</a:t>
            </a:r>
            <a:r>
              <a:rPr lang="en-US">
                <a:solidFill>
                  <a:schemeClr val="accent2"/>
                </a:solidFill>
                <a:ea typeface="+mn-lt"/>
                <a:cs typeface="+mn-lt"/>
              </a:rPr>
              <a:t> </a:t>
            </a:r>
            <a:r>
              <a:rPr lang="en-US" b="1">
                <a:solidFill>
                  <a:schemeClr val="accent2"/>
                </a:solidFill>
                <a:ea typeface="+mn-lt"/>
                <a:cs typeface="+mn-lt"/>
              </a:rPr>
              <a:t>H.1377/S.868</a:t>
            </a:r>
            <a:r>
              <a:rPr lang="en-US">
                <a:solidFill>
                  <a:schemeClr val="accent2"/>
                </a:solidFill>
                <a:ea typeface="+mn-lt"/>
                <a:cs typeface="+mn-lt"/>
              </a:rPr>
              <a:t> </a:t>
            </a:r>
            <a:endParaRPr lang="en-US">
              <a:solidFill>
                <a:schemeClr val="accent2"/>
              </a:solidFill>
            </a:endParaRPr>
          </a:p>
          <a:p>
            <a:pPr marL="0" indent="0" algn="ctr">
              <a:buNone/>
            </a:pPr>
            <a:r>
              <a:rPr lang="en-US">
                <a:ea typeface="+mn-lt"/>
                <a:cs typeface="+mn-lt"/>
              </a:rPr>
              <a:t>Authorizes a transfer fee of between .5% and 2% on real estate transactions above either the statewide median sale price for single family homes (currently $529,000) or the county median sale price for single family homes if a locality’s median is lower than the statewide median.</a:t>
            </a:r>
          </a:p>
          <a:p>
            <a:pPr marL="285750" indent="-285750" algn="ctr">
              <a:buFont typeface="Wingdings" charset="2"/>
              <a:buChar char="Ø"/>
            </a:pPr>
            <a:r>
              <a:rPr lang="en-US" b="1" u="sng">
                <a:solidFill>
                  <a:schemeClr val="accent2"/>
                </a:solidFill>
                <a:ea typeface="+mn-lt"/>
                <a:cs typeface="+mn-lt"/>
              </a:rPr>
              <a:t>Addressing the Cliff Effect</a:t>
            </a:r>
            <a:r>
              <a:rPr lang="en-US">
                <a:solidFill>
                  <a:schemeClr val="accent2"/>
                </a:solidFill>
                <a:ea typeface="+mn-lt"/>
                <a:cs typeface="+mn-lt"/>
              </a:rPr>
              <a:t>  </a:t>
            </a:r>
            <a:r>
              <a:rPr lang="en-US" b="1">
                <a:solidFill>
                  <a:schemeClr val="accent2"/>
                </a:solidFill>
                <a:ea typeface="+mn-lt"/>
                <a:cs typeface="+mn-lt"/>
              </a:rPr>
              <a:t>H.208/S.119 </a:t>
            </a:r>
            <a:endParaRPr lang="en-US">
              <a:solidFill>
                <a:schemeClr val="accent2"/>
              </a:solidFill>
            </a:endParaRPr>
          </a:p>
          <a:p>
            <a:pPr marL="0" indent="0" algn="ctr">
              <a:buNone/>
            </a:pPr>
            <a:r>
              <a:rPr lang="en-US">
                <a:ea typeface="+mn-lt"/>
                <a:cs typeface="+mn-lt"/>
              </a:rPr>
              <a:t>(Western MA lead sponsors: Representative Patricia Duffy and Senator Eric Lesser) </a:t>
            </a:r>
          </a:p>
          <a:p>
            <a:pPr marL="0" indent="0" algn="ctr">
              <a:buNone/>
            </a:pPr>
            <a:r>
              <a:rPr lang="en-US">
                <a:ea typeface="+mn-lt"/>
                <a:cs typeface="+mn-lt"/>
              </a:rPr>
              <a:t>This bill would create a three-year Western Massachusetts pilot program for 100 working families or individuals earning low incomes who receive any form of public assistance.  It offsets the disproportionate impact that the Cliff Effect has on families transitioning out of public assistance, allowing participants to transition off of benefits without facing an income cliff. </a:t>
            </a:r>
            <a:endParaRPr lang="en-US"/>
          </a:p>
        </p:txBody>
      </p:sp>
    </p:spTree>
    <p:extLst>
      <p:ext uri="{BB962C8B-B14F-4D97-AF65-F5344CB8AC3E}">
        <p14:creationId xmlns:p14="http://schemas.microsoft.com/office/powerpoint/2010/main" val="3138883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Abstract blurred public library with bookshelves">
            <a:extLst>
              <a:ext uri="{FF2B5EF4-FFF2-40B4-BE49-F238E27FC236}">
                <a16:creationId xmlns:a16="http://schemas.microsoft.com/office/drawing/2014/main" id="{14171524-E38D-4B2D-AE43-B67E7C13F758}"/>
              </a:ext>
            </a:extLst>
          </p:cNvPr>
          <p:cNvPicPr>
            <a:picLocks noChangeAspect="1"/>
          </p:cNvPicPr>
          <p:nvPr/>
        </p:nvPicPr>
        <p:blipFill rotWithShape="1">
          <a:blip r:embed="rId3"/>
          <a:srcRect l="8213" r="21697" b="9099"/>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668867" y="1678666"/>
            <a:ext cx="4088190" cy="2369093"/>
          </a:xfrm>
        </p:spPr>
        <p:txBody>
          <a:bodyPr vert="horz" lIns="91440" tIns="45720" rIns="91440" bIns="45720" rtlCol="0" anchor="b">
            <a:normAutofit/>
          </a:bodyPr>
          <a:lstStyle/>
          <a:p>
            <a:pPr algn="r">
              <a:lnSpc>
                <a:spcPct val="90000"/>
              </a:lnSpc>
            </a:pPr>
            <a:r>
              <a:rPr lang="en-US" sz="3000" b="1"/>
              <a:t>Massachusetts Housing and Shelter Alliance Initiatives</a:t>
            </a:r>
            <a:br>
              <a:rPr lang="en-US" sz="3000" b="1"/>
            </a:br>
            <a:r>
              <a:rPr lang="en-US" sz="3000"/>
              <a:t>Calpurnyia Roberts </a:t>
            </a:r>
          </a:p>
        </p:txBody>
      </p:sp>
      <p:cxnSp>
        <p:nvCxnSpPr>
          <p:cNvPr id="21" name="Straight Connector 2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70181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Picture 6">
            <a:extLst>
              <a:ext uri="{FF2B5EF4-FFF2-40B4-BE49-F238E27FC236}">
                <a16:creationId xmlns:a16="http://schemas.microsoft.com/office/drawing/2014/main" id="{AFCF5013-459F-4539-8C30-110B7AF5EE34}"/>
              </a:ext>
            </a:extLst>
          </p:cNvPr>
          <p:cNvPicPr>
            <a:picLocks noChangeAspect="1"/>
          </p:cNvPicPr>
          <p:nvPr/>
        </p:nvPicPr>
        <p:blipFill>
          <a:blip r:embed="rId2"/>
          <a:stretch>
            <a:fillRect/>
          </a:stretch>
        </p:blipFill>
        <p:spPr>
          <a:xfrm>
            <a:off x="742466" y="115691"/>
            <a:ext cx="8004196" cy="6660762"/>
          </a:xfrm>
          <a:prstGeom prst="rect">
            <a:avLst/>
          </a:prstGeom>
        </p:spPr>
      </p:pic>
    </p:spTree>
    <p:extLst>
      <p:ext uri="{BB962C8B-B14F-4D97-AF65-F5344CB8AC3E}">
        <p14:creationId xmlns:p14="http://schemas.microsoft.com/office/powerpoint/2010/main" val="630698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36" descr="Diagram, engineering drawing&#10;&#10;Description automatically generated">
            <a:extLst>
              <a:ext uri="{FF2B5EF4-FFF2-40B4-BE49-F238E27FC236}">
                <a16:creationId xmlns:a16="http://schemas.microsoft.com/office/drawing/2014/main" id="{C2D350F3-A8BF-42A5-9513-A1583CC37331}"/>
              </a:ext>
            </a:extLst>
          </p:cNvPr>
          <p:cNvPicPr>
            <a:picLocks noChangeAspect="1"/>
          </p:cNvPicPr>
          <p:nvPr/>
        </p:nvPicPr>
        <p:blipFill>
          <a:blip r:embed="rId2"/>
          <a:stretch>
            <a:fillRect/>
          </a:stretch>
        </p:blipFill>
        <p:spPr>
          <a:xfrm>
            <a:off x="529772" y="77894"/>
            <a:ext cx="8418285" cy="6484497"/>
          </a:xfrm>
          <a:prstGeom prst="rect">
            <a:avLst/>
          </a:prstGeom>
        </p:spPr>
      </p:pic>
    </p:spTree>
    <p:extLst>
      <p:ext uri="{BB962C8B-B14F-4D97-AF65-F5344CB8AC3E}">
        <p14:creationId xmlns:p14="http://schemas.microsoft.com/office/powerpoint/2010/main" val="3329040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Diagram, engineering drawing&#10;&#10;Description automatically generated">
            <a:extLst>
              <a:ext uri="{FF2B5EF4-FFF2-40B4-BE49-F238E27FC236}">
                <a16:creationId xmlns:a16="http://schemas.microsoft.com/office/drawing/2014/main" id="{9E617D26-89AD-4856-8342-6ABF5AB68A1E}"/>
              </a:ext>
            </a:extLst>
          </p:cNvPr>
          <p:cNvPicPr>
            <a:picLocks noChangeAspect="1"/>
          </p:cNvPicPr>
          <p:nvPr/>
        </p:nvPicPr>
        <p:blipFill>
          <a:blip r:embed="rId2"/>
          <a:stretch>
            <a:fillRect/>
          </a:stretch>
        </p:blipFill>
        <p:spPr>
          <a:xfrm>
            <a:off x="638629" y="125460"/>
            <a:ext cx="8556170" cy="6309538"/>
          </a:xfrm>
          <a:prstGeom prst="rect">
            <a:avLst/>
          </a:prstGeom>
        </p:spPr>
      </p:pic>
    </p:spTree>
    <p:extLst>
      <p:ext uri="{BB962C8B-B14F-4D97-AF65-F5344CB8AC3E}">
        <p14:creationId xmlns:p14="http://schemas.microsoft.com/office/powerpoint/2010/main" val="4157476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4" descr="Diagram, engineering drawing&#10;&#10;Description automatically generated">
            <a:extLst>
              <a:ext uri="{FF2B5EF4-FFF2-40B4-BE49-F238E27FC236}">
                <a16:creationId xmlns:a16="http://schemas.microsoft.com/office/drawing/2014/main" id="{0532F6D8-2E39-47DD-8583-FA81BF6DB104}"/>
              </a:ext>
            </a:extLst>
          </p:cNvPr>
          <p:cNvPicPr>
            <a:picLocks noGrp="1" noChangeAspect="1"/>
          </p:cNvPicPr>
          <p:nvPr>
            <p:ph idx="1"/>
          </p:nvPr>
        </p:nvPicPr>
        <p:blipFill>
          <a:blip r:embed="rId2"/>
          <a:stretch>
            <a:fillRect/>
          </a:stretch>
        </p:blipFill>
        <p:spPr>
          <a:xfrm>
            <a:off x="429744" y="-423"/>
            <a:ext cx="8862982" cy="6390057"/>
          </a:xfrm>
          <a:prstGeom prst="rect">
            <a:avLst/>
          </a:prstGeom>
        </p:spPr>
      </p:pic>
    </p:spTree>
    <p:extLst>
      <p:ext uri="{BB962C8B-B14F-4D97-AF65-F5344CB8AC3E}">
        <p14:creationId xmlns:p14="http://schemas.microsoft.com/office/powerpoint/2010/main" val="3960427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1" descr="Diagram, engineering drawing&#10;&#10;Description automatically generated">
            <a:extLst>
              <a:ext uri="{FF2B5EF4-FFF2-40B4-BE49-F238E27FC236}">
                <a16:creationId xmlns:a16="http://schemas.microsoft.com/office/drawing/2014/main" id="{2AD67A87-2CDD-46CE-AFDD-26080A59ACB4}"/>
              </a:ext>
            </a:extLst>
          </p:cNvPr>
          <p:cNvPicPr>
            <a:picLocks noChangeAspect="1"/>
          </p:cNvPicPr>
          <p:nvPr/>
        </p:nvPicPr>
        <p:blipFill>
          <a:blip r:embed="rId2"/>
          <a:stretch>
            <a:fillRect/>
          </a:stretch>
        </p:blipFill>
        <p:spPr>
          <a:xfrm>
            <a:off x="1052287" y="300010"/>
            <a:ext cx="7910285" cy="6250725"/>
          </a:xfrm>
          <a:prstGeom prst="rect">
            <a:avLst/>
          </a:prstGeom>
        </p:spPr>
      </p:pic>
    </p:spTree>
    <p:extLst>
      <p:ext uri="{BB962C8B-B14F-4D97-AF65-F5344CB8AC3E}">
        <p14:creationId xmlns:p14="http://schemas.microsoft.com/office/powerpoint/2010/main" val="340782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956A0-27B8-4509-A7D7-7443BC9B05D6}"/>
              </a:ext>
            </a:extLst>
          </p:cNvPr>
          <p:cNvSpPr>
            <a:spLocks noGrp="1"/>
          </p:cNvSpPr>
          <p:nvPr>
            <p:ph type="title"/>
          </p:nvPr>
        </p:nvSpPr>
        <p:spPr/>
        <p:txBody>
          <a:bodyPr/>
          <a:lstStyle/>
          <a:p>
            <a:r>
              <a:rPr lang="en-US"/>
              <a:t>Racial Equity Work</a:t>
            </a:r>
            <a:br>
              <a:rPr lang="en-US"/>
            </a:br>
            <a:r>
              <a:rPr lang="en-US" sz="1400"/>
              <a:t>Shaundell Diaz</a:t>
            </a:r>
          </a:p>
        </p:txBody>
      </p:sp>
      <p:sp>
        <p:nvSpPr>
          <p:cNvPr id="3" name="Content Placeholder 2">
            <a:extLst>
              <a:ext uri="{FF2B5EF4-FFF2-40B4-BE49-F238E27FC236}">
                <a16:creationId xmlns:a16="http://schemas.microsoft.com/office/drawing/2014/main" id="{577EA163-AABB-4609-BDBA-8E0C6DB0FA36}"/>
              </a:ext>
            </a:extLst>
          </p:cNvPr>
          <p:cNvSpPr>
            <a:spLocks noGrp="1"/>
          </p:cNvSpPr>
          <p:nvPr>
            <p:ph idx="1"/>
          </p:nvPr>
        </p:nvSpPr>
        <p:spPr>
          <a:xfrm>
            <a:off x="1130906" y="1453015"/>
            <a:ext cx="7326668" cy="370131"/>
          </a:xfrm>
        </p:spPr>
        <p:txBody>
          <a:bodyPr vert="horz" lIns="91440" tIns="45720" rIns="91440" bIns="45720" rtlCol="0" anchor="t">
            <a:noAutofit/>
          </a:bodyPr>
          <a:lstStyle/>
          <a:p>
            <a:pPr marL="0" indent="0">
              <a:buNone/>
            </a:pPr>
            <a:r>
              <a:rPr lang="en-US" sz="2400" b="1" i="1">
                <a:ea typeface="+mn-lt"/>
                <a:cs typeface="+mn-lt"/>
              </a:rPr>
              <a:t>Three County Racial Equity Action Plan</a:t>
            </a:r>
            <a:endParaRPr lang="en-US"/>
          </a:p>
        </p:txBody>
      </p:sp>
      <p:graphicFrame>
        <p:nvGraphicFramePr>
          <p:cNvPr id="4" name="Content Placeholder 2">
            <a:extLst>
              <a:ext uri="{FF2B5EF4-FFF2-40B4-BE49-F238E27FC236}">
                <a16:creationId xmlns:a16="http://schemas.microsoft.com/office/drawing/2014/main" id="{C19E1275-6B9A-4C82-83A3-942105142133}"/>
              </a:ext>
            </a:extLst>
          </p:cNvPr>
          <p:cNvGraphicFramePr>
            <a:graphicFrameLocks noGrp="1"/>
          </p:cNvGraphicFramePr>
          <p:nvPr>
            <p:extLst>
              <p:ext uri="{D42A27DB-BD31-4B8C-83A1-F6EECF244321}">
                <p14:modId xmlns:p14="http://schemas.microsoft.com/office/powerpoint/2010/main" val="3777608241"/>
              </p:ext>
            </p:extLst>
          </p:nvPr>
        </p:nvGraphicFramePr>
        <p:xfrm>
          <a:off x="889424" y="1865465"/>
          <a:ext cx="7175678" cy="4892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8405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A5F6AE-38EB-43A1-86C4-F9BE46C795C6}"/>
              </a:ext>
            </a:extLst>
          </p:cNvPr>
          <p:cNvSpPr>
            <a:spLocks noGrp="1"/>
          </p:cNvSpPr>
          <p:nvPr>
            <p:ph type="title"/>
          </p:nvPr>
        </p:nvSpPr>
        <p:spPr>
          <a:xfrm>
            <a:off x="-310802" y="893656"/>
            <a:ext cx="4525240" cy="4093028"/>
          </a:xfrm>
        </p:spPr>
        <p:txBody>
          <a:bodyPr anchor="ctr">
            <a:normAutofit/>
          </a:bodyPr>
          <a:lstStyle/>
          <a:p>
            <a:pPr algn="ctr"/>
            <a:r>
              <a:rPr lang="en-US" sz="4400"/>
              <a:t>Racial Equity Plan: </a:t>
            </a:r>
            <a:br>
              <a:rPr lang="en-US" sz="4400"/>
            </a:br>
            <a:r>
              <a:rPr lang="en-US" sz="4000"/>
              <a:t>"What we are working on now"</a:t>
            </a:r>
          </a:p>
        </p:txBody>
      </p:sp>
      <p:grpSp>
        <p:nvGrpSpPr>
          <p:cNvPr id="16" name="Group 15">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7" name="Straight Connector 16">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7" name="Rectangle 26">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2">
            <a:extLst>
              <a:ext uri="{FF2B5EF4-FFF2-40B4-BE49-F238E27FC236}">
                <a16:creationId xmlns:a16="http://schemas.microsoft.com/office/drawing/2014/main" id="{BA9E6C6F-E6C7-487A-A85B-401E0B7A95B5}"/>
              </a:ext>
            </a:extLst>
          </p:cNvPr>
          <p:cNvGraphicFramePr>
            <a:graphicFrameLocks noGrp="1"/>
          </p:cNvGraphicFramePr>
          <p:nvPr>
            <p:ph idx="1"/>
            <p:extLst>
              <p:ext uri="{D42A27DB-BD31-4B8C-83A1-F6EECF244321}">
                <p14:modId xmlns:p14="http://schemas.microsoft.com/office/powerpoint/2010/main" val="359982142"/>
              </p:ext>
            </p:extLst>
          </p:nvPr>
        </p:nvGraphicFramePr>
        <p:xfrm>
          <a:off x="5448515"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6946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181723" y="609600"/>
            <a:ext cx="4512989" cy="2227730"/>
          </a:xfrm>
        </p:spPr>
        <p:txBody>
          <a:bodyPr anchor="ctr">
            <a:normAutofit fontScale="90000"/>
          </a:bodyPr>
          <a:lstStyle/>
          <a:p>
            <a:pPr>
              <a:lnSpc>
                <a:spcPct val="90000"/>
              </a:lnSpc>
            </a:pPr>
            <a:r>
              <a:rPr lang="en-US" sz="4000">
                <a:solidFill>
                  <a:srgbClr val="FFFFFF"/>
                </a:solidFill>
              </a:rPr>
              <a:t>Board and Membership Votes</a:t>
            </a:r>
            <a:br>
              <a:rPr lang="en-US" sz="2000"/>
            </a:br>
            <a:r>
              <a:rPr lang="en-US" sz="2000">
                <a:solidFill>
                  <a:srgbClr val="FFFFFF"/>
                </a:solidFill>
              </a:rPr>
              <a:t>Brad Gordon </a:t>
            </a:r>
            <a:br>
              <a:rPr lang="en-US" sz="2000"/>
            </a:br>
            <a:r>
              <a:rPr lang="en-US" sz="2000">
                <a:solidFill>
                  <a:srgbClr val="FFFFFF"/>
                </a:solidFill>
              </a:rPr>
              <a:t>Keleigh Pereira</a:t>
            </a:r>
            <a:br>
              <a:rPr lang="en-US" sz="2000"/>
            </a:br>
            <a:r>
              <a:rPr lang="en-US" sz="2000">
                <a:solidFill>
                  <a:srgbClr val="FFFFFF"/>
                </a:solidFill>
              </a:rPr>
              <a:t>Michele LaFleur</a:t>
            </a:r>
            <a:br>
              <a:rPr lang="en-US" sz="2000"/>
            </a:br>
            <a:br>
              <a:rPr lang="en-US" sz="2000"/>
            </a:br>
            <a:br>
              <a:rPr lang="en-US" sz="2000"/>
            </a:br>
            <a:endParaRPr lang="en-US" sz="2000">
              <a:solidFill>
                <a:srgbClr val="FFFFFF"/>
              </a:solidFill>
            </a:endParaRPr>
          </a:p>
        </p:txBody>
      </p:sp>
      <p:pic>
        <p:nvPicPr>
          <p:cNvPr id="7" name="Graphic 6" descr="Checkmark">
            <a:extLst>
              <a:ext uri="{FF2B5EF4-FFF2-40B4-BE49-F238E27FC236}">
                <a16:creationId xmlns:a16="http://schemas.microsoft.com/office/drawing/2014/main" id="{B1D863B8-6604-4702-8B0D-49A2B7DB8F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8434" y="1986219"/>
            <a:ext cx="2623538" cy="2623538"/>
          </a:xfrm>
          <a:prstGeom prst="rect">
            <a:avLst/>
          </a:prstGeom>
        </p:spPr>
      </p:pic>
      <p:sp>
        <p:nvSpPr>
          <p:cNvPr id="3" name="Content Placeholder 2"/>
          <p:cNvSpPr>
            <a:spLocks noGrp="1"/>
          </p:cNvSpPr>
          <p:nvPr>
            <p:ph idx="1"/>
          </p:nvPr>
        </p:nvSpPr>
        <p:spPr>
          <a:xfrm>
            <a:off x="7181725" y="2837329"/>
            <a:ext cx="4512988" cy="3317938"/>
          </a:xfrm>
        </p:spPr>
        <p:txBody>
          <a:bodyPr vert="horz" lIns="91440" tIns="45720" rIns="91440" bIns="45720" rtlCol="0" anchor="t">
            <a:normAutofit/>
          </a:bodyPr>
          <a:lstStyle/>
          <a:p>
            <a:r>
              <a:rPr lang="en-US" sz="2400">
                <a:solidFill>
                  <a:srgbClr val="FFFFFF"/>
                </a:solidFill>
              </a:rPr>
              <a:t> 2021 Board Slate Membership Vote</a:t>
            </a:r>
          </a:p>
          <a:p>
            <a:r>
              <a:rPr lang="en-US" sz="2400">
                <a:solidFill>
                  <a:srgbClr val="FFFFFF"/>
                </a:solidFill>
              </a:rPr>
              <a:t>CoC Governance Charter updates</a:t>
            </a:r>
          </a:p>
          <a:p>
            <a:r>
              <a:rPr lang="en-US" sz="2400">
                <a:solidFill>
                  <a:srgbClr val="FFFFFF"/>
                </a:solidFill>
              </a:rPr>
              <a:t>HMIS Charter updates</a:t>
            </a:r>
          </a:p>
          <a:p>
            <a:r>
              <a:rPr lang="en-US" sz="2400">
                <a:solidFill>
                  <a:srgbClr val="FFFFFF"/>
                </a:solidFill>
              </a:rPr>
              <a:t>Membership Charter Votes</a:t>
            </a:r>
          </a:p>
        </p:txBody>
      </p:sp>
    </p:spTree>
    <p:extLst>
      <p:ext uri="{BB962C8B-B14F-4D97-AF65-F5344CB8AC3E}">
        <p14:creationId xmlns:p14="http://schemas.microsoft.com/office/powerpoint/2010/main" val="2200176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79C37-23F0-41F1-A795-4E7BCFECA2B9}"/>
              </a:ext>
            </a:extLst>
          </p:cNvPr>
          <p:cNvSpPr>
            <a:spLocks noGrp="1"/>
          </p:cNvSpPr>
          <p:nvPr>
            <p:ph type="title"/>
          </p:nvPr>
        </p:nvSpPr>
        <p:spPr/>
        <p:txBody>
          <a:bodyPr/>
          <a:lstStyle/>
          <a:p>
            <a:r>
              <a:rPr lang="en-US"/>
              <a:t>Engaging Voices of Lived Experience</a:t>
            </a:r>
            <a:br>
              <a:rPr lang="en-US"/>
            </a:br>
            <a:r>
              <a:rPr lang="en-US" sz="1400">
                <a:ea typeface="+mj-lt"/>
                <a:cs typeface="+mj-lt"/>
              </a:rPr>
              <a:t>Shaundell Diaz </a:t>
            </a:r>
            <a:endParaRPr lang="en-US" sz="1400"/>
          </a:p>
        </p:txBody>
      </p:sp>
      <p:sp>
        <p:nvSpPr>
          <p:cNvPr id="3" name="Content Placeholder 2">
            <a:extLst>
              <a:ext uri="{FF2B5EF4-FFF2-40B4-BE49-F238E27FC236}">
                <a16:creationId xmlns:a16="http://schemas.microsoft.com/office/drawing/2014/main" id="{17E2EDF9-4DDB-4EA3-965D-942E2D224C96}"/>
              </a:ext>
            </a:extLst>
          </p:cNvPr>
          <p:cNvSpPr>
            <a:spLocks noGrp="1"/>
          </p:cNvSpPr>
          <p:nvPr>
            <p:ph idx="1"/>
          </p:nvPr>
        </p:nvSpPr>
        <p:spPr>
          <a:xfrm>
            <a:off x="3829042" y="1933804"/>
            <a:ext cx="6506317" cy="569701"/>
          </a:xfrm>
        </p:spPr>
        <p:txBody>
          <a:bodyPr vert="horz" lIns="91440" tIns="45720" rIns="91440" bIns="45720" rtlCol="0" anchor="t">
            <a:normAutofit/>
          </a:bodyPr>
          <a:lstStyle/>
          <a:p>
            <a:r>
              <a:rPr lang="en-US" b="1" i="1">
                <a:latin typeface="Calibri"/>
                <a:ea typeface="Calibri"/>
                <a:cs typeface="Calibri"/>
              </a:rPr>
              <a:t>NOTHING ABOUT US, WITHOUT US</a:t>
            </a:r>
            <a:endParaRPr lang="en-US"/>
          </a:p>
        </p:txBody>
      </p:sp>
      <p:graphicFrame>
        <p:nvGraphicFramePr>
          <p:cNvPr id="8" name="Content Placeholder 2">
            <a:extLst>
              <a:ext uri="{FF2B5EF4-FFF2-40B4-BE49-F238E27FC236}">
                <a16:creationId xmlns:a16="http://schemas.microsoft.com/office/drawing/2014/main" id="{9018CC00-8D8B-4C26-9ABC-25CCFBA334E1}"/>
              </a:ext>
            </a:extLst>
          </p:cNvPr>
          <p:cNvGraphicFramePr>
            <a:graphicFrameLocks/>
          </p:cNvGraphicFramePr>
          <p:nvPr>
            <p:extLst>
              <p:ext uri="{D42A27DB-BD31-4B8C-83A1-F6EECF244321}">
                <p14:modId xmlns:p14="http://schemas.microsoft.com/office/powerpoint/2010/main" val="268415637"/>
              </p:ext>
            </p:extLst>
          </p:nvPr>
        </p:nvGraphicFramePr>
        <p:xfrm>
          <a:off x="3629460" y="1938540"/>
          <a:ext cx="5962720" cy="3921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9" name="Picture 69" descr="Text&#10;&#10;Description automatically generated">
            <a:extLst>
              <a:ext uri="{FF2B5EF4-FFF2-40B4-BE49-F238E27FC236}">
                <a16:creationId xmlns:a16="http://schemas.microsoft.com/office/drawing/2014/main" id="{D168F0ED-B91F-42A6-A8D4-29D83729542B}"/>
              </a:ext>
            </a:extLst>
          </p:cNvPr>
          <p:cNvPicPr>
            <a:picLocks noChangeAspect="1"/>
          </p:cNvPicPr>
          <p:nvPr/>
        </p:nvPicPr>
        <p:blipFill>
          <a:blip r:embed="rId8"/>
          <a:stretch>
            <a:fillRect/>
          </a:stretch>
        </p:blipFill>
        <p:spPr>
          <a:xfrm>
            <a:off x="858250" y="2109720"/>
            <a:ext cx="2474273" cy="3501222"/>
          </a:xfrm>
          <a:prstGeom prst="rect">
            <a:avLst/>
          </a:prstGeom>
        </p:spPr>
      </p:pic>
    </p:spTree>
    <p:extLst>
      <p:ext uri="{BB962C8B-B14F-4D97-AF65-F5344CB8AC3E}">
        <p14:creationId xmlns:p14="http://schemas.microsoft.com/office/powerpoint/2010/main" val="3862021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6E698-596A-474F-99FA-33E8F725D169}"/>
              </a:ext>
            </a:extLst>
          </p:cNvPr>
          <p:cNvSpPr>
            <a:spLocks noGrp="1"/>
          </p:cNvSpPr>
          <p:nvPr>
            <p:ph type="title"/>
          </p:nvPr>
        </p:nvSpPr>
        <p:spPr>
          <a:xfrm>
            <a:off x="246014" y="609600"/>
            <a:ext cx="9027988" cy="1320800"/>
          </a:xfrm>
        </p:spPr>
        <p:txBody>
          <a:bodyPr>
            <a:normAutofit/>
          </a:bodyPr>
          <a:lstStyle/>
          <a:p>
            <a:pPr algn="ctr"/>
            <a:r>
              <a:rPr lang="en-US" sz="2800"/>
              <a:t>Engaging Landlords and Housing People Experiencing Homelessness</a:t>
            </a:r>
            <a:br>
              <a:rPr lang="en-US" sz="2800"/>
            </a:br>
            <a:r>
              <a:rPr lang="en-US" sz="1600">
                <a:ea typeface="+mj-lt"/>
                <a:cs typeface="+mj-lt"/>
              </a:rPr>
              <a:t>Shaundell Diaz</a:t>
            </a:r>
            <a:endParaRPr lang="en-US" sz="1600"/>
          </a:p>
        </p:txBody>
      </p:sp>
      <p:sp>
        <p:nvSpPr>
          <p:cNvPr id="3" name="Content Placeholder 2">
            <a:extLst>
              <a:ext uri="{FF2B5EF4-FFF2-40B4-BE49-F238E27FC236}">
                <a16:creationId xmlns:a16="http://schemas.microsoft.com/office/drawing/2014/main" id="{93266A93-5ECC-471D-A6BF-B504A90790B9}"/>
              </a:ext>
            </a:extLst>
          </p:cNvPr>
          <p:cNvSpPr>
            <a:spLocks noGrp="1"/>
          </p:cNvSpPr>
          <p:nvPr>
            <p:ph idx="1"/>
          </p:nvPr>
        </p:nvSpPr>
        <p:spPr>
          <a:xfrm>
            <a:off x="677334" y="2080379"/>
            <a:ext cx="5333238" cy="3960983"/>
          </a:xfrm>
        </p:spPr>
        <p:txBody>
          <a:bodyPr vert="horz" lIns="91440" tIns="45720" rIns="91440" bIns="45720" rtlCol="0" anchor="t">
            <a:normAutofit/>
          </a:bodyPr>
          <a:lstStyle/>
          <a:p>
            <a:pPr>
              <a:lnSpc>
                <a:spcPct val="90000"/>
              </a:lnSpc>
            </a:pPr>
            <a:r>
              <a:rPr lang="en-US">
                <a:solidFill>
                  <a:srgbClr val="000000"/>
                </a:solidFill>
                <a:latin typeface="Trebuchet MS"/>
                <a:cs typeface="Calibri"/>
              </a:rPr>
              <a:t>The CoC and our housing programs are committed to the mission of preventing and ending homelessness by:</a:t>
            </a:r>
            <a:endParaRPr lang="en-US">
              <a:latin typeface="Trebuchet MS"/>
              <a:ea typeface="+mn-lt"/>
              <a:cs typeface="+mn-lt"/>
            </a:endParaRPr>
          </a:p>
          <a:p>
            <a:pPr lvl="1">
              <a:lnSpc>
                <a:spcPct val="90000"/>
              </a:lnSpc>
              <a:spcBef>
                <a:spcPts val="500"/>
              </a:spcBef>
            </a:pPr>
            <a:r>
              <a:rPr lang="en-US">
                <a:solidFill>
                  <a:srgbClr val="000000"/>
                </a:solidFill>
                <a:latin typeface="Trebuchet MS"/>
                <a:cs typeface="Calibri"/>
              </a:rPr>
              <a:t>Building and maintaining strong, mutually-beneficial partnerships with local landlords and owners. </a:t>
            </a:r>
            <a:endParaRPr lang="en-US">
              <a:latin typeface="Trebuchet MS"/>
              <a:ea typeface="+mn-lt"/>
              <a:cs typeface="+mn-lt"/>
            </a:endParaRPr>
          </a:p>
          <a:p>
            <a:pPr lvl="1">
              <a:lnSpc>
                <a:spcPct val="90000"/>
              </a:lnSpc>
              <a:spcBef>
                <a:spcPts val="500"/>
              </a:spcBef>
            </a:pPr>
            <a:r>
              <a:rPr lang="en-US">
                <a:solidFill>
                  <a:srgbClr val="000000"/>
                </a:solidFill>
                <a:latin typeface="Trebuchet MS"/>
                <a:cs typeface="Calibri"/>
              </a:rPr>
              <a:t>Providing assurance of rent payments and tenancy supports </a:t>
            </a:r>
            <a:endParaRPr lang="en-US">
              <a:latin typeface="Trebuchet MS"/>
              <a:ea typeface="+mn-lt"/>
              <a:cs typeface="+mn-lt"/>
            </a:endParaRPr>
          </a:p>
          <a:p>
            <a:pPr lvl="1">
              <a:lnSpc>
                <a:spcPct val="90000"/>
              </a:lnSpc>
              <a:spcBef>
                <a:spcPts val="500"/>
              </a:spcBef>
            </a:pPr>
            <a:r>
              <a:rPr lang="en-US">
                <a:solidFill>
                  <a:srgbClr val="000000"/>
                </a:solidFill>
                <a:latin typeface="Trebuchet MS"/>
                <a:cs typeface="Calibri"/>
              </a:rPr>
              <a:t>Ensuring case management and mediation services</a:t>
            </a:r>
            <a:endParaRPr lang="en-US">
              <a:latin typeface="Trebuchet MS"/>
              <a:ea typeface="+mn-lt"/>
              <a:cs typeface="+mn-lt"/>
            </a:endParaRPr>
          </a:p>
          <a:p>
            <a:pPr lvl="1">
              <a:lnSpc>
                <a:spcPct val="90000"/>
              </a:lnSpc>
              <a:spcBef>
                <a:spcPts val="500"/>
              </a:spcBef>
            </a:pPr>
            <a:r>
              <a:rPr lang="en-US">
                <a:solidFill>
                  <a:srgbClr val="000000"/>
                </a:solidFill>
                <a:latin typeface="Trebuchet MS"/>
                <a:cs typeface="Calibri"/>
              </a:rPr>
              <a:t>Providing landlord financial incentives</a:t>
            </a:r>
          </a:p>
          <a:p>
            <a:pPr lvl="1">
              <a:lnSpc>
                <a:spcPct val="90000"/>
              </a:lnSpc>
              <a:spcBef>
                <a:spcPts val="500"/>
              </a:spcBef>
            </a:pPr>
            <a:r>
              <a:rPr lang="en-US">
                <a:solidFill>
                  <a:srgbClr val="000000"/>
                </a:solidFill>
                <a:latin typeface="Trebuchet MS"/>
                <a:cs typeface="Calibri"/>
              </a:rPr>
              <a:t>Creating relationships with local landlords</a:t>
            </a:r>
          </a:p>
        </p:txBody>
      </p:sp>
      <p:pic>
        <p:nvPicPr>
          <p:cNvPr id="4" name="Picture 4" descr="Text&#10;&#10;Description automatically generated">
            <a:extLst>
              <a:ext uri="{FF2B5EF4-FFF2-40B4-BE49-F238E27FC236}">
                <a16:creationId xmlns:a16="http://schemas.microsoft.com/office/drawing/2014/main" id="{236EEDC1-A5B2-46B4-B609-DEAB8929DB15}"/>
              </a:ext>
            </a:extLst>
          </p:cNvPr>
          <p:cNvPicPr>
            <a:picLocks noChangeAspect="1"/>
          </p:cNvPicPr>
          <p:nvPr/>
        </p:nvPicPr>
        <p:blipFill>
          <a:blip r:embed="rId3"/>
          <a:stretch>
            <a:fillRect/>
          </a:stretch>
        </p:blipFill>
        <p:spPr>
          <a:xfrm>
            <a:off x="6193695" y="2437204"/>
            <a:ext cx="2043224" cy="2856001"/>
          </a:xfrm>
          <a:prstGeom prst="rect">
            <a:avLst/>
          </a:prstGeom>
        </p:spPr>
      </p:pic>
    </p:spTree>
    <p:extLst>
      <p:ext uri="{BB962C8B-B14F-4D97-AF65-F5344CB8AC3E}">
        <p14:creationId xmlns:p14="http://schemas.microsoft.com/office/powerpoint/2010/main" val="273553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7950C-7165-428B-8B5D-82DBB10B45A7}"/>
              </a:ext>
            </a:extLst>
          </p:cNvPr>
          <p:cNvSpPr>
            <a:spLocks noGrp="1"/>
          </p:cNvSpPr>
          <p:nvPr>
            <p:ph type="title"/>
          </p:nvPr>
        </p:nvSpPr>
        <p:spPr>
          <a:xfrm>
            <a:off x="619825" y="250166"/>
            <a:ext cx="8596668" cy="1320800"/>
          </a:xfrm>
        </p:spPr>
        <p:txBody>
          <a:bodyPr/>
          <a:lstStyle/>
          <a:p>
            <a:pPr algn="ctr"/>
            <a:r>
              <a:rPr lang="en-US">
                <a:ea typeface="+mj-lt"/>
                <a:cs typeface="+mj-lt"/>
              </a:rPr>
              <a:t>Coordinated Entry Improvements</a:t>
            </a:r>
            <a:br>
              <a:rPr lang="en-US">
                <a:ea typeface="+mj-lt"/>
                <a:cs typeface="+mj-lt"/>
              </a:rPr>
            </a:br>
            <a:r>
              <a:rPr lang="en-US" sz="1400">
                <a:ea typeface="+mj-lt"/>
                <a:cs typeface="+mj-lt"/>
              </a:rPr>
              <a:t>Brooke Murphy</a:t>
            </a:r>
            <a:endParaRPr lang="en-US" sz="1400"/>
          </a:p>
        </p:txBody>
      </p:sp>
      <p:graphicFrame>
        <p:nvGraphicFramePr>
          <p:cNvPr id="4" name="Diagram 4">
            <a:extLst>
              <a:ext uri="{FF2B5EF4-FFF2-40B4-BE49-F238E27FC236}">
                <a16:creationId xmlns:a16="http://schemas.microsoft.com/office/drawing/2014/main" id="{21A2C891-AD43-4A53-ADE4-8E36C83D5A52}"/>
              </a:ext>
            </a:extLst>
          </p:cNvPr>
          <p:cNvGraphicFramePr>
            <a:graphicFrameLocks noGrp="1"/>
          </p:cNvGraphicFramePr>
          <p:nvPr>
            <p:ph idx="1"/>
            <p:extLst>
              <p:ext uri="{D42A27DB-BD31-4B8C-83A1-F6EECF244321}">
                <p14:modId xmlns:p14="http://schemas.microsoft.com/office/powerpoint/2010/main" val="1932188042"/>
              </p:ext>
            </p:extLst>
          </p:nvPr>
        </p:nvGraphicFramePr>
        <p:xfrm>
          <a:off x="677863" y="1226061"/>
          <a:ext cx="8208123" cy="5391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2397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C8E5E-771E-4F87-94F1-5ABBE11E2D01}"/>
              </a:ext>
            </a:extLst>
          </p:cNvPr>
          <p:cNvSpPr>
            <a:spLocks noGrp="1"/>
          </p:cNvSpPr>
          <p:nvPr>
            <p:ph type="title"/>
          </p:nvPr>
        </p:nvSpPr>
        <p:spPr/>
        <p:txBody>
          <a:bodyPr>
            <a:normAutofit fontScale="90000"/>
          </a:bodyPr>
          <a:lstStyle/>
          <a:p>
            <a:r>
              <a:rPr lang="en-US"/>
              <a:t>New Homelessness Information Management System</a:t>
            </a:r>
            <a:br>
              <a:rPr lang="en-US"/>
            </a:br>
            <a:r>
              <a:rPr lang="en-US" sz="1400"/>
              <a:t>Michele Lafleur</a:t>
            </a:r>
          </a:p>
        </p:txBody>
      </p:sp>
      <p:sp>
        <p:nvSpPr>
          <p:cNvPr id="3" name="Content Placeholder 2">
            <a:extLst>
              <a:ext uri="{FF2B5EF4-FFF2-40B4-BE49-F238E27FC236}">
                <a16:creationId xmlns:a16="http://schemas.microsoft.com/office/drawing/2014/main" id="{9B921F0F-E15D-4D5D-A5E4-958DA08E8C28}"/>
              </a:ext>
            </a:extLst>
          </p:cNvPr>
          <p:cNvSpPr>
            <a:spLocks noGrp="1"/>
          </p:cNvSpPr>
          <p:nvPr>
            <p:ph idx="1"/>
          </p:nvPr>
        </p:nvSpPr>
        <p:spPr/>
        <p:txBody>
          <a:bodyPr vert="horz" lIns="91440" tIns="45720" rIns="91440" bIns="45720" rtlCol="0" anchor="t">
            <a:normAutofit lnSpcReduction="10000"/>
          </a:bodyPr>
          <a:lstStyle/>
          <a:p>
            <a:r>
              <a:rPr lang="en-US"/>
              <a:t>Community Action Pioneer Valley has contracted with </a:t>
            </a:r>
            <a:r>
              <a:rPr lang="en-US" err="1"/>
              <a:t>Bitfocus</a:t>
            </a:r>
            <a:r>
              <a:rPr lang="en-US"/>
              <a:t>, Inc. to provide their Clarity Human Services HMIS.</a:t>
            </a:r>
          </a:p>
          <a:p>
            <a:r>
              <a:rPr lang="en-US"/>
              <a:t>Our new system is called the CAPV Clarity HMIS</a:t>
            </a:r>
          </a:p>
          <a:p>
            <a:r>
              <a:rPr lang="en-US"/>
              <a:t>Will be starting to use this system beginning on December 9th, 2021</a:t>
            </a:r>
          </a:p>
          <a:p>
            <a:r>
              <a:rPr lang="en-US"/>
              <a:t>CAPV will be doing all the system administration for this system</a:t>
            </a:r>
          </a:p>
          <a:p>
            <a:r>
              <a:rPr lang="en-US"/>
              <a:t>All CoC and ESG funded projects will join as well as individual shelters and non-HUD funded programs designed to support those experiencing homelessness</a:t>
            </a:r>
          </a:p>
          <a:p>
            <a:pPr lvl="1"/>
            <a:r>
              <a:rPr lang="en-US"/>
              <a:t>Massachusetts Emergency Assistance Family Shelters and </a:t>
            </a:r>
            <a:r>
              <a:rPr lang="en-US" err="1"/>
              <a:t>HomeBASE</a:t>
            </a:r>
            <a:r>
              <a:rPr lang="en-US"/>
              <a:t> programs will remain in the HMIS administered by DHCD</a:t>
            </a:r>
          </a:p>
          <a:p>
            <a:r>
              <a:rPr lang="en-US"/>
              <a:t>A series of trainings and community conversations will be held beginning in October and continue through early next year</a:t>
            </a:r>
          </a:p>
        </p:txBody>
      </p:sp>
    </p:spTree>
    <p:extLst>
      <p:ext uri="{BB962C8B-B14F-4D97-AF65-F5344CB8AC3E}">
        <p14:creationId xmlns:p14="http://schemas.microsoft.com/office/powerpoint/2010/main" val="3814681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a:t>Closing &amp; Three County CoC Funding Competition</a:t>
            </a:r>
            <a:br>
              <a:rPr lang="en-US" b="1"/>
            </a:br>
            <a:r>
              <a:rPr lang="en-US" sz="1400" b="1"/>
              <a:t>Theresa Nicholson </a:t>
            </a:r>
            <a:endParaRPr lang="en-US"/>
          </a:p>
        </p:txBody>
      </p:sp>
      <p:sp>
        <p:nvSpPr>
          <p:cNvPr id="3" name="Content Placeholder 2"/>
          <p:cNvSpPr>
            <a:spLocks noGrp="1"/>
          </p:cNvSpPr>
          <p:nvPr>
            <p:ph idx="1"/>
          </p:nvPr>
        </p:nvSpPr>
        <p:spPr>
          <a:xfrm>
            <a:off x="677333" y="1634836"/>
            <a:ext cx="8702193" cy="4845095"/>
          </a:xfrm>
        </p:spPr>
        <p:txBody>
          <a:bodyPr vert="horz" lIns="91440" tIns="45720" rIns="91440" bIns="45720" rtlCol="0" anchor="t">
            <a:normAutofit/>
          </a:bodyPr>
          <a:lstStyle/>
          <a:p>
            <a:pPr marL="0" indent="0">
              <a:buNone/>
            </a:pPr>
            <a:endParaRPr lang="en-US"/>
          </a:p>
          <a:p>
            <a:pPr>
              <a:buFont typeface="Wingdings 3"/>
              <a:buChar char=""/>
            </a:pPr>
            <a:endParaRPr lang="en-US"/>
          </a:p>
          <a:p>
            <a:pPr>
              <a:buFont typeface="Wingdings 3"/>
              <a:buChar char=""/>
            </a:pPr>
            <a:endParaRPr lang="en-US"/>
          </a:p>
          <a:p>
            <a:pPr>
              <a:buFont typeface="Wingdings 3"/>
              <a:buChar char=""/>
            </a:pPr>
            <a:endParaRPr lang="en-US"/>
          </a:p>
          <a:p>
            <a:pPr marL="0" indent="0">
              <a:buNone/>
            </a:pPr>
            <a:endParaRPr lang="en-US"/>
          </a:p>
        </p:txBody>
      </p:sp>
      <p:sp>
        <p:nvSpPr>
          <p:cNvPr id="4" name="TextBox 3">
            <a:extLst>
              <a:ext uri="{FF2B5EF4-FFF2-40B4-BE49-F238E27FC236}">
                <a16:creationId xmlns:a16="http://schemas.microsoft.com/office/drawing/2014/main" id="{C898ACAC-A5AF-4AE9-80F9-E495E135C558}"/>
              </a:ext>
            </a:extLst>
          </p:cNvPr>
          <p:cNvSpPr txBox="1"/>
          <p:nvPr/>
        </p:nvSpPr>
        <p:spPr>
          <a:xfrm>
            <a:off x="904374" y="1957137"/>
            <a:ext cx="8859251" cy="48414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2"/>
                </a:solidFill>
                <a:ea typeface="+mn-lt"/>
                <a:cs typeface="+mn-lt"/>
              </a:rPr>
              <a:t>The Three County CoC has released a Request for Proposals (RFP)</a:t>
            </a:r>
            <a:r>
              <a:rPr lang="en-US" b="1">
                <a:ea typeface="+mn-lt"/>
                <a:cs typeface="+mn-lt"/>
              </a:rPr>
              <a:t> </a:t>
            </a:r>
            <a:r>
              <a:rPr lang="en-US">
                <a:ea typeface="+mn-lt"/>
                <a:cs typeface="+mn-lt"/>
              </a:rPr>
              <a:t>for renewal, expansion, and new projects for housing and supportive services specifically to serve persons experiencing homelessness in Berkshire, Hampshire, and Franklin Counties.  </a:t>
            </a:r>
            <a:r>
              <a:rPr lang="en-US" b="1">
                <a:solidFill>
                  <a:schemeClr val="accent1"/>
                </a:solidFill>
                <a:ea typeface="+mn-lt"/>
                <a:cs typeface="+mn-lt"/>
              </a:rPr>
              <a:t>Project types</a:t>
            </a:r>
            <a:r>
              <a:rPr lang="en-US" b="1">
                <a:ea typeface="+mn-lt"/>
                <a:cs typeface="+mn-lt"/>
              </a:rPr>
              <a:t> </a:t>
            </a:r>
            <a:r>
              <a:rPr lang="en-US">
                <a:ea typeface="+mn-lt"/>
                <a:cs typeface="+mn-lt"/>
              </a:rPr>
              <a:t>allowable in this competition are:  </a:t>
            </a:r>
          </a:p>
          <a:p>
            <a:endParaRPr lang="en-US">
              <a:ea typeface="+mn-lt"/>
              <a:cs typeface="+mn-lt"/>
            </a:endParaRPr>
          </a:p>
          <a:p>
            <a:pPr marL="285750" indent="-285750">
              <a:buFont typeface="Wingdings"/>
              <a:buChar char="Ø"/>
            </a:pPr>
            <a:r>
              <a:rPr lang="en-US">
                <a:ea typeface="+mn-lt"/>
                <a:cs typeface="+mn-lt"/>
              </a:rPr>
              <a:t>Renewal Permanent Supportive Housing</a:t>
            </a:r>
            <a:r>
              <a:rPr lang="en-US">
                <a:solidFill>
                  <a:schemeClr val="accent1"/>
                </a:solidFill>
                <a:ea typeface="+mn-lt"/>
                <a:cs typeface="+mn-lt"/>
              </a:rPr>
              <a:t> (PSH)</a:t>
            </a:r>
            <a:r>
              <a:rPr lang="en-US">
                <a:ea typeface="+mn-lt"/>
                <a:cs typeface="+mn-lt"/>
              </a:rPr>
              <a:t>, Rapid Rehousing </a:t>
            </a:r>
            <a:r>
              <a:rPr lang="en-US">
                <a:solidFill>
                  <a:schemeClr val="accent1"/>
                </a:solidFill>
                <a:ea typeface="+mn-lt"/>
                <a:cs typeface="+mn-lt"/>
              </a:rPr>
              <a:t>(RRH)</a:t>
            </a:r>
            <a:r>
              <a:rPr lang="en-US">
                <a:ea typeface="+mn-lt"/>
                <a:cs typeface="+mn-lt"/>
              </a:rPr>
              <a:t>, and Joint Transitional Housing-Rapid-Rehousing </a:t>
            </a:r>
            <a:r>
              <a:rPr lang="en-US">
                <a:solidFill>
                  <a:schemeClr val="accent1"/>
                </a:solidFill>
                <a:ea typeface="+mn-lt"/>
                <a:cs typeface="+mn-lt"/>
              </a:rPr>
              <a:t>(TH-RRH)</a:t>
            </a:r>
            <a:r>
              <a:rPr lang="en-US">
                <a:ea typeface="+mn-lt"/>
                <a:cs typeface="+mn-lt"/>
              </a:rPr>
              <a:t>.  </a:t>
            </a:r>
          </a:p>
          <a:p>
            <a:pPr marL="285750" indent="-285750">
              <a:buFont typeface="Wingdings"/>
              <a:buChar char="Ø"/>
            </a:pPr>
            <a:r>
              <a:rPr lang="en-US">
                <a:ea typeface="+mn-lt"/>
                <a:cs typeface="+mn-lt"/>
              </a:rPr>
              <a:t>New project types are Permanent Supportive Housing</a:t>
            </a:r>
            <a:r>
              <a:rPr lang="en-US">
                <a:solidFill>
                  <a:schemeClr val="accent1"/>
                </a:solidFill>
                <a:ea typeface="+mn-lt"/>
                <a:cs typeface="+mn-lt"/>
              </a:rPr>
              <a:t> (PSH)</a:t>
            </a:r>
            <a:r>
              <a:rPr lang="en-US">
                <a:ea typeface="+mn-lt"/>
                <a:cs typeface="+mn-lt"/>
              </a:rPr>
              <a:t>, Rapid Rehousing </a:t>
            </a:r>
            <a:r>
              <a:rPr lang="en-US">
                <a:solidFill>
                  <a:schemeClr val="accent1"/>
                </a:solidFill>
                <a:ea typeface="+mn-lt"/>
                <a:cs typeface="+mn-lt"/>
              </a:rPr>
              <a:t>(RRH)</a:t>
            </a:r>
            <a:r>
              <a:rPr lang="en-US">
                <a:ea typeface="+mn-lt"/>
                <a:cs typeface="+mn-lt"/>
              </a:rPr>
              <a:t>, and </a:t>
            </a:r>
          </a:p>
          <a:p>
            <a:pPr marL="285750" indent="-285750">
              <a:buFont typeface="Wingdings"/>
              <a:buChar char="Ø"/>
            </a:pPr>
            <a:r>
              <a:rPr lang="en-US">
                <a:ea typeface="+mn-lt"/>
                <a:cs typeface="+mn-lt"/>
              </a:rPr>
              <a:t>Rapid Rehousing </a:t>
            </a:r>
            <a:r>
              <a:rPr lang="en-US">
                <a:solidFill>
                  <a:schemeClr val="accent1"/>
                </a:solidFill>
                <a:ea typeface="+mn-lt"/>
                <a:cs typeface="+mn-lt"/>
              </a:rPr>
              <a:t>(RHH) </a:t>
            </a:r>
            <a:r>
              <a:rPr lang="en-US">
                <a:ea typeface="+mn-lt"/>
                <a:cs typeface="+mn-lt"/>
              </a:rPr>
              <a:t>&amp; Coordinated Entry</a:t>
            </a:r>
            <a:r>
              <a:rPr lang="en-US">
                <a:solidFill>
                  <a:schemeClr val="accent1"/>
                </a:solidFill>
                <a:ea typeface="+mn-lt"/>
                <a:cs typeface="+mn-lt"/>
              </a:rPr>
              <a:t> (CE-SSO)</a:t>
            </a:r>
            <a:r>
              <a:rPr lang="en-US">
                <a:ea typeface="+mn-lt"/>
                <a:cs typeface="+mn-lt"/>
              </a:rPr>
              <a:t> to support victims of Domestic Violence. </a:t>
            </a:r>
            <a:endParaRPr lang="en-US"/>
          </a:p>
          <a:p>
            <a:endParaRPr lang="en-US"/>
          </a:p>
          <a:p>
            <a:r>
              <a:rPr lang="en-US">
                <a:ea typeface="+mn-lt"/>
                <a:cs typeface="+mn-lt"/>
              </a:rPr>
              <a:t>Applications must be completed in </a:t>
            </a:r>
            <a:r>
              <a:rPr lang="en-US" i="1" err="1">
                <a:ea typeface="+mn-lt"/>
                <a:cs typeface="+mn-lt"/>
              </a:rPr>
              <a:t>esnaps</a:t>
            </a:r>
            <a:r>
              <a:rPr lang="en-US">
                <a:ea typeface="+mn-lt"/>
                <a:cs typeface="+mn-lt"/>
              </a:rPr>
              <a:t> </a:t>
            </a:r>
            <a:r>
              <a:rPr lang="en-US" b="1">
                <a:ea typeface="+mn-lt"/>
                <a:cs typeface="+mn-lt"/>
              </a:rPr>
              <a:t>by 5pm on October 15, 2021.</a:t>
            </a:r>
            <a:endParaRPr lang="en-US"/>
          </a:p>
          <a:p>
            <a:endParaRPr lang="en-US" b="1"/>
          </a:p>
          <a:p>
            <a:r>
              <a:rPr lang="en-US" b="1" i="1">
                <a:solidFill>
                  <a:schemeClr val="accent1"/>
                </a:solidFill>
              </a:rPr>
              <a:t>Visit our events page to learn more! </a:t>
            </a:r>
            <a:endParaRPr lang="en-US" b="1" i="1">
              <a:solidFill>
                <a:schemeClr val="accent1"/>
              </a:solidFill>
              <a:ea typeface="+mn-lt"/>
              <a:cs typeface="+mn-lt"/>
            </a:endParaRPr>
          </a:p>
          <a:p>
            <a:r>
              <a:rPr lang="en-US">
                <a:ea typeface="+mn-lt"/>
                <a:cs typeface="+mn-lt"/>
              </a:rPr>
              <a:t>https://www.threecountycoc.communityaction.us/news-events</a:t>
            </a:r>
            <a:endParaRPr lang="en-US" b="1"/>
          </a:p>
          <a:p>
            <a:endParaRPr lang="en-US"/>
          </a:p>
        </p:txBody>
      </p:sp>
    </p:spTree>
    <p:extLst>
      <p:ext uri="{BB962C8B-B14F-4D97-AF65-F5344CB8AC3E}">
        <p14:creationId xmlns:p14="http://schemas.microsoft.com/office/powerpoint/2010/main" val="124740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70" y="429126"/>
            <a:ext cx="9624481" cy="1320800"/>
          </a:xfrm>
        </p:spPr>
        <p:txBody>
          <a:bodyPr>
            <a:normAutofit fontScale="90000"/>
          </a:bodyPr>
          <a:lstStyle/>
          <a:p>
            <a:pPr algn="ctr"/>
            <a:r>
              <a:rPr lang="en-US" sz="3400" b="1"/>
              <a:t>How to Get Involved in the CoC's Regional Efforts</a:t>
            </a:r>
            <a:br>
              <a:rPr lang="en-US" b="1"/>
            </a:br>
            <a:r>
              <a:rPr lang="en-US" sz="1400" b="1"/>
              <a:t> Theresa Nicholson</a:t>
            </a:r>
            <a:endParaRPr lang="en-US"/>
          </a:p>
        </p:txBody>
      </p:sp>
      <p:sp>
        <p:nvSpPr>
          <p:cNvPr id="3" name="Content Placeholder 2"/>
          <p:cNvSpPr>
            <a:spLocks noGrp="1"/>
          </p:cNvSpPr>
          <p:nvPr>
            <p:ph idx="1"/>
          </p:nvPr>
        </p:nvSpPr>
        <p:spPr>
          <a:xfrm>
            <a:off x="352761" y="934159"/>
            <a:ext cx="9207239" cy="5713421"/>
          </a:xfrm>
        </p:spPr>
        <p:txBody>
          <a:bodyPr vert="horz" lIns="91440" tIns="45720" rIns="91440" bIns="45720" rtlCol="0" anchor="t">
            <a:normAutofit fontScale="85000" lnSpcReduction="10000"/>
          </a:bodyPr>
          <a:lstStyle/>
          <a:p>
            <a:pPr marL="0" indent="0">
              <a:buNone/>
            </a:pPr>
            <a:endParaRPr lang="en-US"/>
          </a:p>
          <a:p>
            <a:pPr>
              <a:buFont typeface="Wingdings 3"/>
              <a:buChar char=""/>
            </a:pPr>
            <a:endParaRPr lang="en-US"/>
          </a:p>
          <a:p>
            <a:pPr>
              <a:buFont typeface="Wingdings 3"/>
              <a:buChar char=""/>
            </a:pPr>
            <a:r>
              <a:rPr lang="en-US" b="1">
                <a:solidFill>
                  <a:schemeClr val="accent2"/>
                </a:solidFill>
                <a:ea typeface="+mn-lt"/>
                <a:cs typeface="+mn-lt"/>
              </a:rPr>
              <a:t>Join the Board of Directors</a:t>
            </a:r>
            <a:r>
              <a:rPr lang="en-US" b="1">
                <a:ea typeface="+mn-lt"/>
                <a:cs typeface="+mn-lt"/>
              </a:rPr>
              <a:t>, The CoC is actively recruiting for the following:</a:t>
            </a:r>
          </a:p>
          <a:p>
            <a:pPr lvl="1">
              <a:buFont typeface="Wingdings 3"/>
              <a:buChar char=""/>
            </a:pPr>
            <a:r>
              <a:rPr lang="en-US" b="1">
                <a:ea typeface="+mn-lt"/>
                <a:cs typeface="+mn-lt"/>
              </a:rPr>
              <a:t>Persons with Lived Experience of Homelessness </a:t>
            </a:r>
            <a:r>
              <a:rPr lang="en-US" b="1" i="1">
                <a:ea typeface="+mn-lt"/>
                <a:cs typeface="+mn-lt"/>
              </a:rPr>
              <a:t>(financial compensation for meeting attendance is available)</a:t>
            </a:r>
            <a:endParaRPr lang="en-US">
              <a:ea typeface="+mn-lt"/>
              <a:cs typeface="+mn-lt"/>
            </a:endParaRPr>
          </a:p>
          <a:p>
            <a:pPr lvl="1">
              <a:buFont typeface="Wingdings 3"/>
              <a:buChar char=""/>
            </a:pPr>
            <a:r>
              <a:rPr lang="en-US" b="1">
                <a:ea typeface="+mn-lt"/>
                <a:cs typeface="+mn-lt"/>
              </a:rPr>
              <a:t>Representative from the CAPV Youth Action Board (</a:t>
            </a:r>
            <a:r>
              <a:rPr lang="en-US" b="1" i="1">
                <a:ea typeface="+mn-lt"/>
                <a:cs typeface="+mn-lt"/>
              </a:rPr>
              <a:t>financial compensation for meeting attendance is available)</a:t>
            </a:r>
            <a:endParaRPr lang="en-US">
              <a:ea typeface="+mn-lt"/>
              <a:cs typeface="+mn-lt"/>
            </a:endParaRPr>
          </a:p>
          <a:p>
            <a:pPr lvl="1">
              <a:buFont typeface="Wingdings 3"/>
              <a:buChar char=""/>
            </a:pPr>
            <a:r>
              <a:rPr lang="en-US" b="1">
                <a:ea typeface="+mn-lt"/>
                <a:cs typeface="+mn-lt"/>
              </a:rPr>
              <a:t>Representative from a Housing Authority in the Three County Area &amp; </a:t>
            </a:r>
            <a:endParaRPr lang="en-US">
              <a:ea typeface="+mn-lt"/>
              <a:cs typeface="+mn-lt"/>
            </a:endParaRPr>
          </a:p>
          <a:p>
            <a:pPr lvl="1">
              <a:buFont typeface="Wingdings 3"/>
              <a:buChar char=""/>
            </a:pPr>
            <a:r>
              <a:rPr lang="en-US" b="1">
                <a:ea typeface="+mn-lt"/>
                <a:cs typeface="+mn-lt"/>
              </a:rPr>
              <a:t>An Affordable Housing Advocate or Developer</a:t>
            </a:r>
            <a:endParaRPr lang="en-US">
              <a:ea typeface="+mn-lt"/>
              <a:cs typeface="+mn-lt"/>
            </a:endParaRPr>
          </a:p>
          <a:p>
            <a:pPr>
              <a:buFont typeface="'Wingdings 3',Sans-Serif"/>
              <a:buChar char=""/>
            </a:pPr>
            <a:r>
              <a:rPr lang="en-US" b="1">
                <a:solidFill>
                  <a:schemeClr val="accent2"/>
                </a:solidFill>
                <a:ea typeface="+mn-lt"/>
                <a:cs typeface="+mn-lt"/>
              </a:rPr>
              <a:t>Join one of our committees:</a:t>
            </a:r>
            <a:endParaRPr lang="en-US">
              <a:solidFill>
                <a:schemeClr val="accent2"/>
              </a:solidFill>
              <a:ea typeface="+mn-lt"/>
              <a:cs typeface="+mn-lt"/>
            </a:endParaRPr>
          </a:p>
          <a:p>
            <a:pPr lvl="1" indent="0">
              <a:buFont typeface="'Wingdings 3',Sans-Serif"/>
              <a:buChar char=""/>
            </a:pPr>
            <a:r>
              <a:rPr lang="en-US" b="1" i="1" u="sng">
                <a:ea typeface="+mn-lt"/>
                <a:cs typeface="+mn-lt"/>
              </a:rPr>
              <a:t>Equity and Inclusion Committee and the Racial Equity Workgroup</a:t>
            </a:r>
            <a:r>
              <a:rPr lang="en-US" b="1" u="sng">
                <a:ea typeface="+mn-lt"/>
                <a:cs typeface="+mn-lt"/>
              </a:rPr>
              <a:t>:</a:t>
            </a:r>
            <a:r>
              <a:rPr lang="en-US">
                <a:ea typeface="+mn-lt"/>
                <a:cs typeface="+mn-lt"/>
              </a:rPr>
              <a:t>  Each Meets monthly. The contact person for this committee is Shaundell Diaz</a:t>
            </a:r>
            <a:r>
              <a:rPr lang="en-US">
                <a:solidFill>
                  <a:schemeClr val="accent2"/>
                </a:solidFill>
                <a:ea typeface="+mn-lt"/>
                <a:cs typeface="+mn-lt"/>
              </a:rPr>
              <a:t>, </a:t>
            </a:r>
            <a:r>
              <a:rPr lang="en-US">
                <a:solidFill>
                  <a:schemeClr val="accent2"/>
                </a:solidFill>
                <a:ea typeface="+mn-lt"/>
                <a:cs typeface="+mn-lt"/>
                <a:hlinkClick r:id="rId3">
                  <a:extLst>
                    <a:ext uri="{A12FA001-AC4F-418D-AE19-62706E023703}">
                      <ahyp:hlinkClr xmlns:ahyp="http://schemas.microsoft.com/office/drawing/2018/hyperlinkcolor" val="tx"/>
                    </a:ext>
                  </a:extLst>
                </a:hlinkClick>
              </a:rPr>
              <a:t>sdiaz@communityaction.us</a:t>
            </a:r>
            <a:endParaRPr lang="en-US">
              <a:solidFill>
                <a:schemeClr val="accent2"/>
              </a:solidFill>
              <a:ea typeface="+mn-lt"/>
              <a:cs typeface="+mn-lt"/>
            </a:endParaRPr>
          </a:p>
          <a:p>
            <a:pPr lvl="1" indent="0">
              <a:buFont typeface="'Wingdings 3',Sans-Serif"/>
              <a:buChar char=""/>
            </a:pPr>
            <a:r>
              <a:rPr lang="en-US" b="1" i="1" u="sng">
                <a:ea typeface="+mn-lt"/>
                <a:cs typeface="+mn-lt"/>
              </a:rPr>
              <a:t>Coordinated Entry Committee</a:t>
            </a:r>
            <a:r>
              <a:rPr lang="en-US" u="sng">
                <a:ea typeface="+mn-lt"/>
                <a:cs typeface="+mn-lt"/>
              </a:rPr>
              <a:t>:</a:t>
            </a:r>
            <a:r>
              <a:rPr lang="en-US">
                <a:ea typeface="+mn-lt"/>
                <a:cs typeface="+mn-lt"/>
              </a:rPr>
              <a:t> Meets quarterly. The contact person for this committee is Brooke Murphy, </a:t>
            </a:r>
            <a:r>
              <a:rPr lang="en-US">
                <a:ea typeface="+mn-lt"/>
                <a:cs typeface="+mn-lt"/>
                <a:hlinkClick r:id="rId4"/>
              </a:rPr>
              <a:t>bmurphy@communityaction.us</a:t>
            </a:r>
            <a:r>
              <a:rPr lang="en-US">
                <a:ea typeface="+mn-lt"/>
                <a:cs typeface="+mn-lt"/>
              </a:rPr>
              <a:t> </a:t>
            </a:r>
          </a:p>
          <a:p>
            <a:pPr lvl="1" indent="0">
              <a:buFont typeface="'Wingdings 3',Sans-Serif"/>
              <a:buChar char=""/>
            </a:pPr>
            <a:r>
              <a:rPr lang="en-US" b="1" i="1" u="sng">
                <a:ea typeface="+mn-lt"/>
                <a:cs typeface="+mn-lt"/>
              </a:rPr>
              <a:t>Data Evaluation Committee:</a:t>
            </a:r>
            <a:r>
              <a:rPr lang="en-US" u="sng">
                <a:ea typeface="+mn-lt"/>
                <a:cs typeface="+mn-lt"/>
              </a:rPr>
              <a:t> </a:t>
            </a:r>
            <a:r>
              <a:rPr lang="en-US">
                <a:ea typeface="+mn-lt"/>
                <a:cs typeface="+mn-lt"/>
              </a:rPr>
              <a:t>Meets monthly. The contact person for this committee is Michele LaFleur, </a:t>
            </a:r>
            <a:r>
              <a:rPr lang="en-US">
                <a:ea typeface="+mn-lt"/>
                <a:cs typeface="+mn-lt"/>
                <a:hlinkClick r:id="rId5"/>
              </a:rPr>
              <a:t>MLaFleur@communityaction.us</a:t>
            </a:r>
            <a:endParaRPr lang="en-US">
              <a:ea typeface="+mn-lt"/>
              <a:cs typeface="+mn-lt"/>
            </a:endParaRPr>
          </a:p>
          <a:p>
            <a:pPr lvl="1" indent="0">
              <a:buFont typeface="'Wingdings 3',Sans-Serif"/>
              <a:buChar char=""/>
            </a:pPr>
            <a:r>
              <a:rPr lang="en-US" b="1" i="1" u="sng">
                <a:ea typeface="+mn-lt"/>
                <a:cs typeface="+mn-lt"/>
              </a:rPr>
              <a:t>Ranking Evaluation Committee</a:t>
            </a:r>
            <a:r>
              <a:rPr lang="en-US" u="sng">
                <a:ea typeface="+mn-lt"/>
                <a:cs typeface="+mn-lt"/>
              </a:rPr>
              <a:t>:</a:t>
            </a:r>
            <a:r>
              <a:rPr lang="en-US">
                <a:ea typeface="+mn-lt"/>
                <a:cs typeface="+mn-lt"/>
              </a:rPr>
              <a:t> Meets quarterly &amp; more often during the Annual Funding competition. The contact person for this committee is Keleigh Pereira,  </a:t>
            </a:r>
            <a:r>
              <a:rPr lang="en-US">
                <a:ea typeface="+mn-lt"/>
                <a:cs typeface="+mn-lt"/>
                <a:hlinkClick r:id="rId6"/>
              </a:rPr>
              <a:t>kpereira@communityaction.us</a:t>
            </a:r>
            <a:endParaRPr lang="en-US">
              <a:ea typeface="+mn-lt"/>
              <a:cs typeface="+mn-lt"/>
            </a:endParaRPr>
          </a:p>
          <a:p>
            <a:pPr lvl="1" indent="0">
              <a:buFont typeface="'Wingdings 3',Sans-Serif"/>
              <a:buChar char=""/>
            </a:pPr>
            <a:r>
              <a:rPr lang="en-US" b="1" i="1" u="sng">
                <a:ea typeface="+mn-lt"/>
                <a:cs typeface="+mn-lt"/>
              </a:rPr>
              <a:t>Youth and Young Adult Homelessness Committee:</a:t>
            </a:r>
            <a:r>
              <a:rPr lang="en-US" u="sng">
                <a:ea typeface="+mn-lt"/>
                <a:cs typeface="+mn-lt"/>
              </a:rPr>
              <a:t> </a:t>
            </a:r>
            <a:r>
              <a:rPr lang="en-US">
                <a:ea typeface="+mn-lt"/>
                <a:cs typeface="+mn-lt"/>
              </a:rPr>
              <a:t>Meets Monthly. If you are interested in participating in the work of the </a:t>
            </a:r>
            <a:r>
              <a:rPr lang="en-US" b="1">
                <a:ea typeface="+mn-lt"/>
                <a:cs typeface="+mn-lt"/>
              </a:rPr>
              <a:t>Youth Homelessness Demonstration Project</a:t>
            </a:r>
            <a:r>
              <a:rPr lang="en-US">
                <a:ea typeface="+mn-lt"/>
                <a:cs typeface="+mn-lt"/>
              </a:rPr>
              <a:t>, please contact Teri Coopman </a:t>
            </a:r>
            <a:r>
              <a:rPr lang="en-US">
                <a:ea typeface="+mn-lt"/>
                <a:cs typeface="+mn-lt"/>
                <a:hlinkClick r:id="rId7"/>
              </a:rPr>
              <a:t>tkoopman@communityaction.us</a:t>
            </a:r>
            <a:endParaRPr lang="en-US">
              <a:ea typeface="+mn-lt"/>
              <a:cs typeface="+mn-lt"/>
            </a:endParaRPr>
          </a:p>
          <a:p>
            <a:pPr indent="-228600">
              <a:lnSpc>
                <a:spcPct val="90000"/>
              </a:lnSpc>
              <a:spcBef>
                <a:spcPts val="0"/>
              </a:spcBef>
              <a:spcAft>
                <a:spcPts val="600"/>
              </a:spcAft>
              <a:buFont typeface="Arial,Sans-Serif"/>
              <a:buChar char="•"/>
            </a:pPr>
            <a:endParaRPr lang="en-US">
              <a:ea typeface="+mn-lt"/>
              <a:cs typeface="+mn-lt"/>
            </a:endParaRPr>
          </a:p>
          <a:p>
            <a:pPr>
              <a:buFont typeface="Wingdings 3"/>
              <a:buChar char=""/>
            </a:pPr>
            <a:endParaRPr lang="en-US"/>
          </a:p>
          <a:p>
            <a:pPr marL="0" indent="0">
              <a:buNone/>
            </a:pPr>
            <a:endParaRPr lang="en-US"/>
          </a:p>
        </p:txBody>
      </p:sp>
    </p:spTree>
    <p:extLst>
      <p:ext uri="{BB962C8B-B14F-4D97-AF65-F5344CB8AC3E}">
        <p14:creationId xmlns:p14="http://schemas.microsoft.com/office/powerpoint/2010/main" val="2527543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8715"/>
          </a:xfrm>
        </p:spPr>
        <p:txBody>
          <a:bodyPr>
            <a:normAutofit fontScale="90000"/>
          </a:bodyPr>
          <a:lstStyle/>
          <a:p>
            <a:r>
              <a:rPr lang="en-US" sz="3800"/>
              <a:t>Board Membership Update and Vote</a:t>
            </a:r>
            <a:br>
              <a:rPr lang="en-US"/>
            </a:br>
            <a:r>
              <a:rPr lang="en-US" sz="1600"/>
              <a:t>Brad Gordon</a:t>
            </a:r>
            <a:br>
              <a:rPr lang="en-US" sz="1600"/>
            </a:br>
            <a:br>
              <a:rPr lang="en-US"/>
            </a:br>
            <a:br>
              <a:rPr lang="en-US"/>
            </a:br>
            <a:endParaRPr lang="en-US"/>
          </a:p>
        </p:txBody>
      </p:sp>
      <p:sp>
        <p:nvSpPr>
          <p:cNvPr id="3" name="Content Placeholder 2"/>
          <p:cNvSpPr>
            <a:spLocks noGrp="1"/>
          </p:cNvSpPr>
          <p:nvPr>
            <p:ph idx="1"/>
          </p:nvPr>
        </p:nvSpPr>
        <p:spPr>
          <a:xfrm>
            <a:off x="677334" y="1529863"/>
            <a:ext cx="10937304" cy="4511500"/>
          </a:xfrm>
        </p:spPr>
        <p:txBody>
          <a:bodyPr vert="horz" lIns="91440" tIns="45720" rIns="91440" bIns="45720" rtlCol="0" anchor="t">
            <a:normAutofit/>
          </a:bodyPr>
          <a:lstStyle/>
          <a:p>
            <a:r>
              <a:rPr lang="en-US">
                <a:solidFill>
                  <a:schemeClr val="tx1">
                    <a:lumMod val="65000"/>
                    <a:lumOff val="35000"/>
                  </a:schemeClr>
                </a:solidFill>
              </a:rPr>
              <a:t>Board Members to be Voted On (Term Ending 2023)</a:t>
            </a:r>
          </a:p>
          <a:p>
            <a:pPr marL="457200" lvl="1" indent="0">
              <a:buNone/>
            </a:pPr>
            <a:r>
              <a:rPr lang="en-US">
                <a:solidFill>
                  <a:schemeClr val="bg2">
                    <a:lumMod val="50000"/>
                  </a:schemeClr>
                </a:solidFill>
              </a:rPr>
              <a:t>  </a:t>
            </a:r>
          </a:p>
          <a:p>
            <a:pPr marL="0" fontAlgn="t">
              <a:spcBef>
                <a:spcPts val="0"/>
              </a:spcBef>
            </a:pPr>
            <a:endParaRPr lang="en-US">
              <a:latin typeface="Arial" panose="020B0604020202020204" pitchFamily="34" charset="0"/>
            </a:endParaRPr>
          </a:p>
          <a:p>
            <a:pPr marL="457200" lvl="1" indent="0">
              <a:buNone/>
            </a:pPr>
            <a:endParaRPr lang="en-US">
              <a:solidFill>
                <a:srgbClr val="C00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749745615"/>
              </p:ext>
            </p:extLst>
          </p:nvPr>
        </p:nvGraphicFramePr>
        <p:xfrm>
          <a:off x="695157" y="2186238"/>
          <a:ext cx="8505907" cy="3700209"/>
        </p:xfrm>
        <a:graphic>
          <a:graphicData uri="http://schemas.openxmlformats.org/drawingml/2006/table">
            <a:tbl>
              <a:tblPr firstRow="1" bandRow="1">
                <a:tableStyleId>{B301B821-A1FF-4177-AEE7-76D212191A09}</a:tableStyleId>
              </a:tblPr>
              <a:tblGrid>
                <a:gridCol w="4057094">
                  <a:extLst>
                    <a:ext uri="{9D8B030D-6E8A-4147-A177-3AD203B41FA5}">
                      <a16:colId xmlns:a16="http://schemas.microsoft.com/office/drawing/2014/main" val="81044488"/>
                    </a:ext>
                  </a:extLst>
                </a:gridCol>
                <a:gridCol w="4448813">
                  <a:extLst>
                    <a:ext uri="{9D8B030D-6E8A-4147-A177-3AD203B41FA5}">
                      <a16:colId xmlns:a16="http://schemas.microsoft.com/office/drawing/2014/main" val="583134410"/>
                    </a:ext>
                  </a:extLst>
                </a:gridCol>
              </a:tblGrid>
              <a:tr h="432954">
                <a:tc>
                  <a:txBody>
                    <a:bodyPr/>
                    <a:lstStyle/>
                    <a:p>
                      <a:r>
                        <a:rPr lang="en-US" sz="1600"/>
                        <a:t>Officers &amp; Permanent Required</a:t>
                      </a:r>
                      <a:r>
                        <a:rPr lang="en-US" sz="1600" baseline="0"/>
                        <a:t> Seats</a:t>
                      </a:r>
                      <a:endParaRPr lang="en-US" sz="1600"/>
                    </a:p>
                  </a:txBody>
                  <a:tcPr>
                    <a:solidFill>
                      <a:schemeClr val="accent2"/>
                    </a:solidFill>
                  </a:tcPr>
                </a:tc>
                <a:tc>
                  <a:txBody>
                    <a:bodyPr/>
                    <a:lstStyle/>
                    <a:p>
                      <a:r>
                        <a:rPr lang="en-US" sz="1600"/>
                        <a:t>Representative</a:t>
                      </a:r>
                    </a:p>
                  </a:txBody>
                  <a:tcPr>
                    <a:solidFill>
                      <a:schemeClr val="accent2"/>
                    </a:solidFill>
                  </a:tcPr>
                </a:tc>
                <a:extLst>
                  <a:ext uri="{0D108BD9-81ED-4DB2-BD59-A6C34878D82A}">
                    <a16:rowId xmlns:a16="http://schemas.microsoft.com/office/drawing/2014/main" val="1790721020"/>
                  </a:ext>
                </a:extLst>
              </a:tr>
              <a:tr h="377373">
                <a:tc>
                  <a:txBody>
                    <a:bodyPr/>
                    <a:lstStyle/>
                    <a:p>
                      <a:r>
                        <a:rPr lang="en-US" sz="1400" b="1">
                          <a:solidFill>
                            <a:schemeClr val="tx1">
                              <a:lumMod val="65000"/>
                              <a:lumOff val="35000"/>
                            </a:schemeClr>
                          </a:solidFill>
                        </a:rPr>
                        <a:t>Berkshire County Representative </a:t>
                      </a:r>
                    </a:p>
                  </a:txBody>
                  <a:tcPr/>
                </a:tc>
                <a:tc>
                  <a:txBody>
                    <a:bodyPr/>
                    <a:lstStyle/>
                    <a:p>
                      <a:pPr lvl="0">
                        <a:buNone/>
                      </a:pPr>
                      <a:r>
                        <a:rPr lang="en-US" sz="1400" u="none" strike="noStrike" noProof="0">
                          <a:solidFill>
                            <a:schemeClr val="tx1">
                              <a:lumMod val="65000"/>
                              <a:lumOff val="35000"/>
                            </a:schemeClr>
                          </a:solidFill>
                        </a:rPr>
                        <a:t>Justine Dodds, City of Pittsfield </a:t>
                      </a:r>
                      <a:endParaRPr lang="en-US" sz="1400">
                        <a:solidFill>
                          <a:schemeClr val="tx1">
                            <a:lumMod val="65000"/>
                            <a:lumOff val="35000"/>
                          </a:schemeClr>
                        </a:solidFill>
                      </a:endParaRPr>
                    </a:p>
                  </a:txBody>
                  <a:tcPr/>
                </a:tc>
                <a:extLst>
                  <a:ext uri="{0D108BD9-81ED-4DB2-BD59-A6C34878D82A}">
                    <a16:rowId xmlns:a16="http://schemas.microsoft.com/office/drawing/2014/main" val="960251690"/>
                  </a:ext>
                </a:extLst>
              </a:tr>
              <a:tr h="377373">
                <a:tc>
                  <a:txBody>
                    <a:bodyPr/>
                    <a:lstStyle/>
                    <a:p>
                      <a:pPr lvl="0">
                        <a:buNone/>
                      </a:pPr>
                      <a:r>
                        <a:rPr lang="en-US" sz="1400" b="1">
                          <a:solidFill>
                            <a:schemeClr val="tx1">
                              <a:lumMod val="65000"/>
                              <a:lumOff val="35000"/>
                            </a:schemeClr>
                          </a:solidFill>
                        </a:rPr>
                        <a:t>Hampshire County Representative </a:t>
                      </a:r>
                    </a:p>
                  </a:txBody>
                  <a:tcPr/>
                </a:tc>
                <a:tc>
                  <a:txBody>
                    <a:bodyPr/>
                    <a:lstStyle/>
                    <a:p>
                      <a:r>
                        <a:rPr lang="en-US" sz="1400">
                          <a:solidFill>
                            <a:schemeClr val="tx1">
                              <a:lumMod val="65000"/>
                              <a:lumOff val="35000"/>
                            </a:schemeClr>
                          </a:solidFill>
                        </a:rPr>
                        <a:t>Earl Miller, Western Mass Recovery, DMH</a:t>
                      </a:r>
                    </a:p>
                  </a:txBody>
                  <a:tcPr/>
                </a:tc>
                <a:extLst>
                  <a:ext uri="{0D108BD9-81ED-4DB2-BD59-A6C34878D82A}">
                    <a16:rowId xmlns:a16="http://schemas.microsoft.com/office/drawing/2014/main" val="2923427407"/>
                  </a:ext>
                </a:extLst>
              </a:tr>
              <a:tr h="377373">
                <a:tc>
                  <a:txBody>
                    <a:bodyPr/>
                    <a:lstStyle/>
                    <a:p>
                      <a:r>
                        <a:rPr lang="en-US" sz="1400" b="1">
                          <a:solidFill>
                            <a:schemeClr val="tx1">
                              <a:lumMod val="65000"/>
                              <a:lumOff val="35000"/>
                            </a:schemeClr>
                          </a:solidFill>
                        </a:rPr>
                        <a:t>Franklin County Representative </a:t>
                      </a:r>
                    </a:p>
                  </a:txBody>
                  <a:tcPr/>
                </a:tc>
                <a:tc>
                  <a:txBody>
                    <a:bodyPr/>
                    <a:lstStyle/>
                    <a:p>
                      <a:r>
                        <a:rPr lang="en-US" sz="1400">
                          <a:solidFill>
                            <a:schemeClr val="tx1">
                              <a:lumMod val="65000"/>
                              <a:lumOff val="35000"/>
                            </a:schemeClr>
                          </a:solidFill>
                        </a:rPr>
                        <a:t>Diana </a:t>
                      </a:r>
                      <a:r>
                        <a:rPr lang="en-US" sz="1400" err="1">
                          <a:solidFill>
                            <a:schemeClr val="tx1">
                              <a:lumMod val="65000"/>
                              <a:lumOff val="35000"/>
                            </a:schemeClr>
                          </a:solidFill>
                        </a:rPr>
                        <a:t>Abath</a:t>
                      </a:r>
                      <a:r>
                        <a:rPr lang="en-US" sz="1400">
                          <a:solidFill>
                            <a:schemeClr val="tx1">
                              <a:lumMod val="65000"/>
                              <a:lumOff val="35000"/>
                            </a:schemeClr>
                          </a:solidFill>
                        </a:rPr>
                        <a:t>, Women’s Resource Center, GCC</a:t>
                      </a:r>
                    </a:p>
                  </a:txBody>
                  <a:tcPr/>
                </a:tc>
                <a:extLst>
                  <a:ext uri="{0D108BD9-81ED-4DB2-BD59-A6C34878D82A}">
                    <a16:rowId xmlns:a16="http://schemas.microsoft.com/office/drawing/2014/main" val="3686074579"/>
                  </a:ext>
                </a:extLst>
              </a:tr>
              <a:tr h="377373">
                <a:tc>
                  <a:txBody>
                    <a:bodyPr/>
                    <a:lstStyle/>
                    <a:p>
                      <a:r>
                        <a:rPr lang="en-US" sz="1400" b="1">
                          <a:solidFill>
                            <a:schemeClr val="tx1">
                              <a:lumMod val="65000"/>
                              <a:lumOff val="35000"/>
                            </a:schemeClr>
                          </a:solidFill>
                        </a:rPr>
                        <a:t>Homeless Advocate</a:t>
                      </a:r>
                    </a:p>
                  </a:txBody>
                  <a:tcPr/>
                </a:tc>
                <a:tc>
                  <a:txBody>
                    <a:bodyPr/>
                    <a:lstStyle/>
                    <a:p>
                      <a:r>
                        <a:rPr lang="en-US" sz="1400">
                          <a:solidFill>
                            <a:schemeClr val="tx1">
                              <a:lumMod val="65000"/>
                              <a:lumOff val="35000"/>
                            </a:schemeClr>
                          </a:solidFill>
                        </a:rPr>
                        <a:t>Andy Klatka, Eliot Homeless Services</a:t>
                      </a:r>
                    </a:p>
                  </a:txBody>
                  <a:tcPr/>
                </a:tc>
                <a:extLst>
                  <a:ext uri="{0D108BD9-81ED-4DB2-BD59-A6C34878D82A}">
                    <a16:rowId xmlns:a16="http://schemas.microsoft.com/office/drawing/2014/main" val="4131463357"/>
                  </a:ext>
                </a:extLst>
              </a:tr>
              <a:tr h="585921">
                <a:tc>
                  <a:txBody>
                    <a:bodyPr/>
                    <a:lstStyle/>
                    <a:p>
                      <a:r>
                        <a:rPr lang="en-US" sz="1400" b="1">
                          <a:solidFill>
                            <a:schemeClr val="tx1">
                              <a:lumMod val="65000"/>
                              <a:lumOff val="35000"/>
                            </a:schemeClr>
                          </a:solidFill>
                        </a:rPr>
                        <a:t>McKinney Vento Education Liaison</a:t>
                      </a:r>
                    </a:p>
                  </a:txBody>
                  <a:tcPr/>
                </a:tc>
                <a:tc>
                  <a:txBody>
                    <a:bodyPr/>
                    <a:lstStyle/>
                    <a:p>
                      <a:r>
                        <a:rPr lang="en-US" sz="1400">
                          <a:solidFill>
                            <a:schemeClr val="tx1">
                              <a:lumMod val="65000"/>
                              <a:lumOff val="35000"/>
                            </a:schemeClr>
                          </a:solidFill>
                        </a:rPr>
                        <a:t>Stacey Parsons, North Adams Public Schools</a:t>
                      </a:r>
                    </a:p>
                    <a:p>
                      <a:r>
                        <a:rPr lang="en-US" sz="1400">
                          <a:solidFill>
                            <a:schemeClr val="tx1">
                              <a:lumMod val="65000"/>
                              <a:lumOff val="35000"/>
                            </a:schemeClr>
                          </a:solidFill>
                        </a:rPr>
                        <a:t>School-Housing Partnership Coordinator MV </a:t>
                      </a:r>
                    </a:p>
                  </a:txBody>
                  <a:tcPr/>
                </a:tc>
                <a:extLst>
                  <a:ext uri="{0D108BD9-81ED-4DB2-BD59-A6C34878D82A}">
                    <a16:rowId xmlns:a16="http://schemas.microsoft.com/office/drawing/2014/main" val="4005140460"/>
                  </a:ext>
                </a:extLst>
              </a:tr>
              <a:tr h="585921">
                <a:tc>
                  <a:txBody>
                    <a:bodyPr/>
                    <a:lstStyle/>
                    <a:p>
                      <a:r>
                        <a:rPr lang="en-US" sz="1400" b="1">
                          <a:solidFill>
                            <a:schemeClr val="tx1">
                              <a:lumMod val="65000"/>
                              <a:lumOff val="35000"/>
                            </a:schemeClr>
                          </a:solidFill>
                        </a:rPr>
                        <a:t>Western MA Regional Network to End Homelessness Representative (WMNEH)</a:t>
                      </a:r>
                    </a:p>
                  </a:txBody>
                  <a:tcPr/>
                </a:tc>
                <a:tc>
                  <a:txBody>
                    <a:bodyPr/>
                    <a:lstStyle/>
                    <a:p>
                      <a:r>
                        <a:rPr lang="en-US" sz="1400">
                          <a:solidFill>
                            <a:schemeClr val="tx1">
                              <a:lumMod val="65000"/>
                              <a:lumOff val="35000"/>
                            </a:schemeClr>
                          </a:solidFill>
                        </a:rPr>
                        <a:t>Pamela Schwartz, WMNEH Consultant</a:t>
                      </a:r>
                    </a:p>
                  </a:txBody>
                  <a:tcPr/>
                </a:tc>
                <a:extLst>
                  <a:ext uri="{0D108BD9-81ED-4DB2-BD59-A6C34878D82A}">
                    <a16:rowId xmlns:a16="http://schemas.microsoft.com/office/drawing/2014/main" val="4053283421"/>
                  </a:ext>
                </a:extLst>
              </a:tr>
              <a:tr h="585921">
                <a:tc>
                  <a:txBody>
                    <a:bodyPr/>
                    <a:lstStyle/>
                    <a:p>
                      <a:r>
                        <a:rPr lang="en-US" sz="1400" b="1">
                          <a:solidFill>
                            <a:schemeClr val="tx1">
                              <a:lumMod val="65000"/>
                              <a:lumOff val="35000"/>
                            </a:schemeClr>
                          </a:solidFill>
                        </a:rPr>
                        <a:t>ESG Representative(s)</a:t>
                      </a:r>
                    </a:p>
                  </a:txBody>
                  <a:tcPr/>
                </a:tc>
                <a:tc>
                  <a:txBody>
                    <a:bodyPr/>
                    <a:lstStyle/>
                    <a:p>
                      <a:r>
                        <a:rPr lang="en-US" sz="1400">
                          <a:solidFill>
                            <a:schemeClr val="tx1">
                              <a:lumMod val="65000"/>
                              <a:lumOff val="35000"/>
                            </a:schemeClr>
                          </a:solidFill>
                        </a:rPr>
                        <a:t>Brad Gordon, Berkshire County Regional Housing Authority, </a:t>
                      </a:r>
                      <a:r>
                        <a:rPr lang="en-US" sz="1400" b="1" i="1">
                          <a:solidFill>
                            <a:schemeClr val="tx1">
                              <a:lumMod val="65000"/>
                              <a:lumOff val="35000"/>
                            </a:schemeClr>
                          </a:solidFill>
                        </a:rPr>
                        <a:t>and CoC Board Co-Chair</a:t>
                      </a:r>
                    </a:p>
                  </a:txBody>
                  <a:tcPr/>
                </a:tc>
                <a:extLst>
                  <a:ext uri="{0D108BD9-81ED-4DB2-BD59-A6C34878D82A}">
                    <a16:rowId xmlns:a16="http://schemas.microsoft.com/office/drawing/2014/main" val="1899438560"/>
                  </a:ext>
                </a:extLst>
              </a:tr>
            </a:tbl>
          </a:graphicData>
        </a:graphic>
      </p:graphicFrame>
    </p:spTree>
    <p:extLst>
      <p:ext uri="{BB962C8B-B14F-4D97-AF65-F5344CB8AC3E}">
        <p14:creationId xmlns:p14="http://schemas.microsoft.com/office/powerpoint/2010/main" val="2705727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8715"/>
          </a:xfrm>
        </p:spPr>
        <p:txBody>
          <a:bodyPr>
            <a:normAutofit fontScale="90000"/>
          </a:bodyPr>
          <a:lstStyle/>
          <a:p>
            <a:r>
              <a:rPr lang="en-US" sz="3800"/>
              <a:t>Board Membership Update and Vote</a:t>
            </a:r>
            <a:br>
              <a:rPr lang="en-US"/>
            </a:br>
            <a:r>
              <a:rPr lang="en-US" sz="1600"/>
              <a:t>Brad Gordon</a:t>
            </a:r>
            <a:br>
              <a:rPr lang="en-US" sz="1600"/>
            </a:br>
            <a:br>
              <a:rPr lang="en-US"/>
            </a:br>
            <a:br>
              <a:rPr lang="en-US"/>
            </a:br>
            <a:endParaRPr lang="en-US"/>
          </a:p>
        </p:txBody>
      </p:sp>
      <p:sp>
        <p:nvSpPr>
          <p:cNvPr id="3" name="Content Placeholder 2"/>
          <p:cNvSpPr>
            <a:spLocks noGrp="1"/>
          </p:cNvSpPr>
          <p:nvPr>
            <p:ph idx="1"/>
          </p:nvPr>
        </p:nvSpPr>
        <p:spPr>
          <a:xfrm>
            <a:off x="677334" y="1529863"/>
            <a:ext cx="10937304" cy="4511500"/>
          </a:xfrm>
        </p:spPr>
        <p:txBody>
          <a:bodyPr vert="horz" lIns="91440" tIns="45720" rIns="91440" bIns="45720" rtlCol="0" anchor="t">
            <a:normAutofit/>
          </a:bodyPr>
          <a:lstStyle/>
          <a:p>
            <a:r>
              <a:rPr lang="en-US">
                <a:solidFill>
                  <a:schemeClr val="tx1">
                    <a:lumMod val="65000"/>
                    <a:lumOff val="35000"/>
                  </a:schemeClr>
                </a:solidFill>
              </a:rPr>
              <a:t>Board Members to be Voted On (Term Ending 2023)</a:t>
            </a:r>
          </a:p>
          <a:p>
            <a:pPr marL="457200" lvl="1" indent="0">
              <a:buNone/>
            </a:pPr>
            <a:r>
              <a:rPr lang="en-US">
                <a:solidFill>
                  <a:schemeClr val="bg2">
                    <a:lumMod val="50000"/>
                  </a:schemeClr>
                </a:solidFill>
              </a:rPr>
              <a:t>  </a:t>
            </a:r>
          </a:p>
          <a:p>
            <a:pPr marL="0" fontAlgn="t">
              <a:spcBef>
                <a:spcPts val="0"/>
              </a:spcBef>
            </a:pPr>
            <a:endParaRPr lang="en-US">
              <a:latin typeface="Arial" panose="020B0604020202020204" pitchFamily="34" charset="0"/>
            </a:endParaRPr>
          </a:p>
          <a:p>
            <a:pPr marL="457200" lvl="1" indent="0">
              <a:buNone/>
            </a:pPr>
            <a:endParaRPr lang="en-US">
              <a:solidFill>
                <a:srgbClr val="C00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367812322"/>
              </p:ext>
            </p:extLst>
          </p:nvPr>
        </p:nvGraphicFramePr>
        <p:xfrm>
          <a:off x="866775" y="2295525"/>
          <a:ext cx="8196265" cy="3119309"/>
        </p:xfrm>
        <a:graphic>
          <a:graphicData uri="http://schemas.openxmlformats.org/drawingml/2006/table">
            <a:tbl>
              <a:tblPr firstRow="1" bandRow="1">
                <a:tableStyleId>{B301B821-A1FF-4177-AEE7-76D212191A09}</a:tableStyleId>
              </a:tblPr>
              <a:tblGrid>
                <a:gridCol w="3776622">
                  <a:extLst>
                    <a:ext uri="{9D8B030D-6E8A-4147-A177-3AD203B41FA5}">
                      <a16:colId xmlns:a16="http://schemas.microsoft.com/office/drawing/2014/main" val="81044488"/>
                    </a:ext>
                  </a:extLst>
                </a:gridCol>
                <a:gridCol w="4419643">
                  <a:extLst>
                    <a:ext uri="{9D8B030D-6E8A-4147-A177-3AD203B41FA5}">
                      <a16:colId xmlns:a16="http://schemas.microsoft.com/office/drawing/2014/main" val="583134410"/>
                    </a:ext>
                  </a:extLst>
                </a:gridCol>
              </a:tblGrid>
              <a:tr h="698184">
                <a:tc>
                  <a:txBody>
                    <a:bodyPr/>
                    <a:lstStyle/>
                    <a:p>
                      <a:r>
                        <a:rPr lang="en-US" sz="1600"/>
                        <a:t>Project Representatives</a:t>
                      </a:r>
                      <a:r>
                        <a:rPr lang="en-US" sz="1600" baseline="0"/>
                        <a:t> (PR) </a:t>
                      </a:r>
                    </a:p>
                    <a:p>
                      <a:r>
                        <a:rPr lang="en-US" sz="1600" baseline="0"/>
                        <a:t>&amp; Other</a:t>
                      </a:r>
                      <a:endParaRPr lang="en-US" sz="1600"/>
                    </a:p>
                  </a:txBody>
                  <a:tcPr>
                    <a:solidFill>
                      <a:schemeClr val="accent2"/>
                    </a:solidFill>
                  </a:tcPr>
                </a:tc>
                <a:tc>
                  <a:txBody>
                    <a:bodyPr/>
                    <a:lstStyle/>
                    <a:p>
                      <a:r>
                        <a:rPr lang="en-US" sz="1600"/>
                        <a:t>Representative</a:t>
                      </a:r>
                    </a:p>
                  </a:txBody>
                  <a:tcPr>
                    <a:solidFill>
                      <a:schemeClr val="accent2"/>
                    </a:solidFill>
                  </a:tcPr>
                </a:tc>
                <a:extLst>
                  <a:ext uri="{0D108BD9-81ED-4DB2-BD59-A6C34878D82A}">
                    <a16:rowId xmlns:a16="http://schemas.microsoft.com/office/drawing/2014/main" val="1790721020"/>
                  </a:ext>
                </a:extLst>
              </a:tr>
              <a:tr h="619357">
                <a:tc>
                  <a:txBody>
                    <a:bodyPr/>
                    <a:lstStyle/>
                    <a:p>
                      <a:r>
                        <a:rPr lang="fr-FR" sz="1400" b="1" err="1">
                          <a:solidFill>
                            <a:schemeClr val="tx1">
                              <a:lumMod val="65000"/>
                              <a:lumOff val="35000"/>
                            </a:schemeClr>
                          </a:solidFill>
                        </a:rPr>
                        <a:t>Veterans</a:t>
                      </a:r>
                      <a:r>
                        <a:rPr lang="fr-FR" sz="1400" b="1">
                          <a:solidFill>
                            <a:schemeClr val="tx1">
                              <a:lumMod val="65000"/>
                              <a:lumOff val="35000"/>
                            </a:schemeClr>
                          </a:solidFill>
                        </a:rPr>
                        <a:t> Services – Central Hampshire </a:t>
                      </a:r>
                      <a:r>
                        <a:rPr lang="fr-FR" sz="1400" b="1" err="1">
                          <a:solidFill>
                            <a:schemeClr val="tx1">
                              <a:lumMod val="65000"/>
                              <a:lumOff val="35000"/>
                            </a:schemeClr>
                          </a:solidFill>
                        </a:rPr>
                        <a:t>Veterans</a:t>
                      </a:r>
                      <a:r>
                        <a:rPr lang="fr-FR" sz="1400" b="1">
                          <a:solidFill>
                            <a:schemeClr val="tx1">
                              <a:lumMod val="65000"/>
                              <a:lumOff val="35000"/>
                            </a:schemeClr>
                          </a:solidFill>
                        </a:rPr>
                        <a:t> Services</a:t>
                      </a:r>
                      <a:endParaRPr lang="en-US" sz="1400" b="1">
                        <a:solidFill>
                          <a:schemeClr val="tx1">
                            <a:lumMod val="65000"/>
                            <a:lumOff val="35000"/>
                          </a:schemeClr>
                        </a:solidFill>
                      </a:endParaRPr>
                    </a:p>
                  </a:txBody>
                  <a:tcPr/>
                </a:tc>
                <a:tc>
                  <a:txBody>
                    <a:bodyPr/>
                    <a:lstStyle/>
                    <a:p>
                      <a:r>
                        <a:rPr lang="en-US" sz="1400">
                          <a:solidFill>
                            <a:schemeClr val="tx1">
                              <a:lumMod val="65000"/>
                              <a:lumOff val="35000"/>
                            </a:schemeClr>
                          </a:solidFill>
                        </a:rPr>
                        <a:t>Steve Conn Veterans Services – Central Hampshire Veteran’s Services </a:t>
                      </a:r>
                    </a:p>
                  </a:txBody>
                  <a:tcPr/>
                </a:tc>
                <a:extLst>
                  <a:ext uri="{0D108BD9-81ED-4DB2-BD59-A6C34878D82A}">
                    <a16:rowId xmlns:a16="http://schemas.microsoft.com/office/drawing/2014/main" val="1445044515"/>
                  </a:ext>
                </a:extLst>
              </a:tr>
              <a:tr h="450442">
                <a:tc>
                  <a:txBody>
                    <a:bodyPr/>
                    <a:lstStyle/>
                    <a:p>
                      <a:r>
                        <a:rPr lang="en-US" sz="1400" b="1">
                          <a:solidFill>
                            <a:schemeClr val="tx1">
                              <a:lumMod val="65000"/>
                              <a:lumOff val="35000"/>
                            </a:schemeClr>
                          </a:solidFill>
                        </a:rPr>
                        <a:t>Dial Self Youth and Community Services </a:t>
                      </a:r>
                    </a:p>
                  </a:txBody>
                  <a:tcPr/>
                </a:tc>
                <a:tc>
                  <a:txBody>
                    <a:bodyPr/>
                    <a:lstStyle/>
                    <a:p>
                      <a:pPr lvl="0">
                        <a:buNone/>
                      </a:pPr>
                      <a:r>
                        <a:rPr lang="en-US" sz="1400">
                          <a:solidFill>
                            <a:schemeClr val="tx1">
                              <a:lumMod val="65000"/>
                              <a:lumOff val="35000"/>
                            </a:schemeClr>
                          </a:solidFill>
                        </a:rPr>
                        <a:t>Philip Ringwood</a:t>
                      </a:r>
                    </a:p>
                  </a:txBody>
                  <a:tcPr/>
                </a:tc>
                <a:extLst>
                  <a:ext uri="{0D108BD9-81ED-4DB2-BD59-A6C34878D82A}">
                    <a16:rowId xmlns:a16="http://schemas.microsoft.com/office/drawing/2014/main" val="960251690"/>
                  </a:ext>
                </a:extLst>
              </a:tr>
              <a:tr h="450442">
                <a:tc>
                  <a:txBody>
                    <a:bodyPr/>
                    <a:lstStyle/>
                    <a:p>
                      <a:pPr lvl="0">
                        <a:buNone/>
                      </a:pPr>
                      <a:r>
                        <a:rPr lang="en-US" sz="1400" b="1">
                          <a:solidFill>
                            <a:schemeClr val="tx1">
                              <a:lumMod val="65000"/>
                              <a:lumOff val="35000"/>
                            </a:schemeClr>
                          </a:solidFill>
                        </a:rPr>
                        <a:t>Construct</a:t>
                      </a:r>
                    </a:p>
                  </a:txBody>
                  <a:tcPr/>
                </a:tc>
                <a:tc>
                  <a:txBody>
                    <a:bodyPr/>
                    <a:lstStyle/>
                    <a:p>
                      <a:r>
                        <a:rPr lang="en-US" sz="1400">
                          <a:solidFill>
                            <a:schemeClr val="tx1">
                              <a:lumMod val="65000"/>
                              <a:lumOff val="35000"/>
                            </a:schemeClr>
                          </a:solidFill>
                        </a:rPr>
                        <a:t>Jane Ralph</a:t>
                      </a:r>
                    </a:p>
                  </a:txBody>
                  <a:tcPr/>
                </a:tc>
                <a:extLst>
                  <a:ext uri="{0D108BD9-81ED-4DB2-BD59-A6C34878D82A}">
                    <a16:rowId xmlns:a16="http://schemas.microsoft.com/office/drawing/2014/main" val="2923427407"/>
                  </a:ext>
                </a:extLst>
              </a:tr>
              <a:tr h="450442">
                <a:tc>
                  <a:txBody>
                    <a:bodyPr/>
                    <a:lstStyle/>
                    <a:p>
                      <a:r>
                        <a:rPr lang="en-US" sz="1400" b="1">
                          <a:solidFill>
                            <a:schemeClr val="tx1">
                              <a:lumMod val="65000"/>
                              <a:lumOff val="35000"/>
                            </a:schemeClr>
                          </a:solidFill>
                        </a:rPr>
                        <a:t>Center for Human Development</a:t>
                      </a:r>
                    </a:p>
                  </a:txBody>
                  <a:tcPr/>
                </a:tc>
                <a:tc>
                  <a:txBody>
                    <a:bodyPr/>
                    <a:lstStyle/>
                    <a:p>
                      <a:r>
                        <a:rPr lang="en-US" sz="1400">
                          <a:solidFill>
                            <a:schemeClr val="tx1">
                              <a:lumMod val="65000"/>
                              <a:lumOff val="35000"/>
                            </a:schemeClr>
                          </a:solidFill>
                        </a:rPr>
                        <a:t>Theresa Nicholson</a:t>
                      </a:r>
                    </a:p>
                  </a:txBody>
                  <a:tcPr/>
                </a:tc>
                <a:extLst>
                  <a:ext uri="{0D108BD9-81ED-4DB2-BD59-A6C34878D82A}">
                    <a16:rowId xmlns:a16="http://schemas.microsoft.com/office/drawing/2014/main" val="3686074579"/>
                  </a:ext>
                </a:extLst>
              </a:tr>
              <a:tr h="450442">
                <a:tc>
                  <a:txBody>
                    <a:bodyPr/>
                    <a:lstStyle/>
                    <a:p>
                      <a:pPr marL="0" marR="0" algn="l" defTabSz="457200" rtl="0" eaLnBrk="1" latinLnBrk="0" hangingPunct="1">
                        <a:lnSpc>
                          <a:spcPct val="107000"/>
                        </a:lnSpc>
                        <a:spcBef>
                          <a:spcPts val="0"/>
                        </a:spcBef>
                        <a:spcAft>
                          <a:spcPts val="0"/>
                        </a:spcAft>
                      </a:pPr>
                      <a:r>
                        <a:rPr lang="en-US" sz="1400" b="1" kern="1200">
                          <a:solidFill>
                            <a:schemeClr val="tx1">
                              <a:lumMod val="65000"/>
                              <a:lumOff val="35000"/>
                            </a:schemeClr>
                          </a:solidFill>
                          <a:latin typeface="+mn-lt"/>
                          <a:ea typeface="+mn-ea"/>
                          <a:cs typeface="+mn-cs"/>
                        </a:rPr>
                        <a:t>Village Center – Hilltown CDC</a:t>
                      </a:r>
                    </a:p>
                  </a:txBody>
                  <a:tcPr marL="68580" marR="68580" marT="0" marB="0"/>
                </a:tc>
                <a:tc>
                  <a:txBody>
                    <a:bodyPr/>
                    <a:lstStyle/>
                    <a:p>
                      <a:pPr marL="0" marR="0" algn="l" defTabSz="457200" rtl="0" eaLnBrk="1" latinLnBrk="0" hangingPunct="1">
                        <a:lnSpc>
                          <a:spcPct val="107000"/>
                        </a:lnSpc>
                        <a:spcBef>
                          <a:spcPts val="0"/>
                        </a:spcBef>
                        <a:spcAft>
                          <a:spcPts val="0"/>
                        </a:spcAft>
                      </a:pPr>
                      <a:r>
                        <a:rPr lang="en-US" sz="1400" kern="1200">
                          <a:solidFill>
                            <a:schemeClr val="tx1">
                              <a:lumMod val="65000"/>
                              <a:lumOff val="35000"/>
                            </a:schemeClr>
                          </a:solidFill>
                          <a:latin typeface="+mn-lt"/>
                          <a:ea typeface="+mn-ea"/>
                          <a:cs typeface="+mn-cs"/>
                        </a:rPr>
                        <a:t>Dave </a:t>
                      </a:r>
                      <a:r>
                        <a:rPr lang="en-US" sz="1400" kern="1200" err="1">
                          <a:solidFill>
                            <a:schemeClr val="tx1">
                              <a:lumMod val="65000"/>
                              <a:lumOff val="35000"/>
                            </a:schemeClr>
                          </a:solidFill>
                          <a:latin typeface="+mn-lt"/>
                          <a:ea typeface="+mn-ea"/>
                          <a:cs typeface="+mn-cs"/>
                        </a:rPr>
                        <a:t>Christopolis</a:t>
                      </a:r>
                      <a:endParaRPr lang="en-US" sz="1400" kern="1200">
                        <a:solidFill>
                          <a:schemeClr val="tx1">
                            <a:lumMod val="65000"/>
                            <a:lumOff val="35000"/>
                          </a:schemeClr>
                        </a:solidFill>
                        <a:latin typeface="+mn-lt"/>
                        <a:ea typeface="+mn-ea"/>
                        <a:cs typeface="+mn-cs"/>
                      </a:endParaRPr>
                    </a:p>
                  </a:txBody>
                  <a:tcPr marL="68580" marR="68580" marT="0" marB="0"/>
                </a:tc>
                <a:extLst>
                  <a:ext uri="{0D108BD9-81ED-4DB2-BD59-A6C34878D82A}">
                    <a16:rowId xmlns:a16="http://schemas.microsoft.com/office/drawing/2014/main" val="4131463357"/>
                  </a:ext>
                </a:extLst>
              </a:tr>
            </a:tbl>
          </a:graphicData>
        </a:graphic>
      </p:graphicFrame>
    </p:spTree>
    <p:extLst>
      <p:ext uri="{BB962C8B-B14F-4D97-AF65-F5344CB8AC3E}">
        <p14:creationId xmlns:p14="http://schemas.microsoft.com/office/powerpoint/2010/main" val="1557064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63338-B5DC-40BE-99C2-78A424E6CA17}"/>
              </a:ext>
            </a:extLst>
          </p:cNvPr>
          <p:cNvSpPr>
            <a:spLocks noGrp="1"/>
          </p:cNvSpPr>
          <p:nvPr>
            <p:ph type="title"/>
          </p:nvPr>
        </p:nvSpPr>
        <p:spPr>
          <a:xfrm>
            <a:off x="602993" y="609600"/>
            <a:ext cx="8671009" cy="1376556"/>
          </a:xfrm>
        </p:spPr>
        <p:txBody>
          <a:bodyPr>
            <a:normAutofit fontScale="90000"/>
          </a:bodyPr>
          <a:lstStyle/>
          <a:p>
            <a:r>
              <a:rPr lang="en-US"/>
              <a:t>Governance Charter Updates &amp; Membership Vote- Changes to CoC Mission Statement</a:t>
            </a:r>
            <a:br>
              <a:rPr lang="en-US"/>
            </a:br>
            <a:r>
              <a:rPr lang="en-US" sz="1400"/>
              <a:t>Brad Gordon</a:t>
            </a:r>
            <a:br>
              <a:rPr lang="en-US"/>
            </a:br>
            <a:endParaRPr lang="en-US"/>
          </a:p>
        </p:txBody>
      </p:sp>
      <p:sp>
        <p:nvSpPr>
          <p:cNvPr id="3" name="Content Placeholder 2">
            <a:extLst>
              <a:ext uri="{FF2B5EF4-FFF2-40B4-BE49-F238E27FC236}">
                <a16:creationId xmlns:a16="http://schemas.microsoft.com/office/drawing/2014/main" id="{4AC170A5-4542-43D8-99B5-51F610D48695}"/>
              </a:ext>
            </a:extLst>
          </p:cNvPr>
          <p:cNvSpPr>
            <a:spLocks noGrp="1"/>
          </p:cNvSpPr>
          <p:nvPr>
            <p:ph idx="1"/>
          </p:nvPr>
        </p:nvSpPr>
        <p:spPr>
          <a:xfrm>
            <a:off x="553288" y="2160589"/>
            <a:ext cx="9110574" cy="4235191"/>
          </a:xfrm>
        </p:spPr>
        <p:txBody>
          <a:bodyPr vert="horz" lIns="91440" tIns="45720" rIns="91440" bIns="45720" rtlCol="0" anchor="t">
            <a:normAutofit/>
          </a:bodyPr>
          <a:lstStyle/>
          <a:p>
            <a:pPr marL="0" indent="0">
              <a:buNone/>
            </a:pPr>
            <a:r>
              <a:rPr lang="en-US" b="1"/>
              <a:t>Suggested Mission: </a:t>
            </a:r>
          </a:p>
          <a:p>
            <a:pPr marL="0" indent="0">
              <a:buNone/>
            </a:pPr>
            <a:r>
              <a:rPr lang="en-US">
                <a:ea typeface="+mn-lt"/>
                <a:cs typeface="+mn-lt"/>
              </a:rPr>
              <a:t>The Three County Continuum of Care (CoC) MA-507 </a:t>
            </a:r>
            <a:r>
              <a:rPr lang="en-US">
                <a:solidFill>
                  <a:schemeClr val="accent1"/>
                </a:solidFill>
                <a:ea typeface="+mn-lt"/>
                <a:cs typeface="+mn-lt"/>
              </a:rPr>
              <a:t>promotes and guides a community-wide vision, strategy, and commitment to efforts to prevent and end homelessness</a:t>
            </a:r>
            <a:r>
              <a:rPr lang="en-US">
                <a:ea typeface="+mn-lt"/>
                <a:cs typeface="+mn-lt"/>
              </a:rPr>
              <a:t>; </a:t>
            </a:r>
            <a:r>
              <a:rPr lang="en-US">
                <a:solidFill>
                  <a:schemeClr val="accent2"/>
                </a:solidFill>
                <a:ea typeface="+mn-lt"/>
                <a:cs typeface="+mn-lt"/>
              </a:rPr>
              <a:t>mobilizes funding; improves coordination and integration of mainstream resources and programs targeted to people experiencing homelessness through a housing first model</a:t>
            </a:r>
            <a:r>
              <a:rPr lang="en-US">
                <a:ea typeface="+mn-lt"/>
                <a:cs typeface="+mn-lt"/>
              </a:rPr>
              <a:t>; </a:t>
            </a:r>
            <a:r>
              <a:rPr lang="en-US">
                <a:solidFill>
                  <a:schemeClr val="accent4"/>
                </a:solidFill>
                <a:ea typeface="+mn-lt"/>
                <a:cs typeface="+mn-lt"/>
              </a:rPr>
              <a:t>and establishes system-wide data collection and performance measurement practices to ensure successful housing strategies and equitable housing for vulnerable populations</a:t>
            </a:r>
            <a:r>
              <a:rPr lang="en-US">
                <a:ea typeface="+mn-lt"/>
                <a:cs typeface="+mn-lt"/>
              </a:rPr>
              <a:t>. </a:t>
            </a:r>
          </a:p>
          <a:p>
            <a:pPr marL="0" indent="0">
              <a:buNone/>
            </a:pPr>
            <a:r>
              <a:rPr lang="en-US">
                <a:ea typeface="+mn-lt"/>
                <a:cs typeface="+mn-lt"/>
              </a:rPr>
              <a:t>The CoC strives to engage funded projects in processes and procedures that are anti-racist, free of bias, and advances the priorities of those most impacted by homelessness. </a:t>
            </a:r>
            <a:r>
              <a:rPr lang="en-US">
                <a:solidFill>
                  <a:schemeClr val="accent1"/>
                </a:solidFill>
                <a:ea typeface="+mn-lt"/>
                <a:cs typeface="+mn-lt"/>
              </a:rPr>
              <a:t>The CoC geography includes Franklin, Hampshire, and Berkshire counties in western Massachusetts</a:t>
            </a:r>
            <a:r>
              <a:rPr lang="en-US">
                <a:ea typeface="+mn-lt"/>
                <a:cs typeface="+mn-lt"/>
              </a:rPr>
              <a:t>. </a:t>
            </a:r>
            <a:endParaRPr lang="en-US"/>
          </a:p>
        </p:txBody>
      </p:sp>
    </p:spTree>
    <p:extLst>
      <p:ext uri="{BB962C8B-B14F-4D97-AF65-F5344CB8AC3E}">
        <p14:creationId xmlns:p14="http://schemas.microsoft.com/office/powerpoint/2010/main" val="3032184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8FE8CF7-EB91-4431-B27D-D84BF4025251}"/>
              </a:ext>
            </a:extLst>
          </p:cNvPr>
          <p:cNvSpPr>
            <a:spLocks noGrp="1"/>
          </p:cNvSpPr>
          <p:nvPr>
            <p:ph type="title"/>
          </p:nvPr>
        </p:nvSpPr>
        <p:spPr>
          <a:xfrm>
            <a:off x="643467" y="816638"/>
            <a:ext cx="3367359" cy="5224724"/>
          </a:xfrm>
        </p:spPr>
        <p:txBody>
          <a:bodyPr anchor="ctr">
            <a:normAutofit/>
          </a:bodyPr>
          <a:lstStyle/>
          <a:p>
            <a:r>
              <a:rPr lang="en-US" sz="3300">
                <a:ea typeface="+mj-lt"/>
                <a:cs typeface="+mj-lt"/>
              </a:rPr>
              <a:t>Governance Charter Updates &amp; Membership Vote </a:t>
            </a:r>
            <a:r>
              <a:rPr lang="en-US" sz="3300"/>
              <a:t>-Addition of Diverse Representation </a:t>
            </a:r>
            <a:br>
              <a:rPr lang="en-US" sz="3300"/>
            </a:br>
            <a:r>
              <a:rPr lang="en-US" sz="1400">
                <a:ea typeface="+mj-lt"/>
                <a:cs typeface="+mj-lt"/>
              </a:rPr>
              <a:t>Keleigh Pereira, Brad Gordon</a:t>
            </a:r>
            <a:endParaRPr lang="en-US" sz="1400"/>
          </a:p>
        </p:txBody>
      </p:sp>
      <p:sp>
        <p:nvSpPr>
          <p:cNvPr id="3" name="Content Placeholder 2">
            <a:extLst>
              <a:ext uri="{FF2B5EF4-FFF2-40B4-BE49-F238E27FC236}">
                <a16:creationId xmlns:a16="http://schemas.microsoft.com/office/drawing/2014/main" id="{F733F166-77B4-42E4-81BC-712DB3BD0B3D}"/>
              </a:ext>
            </a:extLst>
          </p:cNvPr>
          <p:cNvSpPr>
            <a:spLocks noGrp="1"/>
          </p:cNvSpPr>
          <p:nvPr>
            <p:ph idx="1"/>
          </p:nvPr>
        </p:nvSpPr>
        <p:spPr>
          <a:xfrm>
            <a:off x="4542783" y="816638"/>
            <a:ext cx="4731218" cy="5224724"/>
          </a:xfrm>
        </p:spPr>
        <p:txBody>
          <a:bodyPr vert="horz" lIns="91440" tIns="45720" rIns="91440" bIns="45720" rtlCol="0" anchor="ctr">
            <a:normAutofit/>
          </a:bodyPr>
          <a:lstStyle/>
          <a:p>
            <a:r>
              <a:rPr lang="en-US" b="1"/>
              <a:t>Commitment to Diversifying CoC Membership- Board and Committees </a:t>
            </a:r>
            <a:endParaRPr lang="en-US"/>
          </a:p>
          <a:p>
            <a:pPr marL="0" indent="0">
              <a:buNone/>
            </a:pPr>
            <a:endParaRPr lang="en-US"/>
          </a:p>
          <a:p>
            <a:pPr marL="0" indent="0">
              <a:buNone/>
            </a:pPr>
            <a:r>
              <a:rPr lang="en-US">
                <a:solidFill>
                  <a:schemeClr val="accent2"/>
                </a:solidFill>
              </a:rPr>
              <a:t>The Three County CoC is committed to a Membership that reflects the diversity of populations served by the CoC,</a:t>
            </a:r>
            <a:r>
              <a:rPr lang="en-US"/>
              <a:t> </a:t>
            </a:r>
            <a:r>
              <a:rPr lang="en-US">
                <a:solidFill>
                  <a:schemeClr val="accent4"/>
                </a:solidFill>
              </a:rPr>
              <a:t>including diversity in race, ethnicity, gender identify, sexuality, disability, geography, housing status, languages spoken, and lived experience of homelessness. </a:t>
            </a:r>
            <a:r>
              <a:rPr lang="en-US">
                <a:solidFill>
                  <a:schemeClr val="accent1"/>
                </a:solidFill>
              </a:rPr>
              <a:t>The CoC shall conduct periodic surveys to evaluate diversity of current membership to identify diversity needs. </a:t>
            </a:r>
          </a:p>
        </p:txBody>
      </p:sp>
    </p:spTree>
    <p:extLst>
      <p:ext uri="{BB962C8B-B14F-4D97-AF65-F5344CB8AC3E}">
        <p14:creationId xmlns:p14="http://schemas.microsoft.com/office/powerpoint/2010/main" val="2017612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ED63F-0616-44B1-91E6-C6940E5859DF}"/>
              </a:ext>
            </a:extLst>
          </p:cNvPr>
          <p:cNvSpPr>
            <a:spLocks noGrp="1"/>
          </p:cNvSpPr>
          <p:nvPr>
            <p:ph type="title"/>
          </p:nvPr>
        </p:nvSpPr>
        <p:spPr>
          <a:xfrm>
            <a:off x="849863" y="77637"/>
            <a:ext cx="8309121" cy="990121"/>
          </a:xfrm>
        </p:spPr>
        <p:txBody>
          <a:bodyPr>
            <a:normAutofit/>
          </a:bodyPr>
          <a:lstStyle/>
          <a:p>
            <a:pPr algn="ctr"/>
            <a:r>
              <a:rPr lang="en-US" sz="2400"/>
              <a:t>Governance Charter Updates &amp; Membership Vote – </a:t>
            </a:r>
            <a:br>
              <a:rPr lang="en-US" sz="2400"/>
            </a:br>
            <a:r>
              <a:rPr lang="en-US" sz="2400"/>
              <a:t>Equity &amp; Inclusion Committee - </a:t>
            </a:r>
            <a:r>
              <a:rPr lang="en-US" sz="1400"/>
              <a:t>Keleigh Pereira, Brad Gordon</a:t>
            </a:r>
            <a:endParaRPr lang="en-US"/>
          </a:p>
        </p:txBody>
      </p:sp>
      <p:sp>
        <p:nvSpPr>
          <p:cNvPr id="3" name="Content Placeholder 2">
            <a:extLst>
              <a:ext uri="{FF2B5EF4-FFF2-40B4-BE49-F238E27FC236}">
                <a16:creationId xmlns:a16="http://schemas.microsoft.com/office/drawing/2014/main" id="{EC026904-B8EC-4C87-BB9F-A08CF2F78BE8}"/>
              </a:ext>
            </a:extLst>
          </p:cNvPr>
          <p:cNvSpPr>
            <a:spLocks noGrp="1"/>
          </p:cNvSpPr>
          <p:nvPr>
            <p:ph idx="1"/>
          </p:nvPr>
        </p:nvSpPr>
        <p:spPr>
          <a:xfrm>
            <a:off x="274769" y="967268"/>
            <a:ext cx="9344290" cy="5641998"/>
          </a:xfrm>
        </p:spPr>
        <p:txBody>
          <a:bodyPr vert="horz" lIns="91440" tIns="45720" rIns="91440" bIns="45720" rtlCol="0" anchor="t">
            <a:normAutofit fontScale="85000" lnSpcReduction="10000"/>
          </a:bodyPr>
          <a:lstStyle/>
          <a:p>
            <a:pPr>
              <a:lnSpc>
                <a:spcPct val="90000"/>
              </a:lnSpc>
            </a:pPr>
            <a:r>
              <a:rPr lang="en-US">
                <a:ea typeface="+mn-lt"/>
                <a:cs typeface="+mn-lt"/>
              </a:rPr>
              <a:t>Review CoC reports that present data on disparities, (primarily the Annual Racial Disparities report) and make recommendations to the Board and Collaborative Applicant based on findings.  </a:t>
            </a:r>
          </a:p>
          <a:p>
            <a:pPr>
              <a:lnSpc>
                <a:spcPct val="90000"/>
              </a:lnSpc>
            </a:pPr>
            <a:r>
              <a:rPr lang="en-US">
                <a:ea typeface="+mn-lt"/>
                <a:cs typeface="+mn-lt"/>
              </a:rPr>
              <a:t>Support the CoC in conducting surveys and evaluations, about racial equity in our practices.  For example, create surveys to Identify barriers to professional advancement.</a:t>
            </a:r>
          </a:p>
          <a:p>
            <a:pPr>
              <a:lnSpc>
                <a:spcPct val="90000"/>
              </a:lnSpc>
            </a:pPr>
            <a:r>
              <a:rPr lang="en-US">
                <a:ea typeface="+mn-lt"/>
                <a:cs typeface="+mn-lt"/>
              </a:rPr>
              <a:t>Evaluate CoC policies and procedures to ensure that we provide equitable, and trauma-informed practices, in our housing work and make recommendations of policy change based on findings. For example, changing Coordinated Entry prioritization to address equity in housing referrals.</a:t>
            </a:r>
          </a:p>
          <a:p>
            <a:pPr>
              <a:lnSpc>
                <a:spcPct val="90000"/>
              </a:lnSpc>
            </a:pPr>
            <a:r>
              <a:rPr lang="en-US">
                <a:ea typeface="+mn-lt"/>
                <a:cs typeface="+mn-lt"/>
              </a:rPr>
              <a:t>Monitor language and distribution of CoC communications to remove barriers to inclusivity. For example, reviewing, and revising job descriptions with a racial equity lens.</a:t>
            </a:r>
          </a:p>
          <a:p>
            <a:pPr>
              <a:lnSpc>
                <a:spcPct val="90000"/>
              </a:lnSpc>
            </a:pPr>
            <a:r>
              <a:rPr lang="en-US">
                <a:ea typeface="+mn-lt"/>
                <a:cs typeface="+mn-lt"/>
              </a:rPr>
              <a:t>Set expectations for and evaluate how the CoC is supporting inclusion of people from underrepresented groups in the workforce including, varying races, ethnicity, gender, class, disability, economic level, and sexual orientation.  For example, rate all hiring managers on recruitment, retention and promotion of underrepresented staff.  </a:t>
            </a:r>
          </a:p>
          <a:p>
            <a:pPr>
              <a:lnSpc>
                <a:spcPct val="90000"/>
              </a:lnSpc>
            </a:pPr>
            <a:r>
              <a:rPr lang="en-US">
                <a:ea typeface="+mn-lt"/>
                <a:cs typeface="+mn-lt"/>
              </a:rPr>
              <a:t>Monitor and support the implementation of an anti-discrimination policy, which ensures equal access to housing for protected classes in HUD programs.  </a:t>
            </a:r>
          </a:p>
          <a:p>
            <a:pPr>
              <a:lnSpc>
                <a:spcPct val="90000"/>
              </a:lnSpc>
            </a:pPr>
            <a:r>
              <a:rPr lang="en-US">
                <a:ea typeface="+mn-lt"/>
                <a:cs typeface="+mn-lt"/>
              </a:rPr>
              <a:t>Support matters of equal access and cultural sensitivity of our programs and practices for various populations, including accessibility for hearing impaired and other languages.</a:t>
            </a:r>
          </a:p>
          <a:p>
            <a:pPr>
              <a:lnSpc>
                <a:spcPct val="90000"/>
              </a:lnSpc>
            </a:pPr>
            <a:r>
              <a:rPr lang="en-US">
                <a:ea typeface="+mn-lt"/>
                <a:cs typeface="+mn-lt"/>
              </a:rPr>
              <a:t>Collaborate with other CoC committees around CE-related goals and action steps, including the Youth and Young Adult Committee, CE Committee, and Data Evaluation Committee</a:t>
            </a:r>
          </a:p>
          <a:p>
            <a:pPr>
              <a:lnSpc>
                <a:spcPct val="90000"/>
              </a:lnSpc>
            </a:pPr>
            <a:r>
              <a:rPr lang="en-US">
                <a:ea typeface="+mn-lt"/>
                <a:cs typeface="+mn-lt"/>
              </a:rPr>
              <a:t>Create and/or provide ongoing training, such as, Leadership training for BIPOC staff, Unconscious Bias and Racism training, cultural humility and professional development opportunities. For example, to create career paths within and across all agencies, and promote pay equity.</a:t>
            </a:r>
            <a:endParaRPr lang="en-US"/>
          </a:p>
        </p:txBody>
      </p:sp>
    </p:spTree>
    <p:extLst>
      <p:ext uri="{BB962C8B-B14F-4D97-AF65-F5344CB8AC3E}">
        <p14:creationId xmlns:p14="http://schemas.microsoft.com/office/powerpoint/2010/main" val="2982172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3467" y="816638"/>
            <a:ext cx="3367359" cy="5224724"/>
          </a:xfrm>
        </p:spPr>
        <p:txBody>
          <a:bodyPr anchor="ctr">
            <a:normAutofit/>
          </a:bodyPr>
          <a:lstStyle/>
          <a:p>
            <a:r>
              <a:rPr lang="en-US" sz="3300"/>
              <a:t>HMIS Charter Updates &amp; Membership Vote</a:t>
            </a:r>
            <a:br>
              <a:rPr lang="en-US" sz="3300"/>
            </a:br>
            <a:r>
              <a:rPr lang="en-US" sz="3300"/>
              <a:t> </a:t>
            </a:r>
            <a:r>
              <a:rPr lang="en-US" sz="1400"/>
              <a:t>Michele LaFleur, Brad Gordon</a:t>
            </a:r>
            <a:br>
              <a:rPr lang="en-US" sz="1400"/>
            </a:br>
            <a:br>
              <a:rPr lang="en-US" sz="3300"/>
            </a:br>
            <a:br>
              <a:rPr lang="en-US" sz="3300"/>
            </a:br>
            <a:br>
              <a:rPr lang="en-US" sz="3300"/>
            </a:br>
            <a:endParaRPr lang="en-US" sz="3300"/>
          </a:p>
        </p:txBody>
      </p:sp>
      <p:sp>
        <p:nvSpPr>
          <p:cNvPr id="3" name="Content Placeholder 2"/>
          <p:cNvSpPr>
            <a:spLocks noGrp="1"/>
          </p:cNvSpPr>
          <p:nvPr>
            <p:ph idx="1"/>
          </p:nvPr>
        </p:nvSpPr>
        <p:spPr>
          <a:xfrm>
            <a:off x="4654295" y="816638"/>
            <a:ext cx="4619706" cy="5224724"/>
          </a:xfrm>
        </p:spPr>
        <p:txBody>
          <a:bodyPr vert="horz" lIns="91440" tIns="45720" rIns="91440" bIns="45720" rtlCol="0" anchor="ctr">
            <a:normAutofit/>
          </a:bodyPr>
          <a:lstStyle/>
          <a:p>
            <a:pPr marL="0" indent="0">
              <a:lnSpc>
                <a:spcPct val="90000"/>
              </a:lnSpc>
              <a:buNone/>
            </a:pPr>
            <a:endParaRPr lang="en-US" sz="1700"/>
          </a:p>
          <a:p>
            <a:pPr>
              <a:lnSpc>
                <a:spcPct val="90000"/>
              </a:lnSpc>
            </a:pPr>
            <a:r>
              <a:rPr lang="en-US" sz="1700"/>
              <a:t>Reflection of our move from Social Solutions ETO to </a:t>
            </a:r>
            <a:r>
              <a:rPr lang="en-US" sz="1700" err="1"/>
              <a:t>Bitfocus</a:t>
            </a:r>
            <a:r>
              <a:rPr lang="en-US" sz="1700"/>
              <a:t>' Clarity HMIS. </a:t>
            </a:r>
          </a:p>
          <a:p>
            <a:pPr>
              <a:lnSpc>
                <a:spcPct val="90000"/>
              </a:lnSpc>
            </a:pPr>
            <a:r>
              <a:rPr lang="en-US" sz="1700"/>
              <a:t>Identifying new features available to us. </a:t>
            </a:r>
          </a:p>
          <a:p>
            <a:pPr>
              <a:lnSpc>
                <a:spcPct val="90000"/>
              </a:lnSpc>
            </a:pPr>
            <a:r>
              <a:rPr lang="en-US" sz="1700"/>
              <a:t>Remove mentions of the "Data Security plan" and changing the "Privacy Plan" to be the "Privacy &amp; Security Plan" </a:t>
            </a:r>
          </a:p>
          <a:p>
            <a:pPr>
              <a:lnSpc>
                <a:spcPct val="90000"/>
              </a:lnSpc>
            </a:pPr>
            <a:r>
              <a:rPr lang="en-US" sz="1700"/>
              <a:t>Changed "Data Warehouse Integration" section to "Data Integration" </a:t>
            </a:r>
          </a:p>
          <a:p>
            <a:pPr>
              <a:lnSpc>
                <a:spcPct val="90000"/>
              </a:lnSpc>
            </a:pPr>
            <a:r>
              <a:rPr lang="en-US" sz="1700"/>
              <a:t>Altering language to reflect the new process of uploading data to Clarity instead of the Green River Data Warehouse. </a:t>
            </a:r>
          </a:p>
          <a:p>
            <a:pPr>
              <a:lnSpc>
                <a:spcPct val="90000"/>
              </a:lnSpc>
            </a:pPr>
            <a:r>
              <a:rPr lang="en-US" sz="1700"/>
              <a:t>Commitment to Equity section added to reflect the CoC's commitment to promote equity within all our work and includes specific actions the HMIS Lead will assist with/take.</a:t>
            </a:r>
          </a:p>
          <a:p>
            <a:pPr lvl="1">
              <a:lnSpc>
                <a:spcPct val="90000"/>
              </a:lnSpc>
            </a:pPr>
            <a:endParaRPr lang="en-US" sz="1700"/>
          </a:p>
          <a:p>
            <a:pPr>
              <a:lnSpc>
                <a:spcPct val="90000"/>
              </a:lnSpc>
            </a:pPr>
            <a:endParaRPr lang="en-US" sz="1700"/>
          </a:p>
        </p:txBody>
      </p:sp>
    </p:spTree>
    <p:extLst>
      <p:ext uri="{BB962C8B-B14F-4D97-AF65-F5344CB8AC3E}">
        <p14:creationId xmlns:p14="http://schemas.microsoft.com/office/powerpoint/2010/main" val="3614814200"/>
      </p:ext>
    </p:extLst>
  </p:cSld>
  <p:clrMapOvr>
    <a:masterClrMapping/>
  </p:clrMapOvr>
</p:sld>
</file>

<file path=ppt/theme/theme1.xml><?xml version="1.0" encoding="utf-8"?>
<a:theme xmlns:a="http://schemas.openxmlformats.org/drawingml/2006/main" name="Facet">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C0E4106B05AB4D96F170762C7FAB0E" ma:contentTypeVersion="12" ma:contentTypeDescription="Create a new document." ma:contentTypeScope="" ma:versionID="6d812c2b0698a5ae2e999e72e09fa841">
  <xsd:schema xmlns:xsd="http://www.w3.org/2001/XMLSchema" xmlns:xs="http://www.w3.org/2001/XMLSchema" xmlns:p="http://schemas.microsoft.com/office/2006/metadata/properties" xmlns:ns2="34601aee-bbde-49f2-ad42-bc13d499bb79" xmlns:ns3="2ed1e42b-3b16-4c4c-980e-db513e605f0f" targetNamespace="http://schemas.microsoft.com/office/2006/metadata/properties" ma:root="true" ma:fieldsID="4d7bd5eb458dae5e898da42a3a9c2aa4" ns2:_="" ns3:_="">
    <xsd:import namespace="34601aee-bbde-49f2-ad42-bc13d499bb79"/>
    <xsd:import namespace="2ed1e42b-3b16-4c4c-980e-db513e605f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01aee-bbde-49f2-ad42-bc13d499bb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d1e42b-3b16-4c4c-980e-db513e605f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ed1e42b-3b16-4c4c-980e-db513e605f0f">
      <UserInfo>
        <DisplayName>Michele LaFleur</DisplayName>
        <AccountId>18045</AccountId>
        <AccountType/>
      </UserInfo>
      <UserInfo>
        <DisplayName>Lisa Goldsmith</DisplayName>
        <AccountId>16698</AccountId>
        <AccountType/>
      </UserInfo>
      <UserInfo>
        <DisplayName>Keleigh Pereira</DisplayName>
        <AccountId>17810</AccountId>
        <AccountType/>
      </UserInfo>
      <UserInfo>
        <DisplayName>Shaundell Diaz</DisplayName>
        <AccountId>22520</AccountId>
        <AccountType/>
      </UserInfo>
      <UserInfo>
        <DisplayName>Teri Koopman</DisplayName>
        <AccountId>27268</AccountId>
        <AccountType/>
      </UserInfo>
    </SharedWithUsers>
  </documentManagement>
</p:properties>
</file>

<file path=customXml/itemProps1.xml><?xml version="1.0" encoding="utf-8"?>
<ds:datastoreItem xmlns:ds="http://schemas.openxmlformats.org/officeDocument/2006/customXml" ds:itemID="{D55661EA-E0CE-4FD4-80DD-D242EB05580B}">
  <ds:schemaRefs>
    <ds:schemaRef ds:uri="2ed1e42b-3b16-4c4c-980e-db513e605f0f"/>
    <ds:schemaRef ds:uri="34601aee-bbde-49f2-ad42-bc13d499bb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347D393-46D7-4C23-9914-DFD338BF57D8}">
  <ds:schemaRefs>
    <ds:schemaRef ds:uri="http://schemas.microsoft.com/sharepoint/v3/contenttype/forms"/>
  </ds:schemaRefs>
</ds:datastoreItem>
</file>

<file path=customXml/itemProps3.xml><?xml version="1.0" encoding="utf-8"?>
<ds:datastoreItem xmlns:ds="http://schemas.openxmlformats.org/officeDocument/2006/customXml" ds:itemID="{99B43285-040D-4789-81B3-9B1D3CDD5DA1}">
  <ds:schemaRefs>
    <ds:schemaRef ds:uri="2ed1e42b-3b16-4c4c-980e-db513e605f0f"/>
    <ds:schemaRef ds:uri="34601aee-bbde-49f2-ad42-bc13d499bb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Widescreen</PresentationFormat>
  <Slides>35</Slides>
  <Notes>27</Notes>
  <HiddenSlides>0</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Facet</vt:lpstr>
      <vt:lpstr>Three County CoC Annual Meeting 2021</vt:lpstr>
      <vt:lpstr>Welcome and Meeting Agenda Brad Gordon, Executive Director of Berkshire Regional Housing Authority Three County Coc Board of Directors Co-chair</vt:lpstr>
      <vt:lpstr>Board and Membership Votes Brad Gordon  Keleigh Pereira Michele LaFleur   </vt:lpstr>
      <vt:lpstr>Board Membership Update and Vote Brad Gordon   </vt:lpstr>
      <vt:lpstr>Board Membership Update and Vote Brad Gordon   </vt:lpstr>
      <vt:lpstr>Governance Charter Updates &amp; Membership Vote- Changes to CoC Mission Statement Brad Gordon </vt:lpstr>
      <vt:lpstr>Governance Charter Updates &amp; Membership Vote -Addition of Diverse Representation  Keleigh Pereira, Brad Gordon</vt:lpstr>
      <vt:lpstr>Governance Charter Updates &amp; Membership Vote –  Equity &amp; Inclusion Committee - Keleigh Pereira, Brad Gordon</vt:lpstr>
      <vt:lpstr>HMIS Charter Updates &amp; Membership Vote  Michele LaFleur, Brad Gordon    </vt:lpstr>
      <vt:lpstr> A Year in Review  Pandemic’s Impact on the CoC – Keleigh Pereira A Look at the Data – Michele LaFleur Accomplishments  - Brooke Murphy    </vt:lpstr>
      <vt:lpstr>A Look at Data Michele LaFleur – Data &amp; Evaluation Manager</vt:lpstr>
      <vt:lpstr>A Look at Data – Equity in Housing Outcomes Michele LaFleur – Data &amp; Evaluation Manager</vt:lpstr>
      <vt:lpstr>A Look at Data – Equity in Housing Outcomes Michele LaFleur – Data &amp; Evaluation Manager</vt:lpstr>
      <vt:lpstr>A Look at Data – Equity in Housing Outcomes Michele LaFleur – Data &amp; Evaluation Manager</vt:lpstr>
      <vt:lpstr>A Look at Data – Requesting Local Data Michele LaFleur – Data &amp; Evaluation Manager</vt:lpstr>
      <vt:lpstr>Accomplishments Brooke Murphy</vt:lpstr>
      <vt:lpstr>Lived Experience of Homelessness Panel  Shaundell Diaz  </vt:lpstr>
      <vt:lpstr>Landlord Engagement Question and Answer Brooke Murphy Shaundell Diaz </vt:lpstr>
      <vt:lpstr> What’s Happening Now       </vt:lpstr>
      <vt:lpstr>Network to End Homelessness - Advocacy Agenda  Pamela Schwartz</vt:lpstr>
      <vt:lpstr>Network to End Homelessness – Advocacy Agenda  Pamela Schwartz</vt:lpstr>
      <vt:lpstr>Massachusetts Housing and Shelter Alliance Initiatives Calpurnyia Roberts </vt:lpstr>
      <vt:lpstr>PowerPoint Presentation</vt:lpstr>
      <vt:lpstr>PowerPoint Presentation</vt:lpstr>
      <vt:lpstr>PowerPoint Presentation</vt:lpstr>
      <vt:lpstr>PowerPoint Presentation</vt:lpstr>
      <vt:lpstr>PowerPoint Presentation</vt:lpstr>
      <vt:lpstr>Racial Equity Work Shaundell Diaz</vt:lpstr>
      <vt:lpstr>Racial Equity Plan:  "What we are working on now"</vt:lpstr>
      <vt:lpstr>Engaging Voices of Lived Experience Shaundell Diaz </vt:lpstr>
      <vt:lpstr>Engaging Landlords and Housing People Experiencing Homelessness Shaundell Diaz</vt:lpstr>
      <vt:lpstr>Coordinated Entry Improvements Brooke Murphy</vt:lpstr>
      <vt:lpstr>New Homelessness Information Management System Michele Lafleur</vt:lpstr>
      <vt:lpstr>Closing &amp; Three County CoC Funding Competition Theresa Nicholson </vt:lpstr>
      <vt:lpstr>How to Get Involved in the CoC's Regional Efforts  Theresa Nicholson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County CoC Annual Meeting 2020</dc:title>
  <dc:creator>Brooke Murphy</dc:creator>
  <cp:revision>1</cp:revision>
  <dcterms:created xsi:type="dcterms:W3CDTF">2020-09-17T19:15:51Z</dcterms:created>
  <dcterms:modified xsi:type="dcterms:W3CDTF">2021-09-23T16:52:48Z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0x010100DEC0E4106B05AB4D96F170762C7FAB0E</vt:lpwstr>
  </property>
</Properties>
</file>