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20"/>
  </p:notesMasterIdLst>
  <p:handoutMasterIdLst>
    <p:handoutMasterId r:id="rId21"/>
  </p:handoutMasterIdLst>
  <p:sldIdLst>
    <p:sldId id="257" r:id="rId5"/>
    <p:sldId id="259" r:id="rId6"/>
    <p:sldId id="264" r:id="rId7"/>
    <p:sldId id="270" r:id="rId8"/>
    <p:sldId id="262" r:id="rId9"/>
    <p:sldId id="261" r:id="rId10"/>
    <p:sldId id="273" r:id="rId11"/>
    <p:sldId id="268" r:id="rId12"/>
    <p:sldId id="275" r:id="rId13"/>
    <p:sldId id="258" r:id="rId14"/>
    <p:sldId id="265" r:id="rId15"/>
    <p:sldId id="266" r:id="rId16"/>
    <p:sldId id="267" r:id="rId17"/>
    <p:sldId id="272"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779B9-F6E8-4999-AD68-D8218FD32473}" v="194" dt="2022-09-21T17:37:36.591"/>
    <p1510:client id="{53391829-4F9B-4084-A594-DB29C2516CD9}" v="437" dt="2022-09-20T01:01:37.501"/>
    <p1510:client id="{73FEA859-7BD8-4B2F-BB6E-64092F599E3F}" v="4" dt="2022-09-20T16:09:07.066"/>
    <p1510:client id="{8C45309B-8FE1-456C-8213-05FC6F0F02D8}" v="290" dt="2022-09-18T23:31:13.300"/>
    <p1510:client id="{DECAF4FF-917A-46F2-AEF1-6AFF45E97C78}" v="64" dt="2022-09-18T01:25:40.289"/>
    <p1510:client id="{E086E870-2D48-4528-B1F2-327ABAAA8E0E}" v="8" dt="2022-09-19T00:10:59.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Jachym" userId="e00e2fa8e9c35f68" providerId="Windows Live" clId="Web-{E086E870-2D48-4528-B1F2-327ABAAA8E0E}"/>
    <pc:docChg chg="modSld sldOrd">
      <pc:chgData name="Mark Jachym" userId="e00e2fa8e9c35f68" providerId="Windows Live" clId="Web-{E086E870-2D48-4528-B1F2-327ABAAA8E0E}" dt="2022-09-19T00:10:59.130" v="7"/>
      <pc:docMkLst>
        <pc:docMk/>
      </pc:docMkLst>
      <pc:sldChg chg="modSp">
        <pc:chgData name="Mark Jachym" userId="e00e2fa8e9c35f68" providerId="Windows Live" clId="Web-{E086E870-2D48-4528-B1F2-327ABAAA8E0E}" dt="2022-09-19T00:09:09.921" v="6" actId="14100"/>
        <pc:sldMkLst>
          <pc:docMk/>
          <pc:sldMk cId="553726541" sldId="256"/>
        </pc:sldMkLst>
        <pc:spChg chg="mod">
          <ac:chgData name="Mark Jachym" userId="e00e2fa8e9c35f68" providerId="Windows Live" clId="Web-{E086E870-2D48-4528-B1F2-327ABAAA8E0E}" dt="2022-09-19T00:09:09.921" v="6" actId="14100"/>
          <ac:spMkLst>
            <pc:docMk/>
            <pc:sldMk cId="553726541" sldId="256"/>
            <ac:spMk id="3" creationId="{C4542EAC-8BF3-4BFD-9891-145BC49409C2}"/>
          </ac:spMkLst>
        </pc:spChg>
      </pc:sldChg>
      <pc:sldChg chg="ord">
        <pc:chgData name="Mark Jachym" userId="e00e2fa8e9c35f68" providerId="Windows Live" clId="Web-{E086E870-2D48-4528-B1F2-327ABAAA8E0E}" dt="2022-09-19T00:06:06.629" v="1"/>
        <pc:sldMkLst>
          <pc:docMk/>
          <pc:sldMk cId="3570673380" sldId="259"/>
        </pc:sldMkLst>
      </pc:sldChg>
      <pc:sldChg chg="ord">
        <pc:chgData name="Mark Jachym" userId="e00e2fa8e9c35f68" providerId="Windows Live" clId="Web-{E086E870-2D48-4528-B1F2-327ABAAA8E0E}" dt="2022-09-19T00:06:14.442" v="2"/>
        <pc:sldMkLst>
          <pc:docMk/>
          <pc:sldMk cId="3483281804" sldId="262"/>
        </pc:sldMkLst>
      </pc:sldChg>
      <pc:sldChg chg="ord">
        <pc:chgData name="Mark Jachym" userId="e00e2fa8e9c35f68" providerId="Windows Live" clId="Web-{E086E870-2D48-4528-B1F2-327ABAAA8E0E}" dt="2022-09-19T00:10:59.130" v="7"/>
        <pc:sldMkLst>
          <pc:docMk/>
          <pc:sldMk cId="708626110" sldId="263"/>
        </pc:sldMkLst>
      </pc:sldChg>
      <pc:sldChg chg="ord">
        <pc:chgData name="Mark Jachym" userId="e00e2fa8e9c35f68" providerId="Windows Live" clId="Web-{E086E870-2D48-4528-B1F2-327ABAAA8E0E}" dt="2022-09-19T00:06:33.912" v="3"/>
        <pc:sldMkLst>
          <pc:docMk/>
          <pc:sldMk cId="3864791420" sldId="264"/>
        </pc:sldMkLst>
      </pc:sldChg>
    </pc:docChg>
  </pc:docChgLst>
  <pc:docChgLst>
    <pc:chgData name="Mark Jachym" userId="e00e2fa8e9c35f68" providerId="Windows Live" clId="Web-{2C8779B9-F6E8-4999-AD68-D8218FD32473}"/>
    <pc:docChg chg="addSld delSld modSld sldOrd">
      <pc:chgData name="Mark Jachym" userId="e00e2fa8e9c35f68" providerId="Windows Live" clId="Web-{2C8779B9-F6E8-4999-AD68-D8218FD32473}" dt="2022-09-21T17:37:36.591" v="195"/>
      <pc:docMkLst>
        <pc:docMk/>
      </pc:docMkLst>
      <pc:sldChg chg="del">
        <pc:chgData name="Mark Jachym" userId="e00e2fa8e9c35f68" providerId="Windows Live" clId="Web-{2C8779B9-F6E8-4999-AD68-D8218FD32473}" dt="2022-09-21T14:38:18.196" v="0"/>
        <pc:sldMkLst>
          <pc:docMk/>
          <pc:sldMk cId="708626110" sldId="263"/>
        </pc:sldMkLst>
      </pc:sldChg>
      <pc:sldChg chg="ord">
        <pc:chgData name="Mark Jachym" userId="e00e2fa8e9c35f68" providerId="Windows Live" clId="Web-{2C8779B9-F6E8-4999-AD68-D8218FD32473}" dt="2022-09-21T14:56:48.574" v="53"/>
        <pc:sldMkLst>
          <pc:docMk/>
          <pc:sldMk cId="3864791420" sldId="264"/>
        </pc:sldMkLst>
      </pc:sldChg>
      <pc:sldChg chg="modSp">
        <pc:chgData name="Mark Jachym" userId="e00e2fa8e9c35f68" providerId="Windows Live" clId="Web-{2C8779B9-F6E8-4999-AD68-D8218FD32473}" dt="2022-09-21T16:00:44.959" v="150" actId="14100"/>
        <pc:sldMkLst>
          <pc:docMk/>
          <pc:sldMk cId="3468811027" sldId="265"/>
        </pc:sldMkLst>
        <pc:spChg chg="mod">
          <ac:chgData name="Mark Jachym" userId="e00e2fa8e9c35f68" providerId="Windows Live" clId="Web-{2C8779B9-F6E8-4999-AD68-D8218FD32473}" dt="2022-09-21T15:59:29.613" v="148" actId="20577"/>
          <ac:spMkLst>
            <pc:docMk/>
            <pc:sldMk cId="3468811027" sldId="265"/>
            <ac:spMk id="2" creationId="{F812ADA4-46A3-3116-13E1-769F40CBB718}"/>
          </ac:spMkLst>
        </pc:spChg>
        <pc:picChg chg="mod">
          <ac:chgData name="Mark Jachym" userId="e00e2fa8e9c35f68" providerId="Windows Live" clId="Web-{2C8779B9-F6E8-4999-AD68-D8218FD32473}" dt="2022-09-21T16:00:44.959" v="150" actId="14100"/>
          <ac:picMkLst>
            <pc:docMk/>
            <pc:sldMk cId="3468811027" sldId="265"/>
            <ac:picMk id="3" creationId="{2361428D-AE60-4088-26E9-7321A6BF13B2}"/>
          </ac:picMkLst>
        </pc:picChg>
      </pc:sldChg>
      <pc:sldChg chg="modSp">
        <pc:chgData name="Mark Jachym" userId="e00e2fa8e9c35f68" providerId="Windows Live" clId="Web-{2C8779B9-F6E8-4999-AD68-D8218FD32473}" dt="2022-09-21T15:56:33.030" v="82" actId="14100"/>
        <pc:sldMkLst>
          <pc:docMk/>
          <pc:sldMk cId="2253554445" sldId="266"/>
        </pc:sldMkLst>
        <pc:spChg chg="mod">
          <ac:chgData name="Mark Jachym" userId="e00e2fa8e9c35f68" providerId="Windows Live" clId="Web-{2C8779B9-F6E8-4999-AD68-D8218FD32473}" dt="2022-09-21T15:56:33.030" v="82" actId="14100"/>
          <ac:spMkLst>
            <pc:docMk/>
            <pc:sldMk cId="2253554445" sldId="266"/>
            <ac:spMk id="2" creationId="{F9D18CAF-8DAA-4363-9BA8-FCF9D2F9FA9C}"/>
          </ac:spMkLst>
        </pc:spChg>
      </pc:sldChg>
      <pc:sldChg chg="modSp">
        <pc:chgData name="Mark Jachym" userId="e00e2fa8e9c35f68" providerId="Windows Live" clId="Web-{2C8779B9-F6E8-4999-AD68-D8218FD32473}" dt="2022-09-21T15:55:55.872" v="78" actId="14100"/>
        <pc:sldMkLst>
          <pc:docMk/>
          <pc:sldMk cId="3591345334" sldId="267"/>
        </pc:sldMkLst>
        <pc:picChg chg="mod">
          <ac:chgData name="Mark Jachym" userId="e00e2fa8e9c35f68" providerId="Windows Live" clId="Web-{2C8779B9-F6E8-4999-AD68-D8218FD32473}" dt="2022-09-21T15:55:55.872" v="78" actId="14100"/>
          <ac:picMkLst>
            <pc:docMk/>
            <pc:sldMk cId="3591345334" sldId="267"/>
            <ac:picMk id="3" creationId="{D9121A3D-5600-3212-7B8D-92E31593EC18}"/>
          </ac:picMkLst>
        </pc:picChg>
      </pc:sldChg>
      <pc:sldChg chg="modSp">
        <pc:chgData name="Mark Jachym" userId="e00e2fa8e9c35f68" providerId="Windows Live" clId="Web-{2C8779B9-F6E8-4999-AD68-D8218FD32473}" dt="2022-09-21T16:19:35.133" v="172" actId="14100"/>
        <pc:sldMkLst>
          <pc:docMk/>
          <pc:sldMk cId="3436305368" sldId="269"/>
        </pc:sldMkLst>
        <pc:spChg chg="mod">
          <ac:chgData name="Mark Jachym" userId="e00e2fa8e9c35f68" providerId="Windows Live" clId="Web-{2C8779B9-F6E8-4999-AD68-D8218FD32473}" dt="2022-09-21T16:19:35.133" v="172" actId="14100"/>
          <ac:spMkLst>
            <pc:docMk/>
            <pc:sldMk cId="3436305368" sldId="269"/>
            <ac:spMk id="2" creationId="{BB38898B-9082-BDA1-56A0-7637662C6A22}"/>
          </ac:spMkLst>
        </pc:spChg>
      </pc:sldChg>
      <pc:sldChg chg="modSp del">
        <pc:chgData name="Mark Jachym" userId="e00e2fa8e9c35f68" providerId="Windows Live" clId="Web-{2C8779B9-F6E8-4999-AD68-D8218FD32473}" dt="2022-09-21T14:39:17.247" v="15"/>
        <pc:sldMkLst>
          <pc:docMk/>
          <pc:sldMk cId="879130280" sldId="271"/>
        </pc:sldMkLst>
        <pc:spChg chg="mod">
          <ac:chgData name="Mark Jachym" userId="e00e2fa8e9c35f68" providerId="Windows Live" clId="Web-{2C8779B9-F6E8-4999-AD68-D8218FD32473}" dt="2022-09-21T14:39:15.357" v="14" actId="20577"/>
          <ac:spMkLst>
            <pc:docMk/>
            <pc:sldMk cId="879130280" sldId="271"/>
            <ac:spMk id="2" creationId="{98B1428B-2005-1EC3-7FBB-1F83DBFF5944}"/>
          </ac:spMkLst>
        </pc:spChg>
      </pc:sldChg>
      <pc:sldChg chg="modSp">
        <pc:chgData name="Mark Jachym" userId="e00e2fa8e9c35f68" providerId="Windows Live" clId="Web-{2C8779B9-F6E8-4999-AD68-D8218FD32473}" dt="2022-09-21T15:56:01.060" v="79" actId="1076"/>
        <pc:sldMkLst>
          <pc:docMk/>
          <pc:sldMk cId="2720425026" sldId="272"/>
        </pc:sldMkLst>
        <pc:picChg chg="mod">
          <ac:chgData name="Mark Jachym" userId="e00e2fa8e9c35f68" providerId="Windows Live" clId="Web-{2C8779B9-F6E8-4999-AD68-D8218FD32473}" dt="2022-09-21T15:56:01.060" v="79" actId="1076"/>
          <ac:picMkLst>
            <pc:docMk/>
            <pc:sldMk cId="2720425026" sldId="272"/>
            <ac:picMk id="3" creationId="{17CE43C2-86FC-7B83-1EBC-379C4D1E20AD}"/>
          </ac:picMkLst>
        </pc:picChg>
      </pc:sldChg>
      <pc:sldChg chg="modSp new ord">
        <pc:chgData name="Mark Jachym" userId="e00e2fa8e9c35f68" providerId="Windows Live" clId="Web-{2C8779B9-F6E8-4999-AD68-D8218FD32473}" dt="2022-09-21T14:54:56.894" v="52" actId="20577"/>
        <pc:sldMkLst>
          <pc:docMk/>
          <pc:sldMk cId="2767333968" sldId="273"/>
        </pc:sldMkLst>
        <pc:spChg chg="mod">
          <ac:chgData name="Mark Jachym" userId="e00e2fa8e9c35f68" providerId="Windows Live" clId="Web-{2C8779B9-F6E8-4999-AD68-D8218FD32473}" dt="2022-09-21T14:54:56.894" v="52" actId="20577"/>
          <ac:spMkLst>
            <pc:docMk/>
            <pc:sldMk cId="2767333968" sldId="273"/>
            <ac:spMk id="2" creationId="{C7E78008-3B2A-8E17-B92F-45C9CD33A75D}"/>
          </ac:spMkLst>
        </pc:spChg>
      </pc:sldChg>
      <pc:sldChg chg="addSp modSp new del">
        <pc:chgData name="Mark Jachym" userId="e00e2fa8e9c35f68" providerId="Windows Live" clId="Web-{2C8779B9-F6E8-4999-AD68-D8218FD32473}" dt="2022-09-21T17:37:36.591" v="195"/>
        <pc:sldMkLst>
          <pc:docMk/>
          <pc:sldMk cId="3891580092" sldId="274"/>
        </pc:sldMkLst>
        <pc:picChg chg="add mod">
          <ac:chgData name="Mark Jachym" userId="e00e2fa8e9c35f68" providerId="Windows Live" clId="Web-{2C8779B9-F6E8-4999-AD68-D8218FD32473}" dt="2022-09-21T16:01:43.148" v="161" actId="1076"/>
          <ac:picMkLst>
            <pc:docMk/>
            <pc:sldMk cId="3891580092" sldId="274"/>
            <ac:picMk id="3" creationId="{E52DC45B-5813-EA8A-2359-8D03CFDC6D74}"/>
          </ac:picMkLst>
        </pc:picChg>
      </pc:sldChg>
      <pc:sldChg chg="addSp delSp modSp new del mod ord setBg">
        <pc:chgData name="Mark Jachym" userId="e00e2fa8e9c35f68" providerId="Windows Live" clId="Web-{2C8779B9-F6E8-4999-AD68-D8218FD32473}" dt="2022-09-21T16:28:48.430" v="188"/>
        <pc:sldMkLst>
          <pc:docMk/>
          <pc:sldMk cId="2118156350" sldId="275"/>
        </pc:sldMkLst>
        <pc:grpChg chg="add del">
          <ac:chgData name="Mark Jachym" userId="e00e2fa8e9c35f68" providerId="Windows Live" clId="Web-{2C8779B9-F6E8-4999-AD68-D8218FD32473}" dt="2022-09-21T16:28:19.836" v="183"/>
          <ac:grpSpMkLst>
            <pc:docMk/>
            <pc:sldMk cId="2118156350" sldId="275"/>
            <ac:grpSpMk id="7" creationId="{C646F15D-CA46-4D0D-904E-DC8545D5ABBE}"/>
          </ac:grpSpMkLst>
        </pc:grpChg>
        <pc:grpChg chg="add del">
          <ac:chgData name="Mark Jachym" userId="e00e2fa8e9c35f68" providerId="Windows Live" clId="Web-{2C8779B9-F6E8-4999-AD68-D8218FD32473}" dt="2022-09-21T16:28:19.836" v="183"/>
          <ac:grpSpMkLst>
            <pc:docMk/>
            <pc:sldMk cId="2118156350" sldId="275"/>
            <ac:grpSpMk id="13" creationId="{3FB4D0AC-51E2-4F99-99F2-D33795128295}"/>
          </ac:grpSpMkLst>
        </pc:grpChg>
        <pc:picChg chg="add mod">
          <ac:chgData name="Mark Jachym" userId="e00e2fa8e9c35f68" providerId="Windows Live" clId="Web-{2C8779B9-F6E8-4999-AD68-D8218FD32473}" dt="2022-09-21T16:28:31.977" v="187" actId="1076"/>
          <ac:picMkLst>
            <pc:docMk/>
            <pc:sldMk cId="2118156350" sldId="275"/>
            <ac:picMk id="2" creationId="{1EF4BC5E-C1B0-1BF7-46AE-DA1629B7D029}"/>
          </ac:picMkLst>
        </pc:picChg>
      </pc:sldChg>
      <pc:sldChg chg="addSp modSp new mod ord setBg">
        <pc:chgData name="Mark Jachym" userId="e00e2fa8e9c35f68" providerId="Windows Live" clId="Web-{2C8779B9-F6E8-4999-AD68-D8218FD32473}" dt="2022-09-21T16:29:26.416" v="194"/>
        <pc:sldMkLst>
          <pc:docMk/>
          <pc:sldMk cId="3584242791" sldId="275"/>
        </pc:sldMkLst>
        <pc:spChg chg="mod">
          <ac:chgData name="Mark Jachym" userId="e00e2fa8e9c35f68" providerId="Windows Live" clId="Web-{2C8779B9-F6E8-4999-AD68-D8218FD32473}" dt="2022-09-21T16:29:05.697" v="192"/>
          <ac:spMkLst>
            <pc:docMk/>
            <pc:sldMk cId="3584242791" sldId="275"/>
            <ac:spMk id="2" creationId="{C6E3E128-8220-5AD5-31B9-3EE308CA3ED8}"/>
          </ac:spMkLst>
        </pc:spChg>
        <pc:spChg chg="add">
          <ac:chgData name="Mark Jachym" userId="e00e2fa8e9c35f68" providerId="Windows Live" clId="Web-{2C8779B9-F6E8-4999-AD68-D8218FD32473}" dt="2022-09-21T16:29:05.697" v="192"/>
          <ac:spMkLst>
            <pc:docMk/>
            <pc:sldMk cId="3584242791" sldId="275"/>
            <ac:spMk id="20" creationId="{6DC8E2D9-6729-4614-8667-C1016D3182E4}"/>
          </ac:spMkLst>
        </pc:spChg>
        <pc:spChg chg="add">
          <ac:chgData name="Mark Jachym" userId="e00e2fa8e9c35f68" providerId="Windows Live" clId="Web-{2C8779B9-F6E8-4999-AD68-D8218FD32473}" dt="2022-09-21T16:29:05.697" v="192"/>
          <ac:spMkLst>
            <pc:docMk/>
            <pc:sldMk cId="3584242791" sldId="275"/>
            <ac:spMk id="22" creationId="{9C51935E-4A08-4AE4-8E13-F40CD3C4F1C4}"/>
          </ac:spMkLst>
        </pc:spChg>
        <pc:spChg chg="add">
          <ac:chgData name="Mark Jachym" userId="e00e2fa8e9c35f68" providerId="Windows Live" clId="Web-{2C8779B9-F6E8-4999-AD68-D8218FD32473}" dt="2022-09-21T16:29:05.697" v="192"/>
          <ac:spMkLst>
            <pc:docMk/>
            <pc:sldMk cId="3584242791" sldId="275"/>
            <ac:spMk id="36" creationId="{8CED433A-4441-4EF2-A360-2D5C19C7F3CD}"/>
          </ac:spMkLst>
        </pc:spChg>
        <pc:grpChg chg="add">
          <ac:chgData name="Mark Jachym" userId="e00e2fa8e9c35f68" providerId="Windows Live" clId="Web-{2C8779B9-F6E8-4999-AD68-D8218FD32473}" dt="2022-09-21T16:29:05.697" v="192"/>
          <ac:grpSpMkLst>
            <pc:docMk/>
            <pc:sldMk cId="3584242791" sldId="275"/>
            <ac:grpSpMk id="8" creationId="{BF4E480B-94D6-46F9-A2B6-B98D311FDC19}"/>
          </ac:grpSpMkLst>
        </pc:grpChg>
        <pc:grpChg chg="add">
          <ac:chgData name="Mark Jachym" userId="e00e2fa8e9c35f68" providerId="Windows Live" clId="Web-{2C8779B9-F6E8-4999-AD68-D8218FD32473}" dt="2022-09-21T16:29:05.697" v="192"/>
          <ac:grpSpMkLst>
            <pc:docMk/>
            <pc:sldMk cId="3584242791" sldId="275"/>
            <ac:grpSpMk id="24" creationId="{6E2935B3-43F9-4F49-AEEE-A09015DDFF57}"/>
          </ac:grpSpMkLst>
        </pc:grpChg>
        <pc:picChg chg="add mod">
          <ac:chgData name="Mark Jachym" userId="e00e2fa8e9c35f68" providerId="Windows Live" clId="Web-{2C8779B9-F6E8-4999-AD68-D8218FD32473}" dt="2022-09-21T16:29:12.962" v="193" actId="1076"/>
          <ac:picMkLst>
            <pc:docMk/>
            <pc:sldMk cId="3584242791" sldId="275"/>
            <ac:picMk id="3" creationId="{55DEB89E-88A6-857C-EE60-59312C76DE49}"/>
          </ac:picMkLst>
        </pc:picChg>
      </pc:sldChg>
    </pc:docChg>
  </pc:docChgLst>
  <pc:docChgLst>
    <pc:chgData name="Mark Jachym" userId="e00e2fa8e9c35f68" providerId="Windows Live" clId="Web-{53391829-4F9B-4084-A594-DB29C2516CD9}"/>
    <pc:docChg chg="addSld delSld modSld sldOrd">
      <pc:chgData name="Mark Jachym" userId="e00e2fa8e9c35f68" providerId="Windows Live" clId="Web-{53391829-4F9B-4084-A594-DB29C2516CD9}" dt="2022-09-20T01:01:37.501" v="429" actId="20577"/>
      <pc:docMkLst>
        <pc:docMk/>
      </pc:docMkLst>
      <pc:sldChg chg="addSp delSp modSp del">
        <pc:chgData name="Mark Jachym" userId="e00e2fa8e9c35f68" providerId="Windows Live" clId="Web-{53391829-4F9B-4084-A594-DB29C2516CD9}" dt="2022-09-20T00:55:29.073" v="371"/>
        <pc:sldMkLst>
          <pc:docMk/>
          <pc:sldMk cId="553726541" sldId="256"/>
        </pc:sldMkLst>
        <pc:spChg chg="mod">
          <ac:chgData name="Mark Jachym" userId="e00e2fa8e9c35f68" providerId="Windows Live" clId="Web-{53391829-4F9B-4084-A594-DB29C2516CD9}" dt="2022-09-20T00:54:18.710" v="370" actId="14100"/>
          <ac:spMkLst>
            <pc:docMk/>
            <pc:sldMk cId="553726541" sldId="256"/>
            <ac:spMk id="2" creationId="{9FB28281-3783-403A-B1AB-0182A003DFE3}"/>
          </ac:spMkLst>
        </pc:spChg>
        <pc:spChg chg="mod">
          <ac:chgData name="Mark Jachym" userId="e00e2fa8e9c35f68" providerId="Windows Live" clId="Web-{53391829-4F9B-4084-A594-DB29C2516CD9}" dt="2022-09-20T00:52:11.124" v="361" actId="20577"/>
          <ac:spMkLst>
            <pc:docMk/>
            <pc:sldMk cId="553726541" sldId="256"/>
            <ac:spMk id="3" creationId="{C4542EAC-8BF3-4BFD-9891-145BC49409C2}"/>
          </ac:spMkLst>
        </pc:spChg>
        <pc:spChg chg="add del">
          <ac:chgData name="Mark Jachym" userId="e00e2fa8e9c35f68" providerId="Windows Live" clId="Web-{53391829-4F9B-4084-A594-DB29C2516CD9}" dt="2022-09-20T00:47:03.310" v="325"/>
          <ac:spMkLst>
            <pc:docMk/>
            <pc:sldMk cId="553726541" sldId="256"/>
            <ac:spMk id="8" creationId="{9B9AACA9-BD92-429F-8047-0731DB46F99F}"/>
          </ac:spMkLst>
        </pc:spChg>
        <pc:spChg chg="add del">
          <ac:chgData name="Mark Jachym" userId="e00e2fa8e9c35f68" providerId="Windows Live" clId="Web-{53391829-4F9B-4084-A594-DB29C2516CD9}" dt="2022-09-20T00:47:03.310" v="324"/>
          <ac:spMkLst>
            <pc:docMk/>
            <pc:sldMk cId="553726541" sldId="256"/>
            <ac:spMk id="21" creationId="{9B9AACA9-BD92-429F-8047-0731DB46F99F}"/>
          </ac:spMkLst>
        </pc:spChg>
        <pc:spChg chg="add">
          <ac:chgData name="Mark Jachym" userId="e00e2fa8e9c35f68" providerId="Windows Live" clId="Web-{53391829-4F9B-4084-A594-DB29C2516CD9}" dt="2022-09-20T00:47:03.310" v="325"/>
          <ac:spMkLst>
            <pc:docMk/>
            <pc:sldMk cId="553726541" sldId="256"/>
            <ac:spMk id="30" creationId="{9B9AACA9-BD92-429F-8047-0731DB46F99F}"/>
          </ac:spMkLst>
        </pc:spChg>
        <pc:grpChg chg="add del">
          <ac:chgData name="Mark Jachym" userId="e00e2fa8e9c35f68" providerId="Windows Live" clId="Web-{53391829-4F9B-4084-A594-DB29C2516CD9}" dt="2022-09-20T00:47:03.310" v="325"/>
          <ac:grpSpMkLst>
            <pc:docMk/>
            <pc:sldMk cId="553726541" sldId="256"/>
            <ac:grpSpMk id="10" creationId="{B046D8F9-B18B-42F5-B320-22E156F4C0C8}"/>
          </ac:grpSpMkLst>
        </pc:grpChg>
        <pc:grpChg chg="add del">
          <ac:chgData name="Mark Jachym" userId="e00e2fa8e9c35f68" providerId="Windows Live" clId="Web-{53391829-4F9B-4084-A594-DB29C2516CD9}" dt="2022-09-20T00:47:03.310" v="324"/>
          <ac:grpSpMkLst>
            <pc:docMk/>
            <pc:sldMk cId="553726541" sldId="256"/>
            <ac:grpSpMk id="23" creationId="{2DFE3358-29EE-4087-8570-9666D88A16FC}"/>
          </ac:grpSpMkLst>
        </pc:grpChg>
        <pc:grpChg chg="add">
          <ac:chgData name="Mark Jachym" userId="e00e2fa8e9c35f68" providerId="Windows Live" clId="Web-{53391829-4F9B-4084-A594-DB29C2516CD9}" dt="2022-09-20T00:47:03.310" v="325"/>
          <ac:grpSpMkLst>
            <pc:docMk/>
            <pc:sldMk cId="553726541" sldId="256"/>
            <ac:grpSpMk id="31" creationId="{B046D8F9-B18B-42F5-B320-22E156F4C0C8}"/>
          </ac:grpSpMkLst>
        </pc:grpChg>
      </pc:sldChg>
      <pc:sldChg chg="addSp delSp modSp">
        <pc:chgData name="Mark Jachym" userId="e00e2fa8e9c35f68" providerId="Windows Live" clId="Web-{53391829-4F9B-4084-A594-DB29C2516CD9}" dt="2022-09-20T01:01:37.501" v="429" actId="20577"/>
        <pc:sldMkLst>
          <pc:docMk/>
          <pc:sldMk cId="758620448" sldId="257"/>
        </pc:sldMkLst>
        <pc:spChg chg="mod">
          <ac:chgData name="Mark Jachym" userId="e00e2fa8e9c35f68" providerId="Windows Live" clId="Web-{53391829-4F9B-4084-A594-DB29C2516CD9}" dt="2022-09-20T01:01:37.501" v="429" actId="20577"/>
          <ac:spMkLst>
            <pc:docMk/>
            <pc:sldMk cId="758620448" sldId="257"/>
            <ac:spMk id="2" creationId="{D46F0E9B-F508-CB05-6616-28D70DC650F3}"/>
          </ac:spMkLst>
        </pc:spChg>
        <pc:spChg chg="add mod">
          <ac:chgData name="Mark Jachym" userId="e00e2fa8e9c35f68" providerId="Windows Live" clId="Web-{53391829-4F9B-4084-A594-DB29C2516CD9}" dt="2022-09-20T01:00:54.029" v="422" actId="20577"/>
          <ac:spMkLst>
            <pc:docMk/>
            <pc:sldMk cId="758620448" sldId="257"/>
            <ac:spMk id="3" creationId="{A20FEF17-83D5-BE27-8592-D2E93F67D5BE}"/>
          </ac:spMkLst>
        </pc:spChg>
        <pc:spChg chg="del">
          <ac:chgData name="Mark Jachym" userId="e00e2fa8e9c35f68" providerId="Windows Live" clId="Web-{53391829-4F9B-4084-A594-DB29C2516CD9}" dt="2022-09-20T00:42:33.779" v="258"/>
          <ac:spMkLst>
            <pc:docMk/>
            <pc:sldMk cId="758620448" sldId="257"/>
            <ac:spMk id="21" creationId="{6DC8E2D9-6729-4614-8667-C1016D3182E4}"/>
          </ac:spMkLst>
        </pc:spChg>
        <pc:spChg chg="del">
          <ac:chgData name="Mark Jachym" userId="e00e2fa8e9c35f68" providerId="Windows Live" clId="Web-{53391829-4F9B-4084-A594-DB29C2516CD9}" dt="2022-09-20T00:42:33.779" v="258"/>
          <ac:spMkLst>
            <pc:docMk/>
            <pc:sldMk cId="758620448" sldId="257"/>
            <ac:spMk id="23" creationId="{9B9AACA9-BD92-429F-8047-0731DB46F99F}"/>
          </ac:spMkLst>
        </pc:spChg>
        <pc:spChg chg="add del">
          <ac:chgData name="Mark Jachym" userId="e00e2fa8e9c35f68" providerId="Windows Live" clId="Web-{53391829-4F9B-4084-A594-DB29C2516CD9}" dt="2022-09-20T00:44:15.363" v="311"/>
          <ac:spMkLst>
            <pc:docMk/>
            <pc:sldMk cId="758620448" sldId="257"/>
            <ac:spMk id="44" creationId="{6DC8E2D9-6729-4614-8667-C1016D3182E4}"/>
          </ac:spMkLst>
        </pc:spChg>
        <pc:spChg chg="add del">
          <ac:chgData name="Mark Jachym" userId="e00e2fa8e9c35f68" providerId="Windows Live" clId="Web-{53391829-4F9B-4084-A594-DB29C2516CD9}" dt="2022-09-20T00:44:15.363" v="311"/>
          <ac:spMkLst>
            <pc:docMk/>
            <pc:sldMk cId="758620448" sldId="257"/>
            <ac:spMk id="46" creationId="{9C51935E-4A08-4AE4-8E13-F40CD3C4F1C4}"/>
          </ac:spMkLst>
        </pc:spChg>
        <pc:spChg chg="add del">
          <ac:chgData name="Mark Jachym" userId="e00e2fa8e9c35f68" providerId="Windows Live" clId="Web-{53391829-4F9B-4084-A594-DB29C2516CD9}" dt="2022-09-20T00:44:15.363" v="311"/>
          <ac:spMkLst>
            <pc:docMk/>
            <pc:sldMk cId="758620448" sldId="257"/>
            <ac:spMk id="60" creationId="{8CED433A-4441-4EF2-A360-2D5C19C7F3CD}"/>
          </ac:spMkLst>
        </pc:spChg>
        <pc:spChg chg="add">
          <ac:chgData name="Mark Jachym" userId="e00e2fa8e9c35f68" providerId="Windows Live" clId="Web-{53391829-4F9B-4084-A594-DB29C2516CD9}" dt="2022-09-20T00:44:15.363" v="311"/>
          <ac:spMkLst>
            <pc:docMk/>
            <pc:sldMk cId="758620448" sldId="257"/>
            <ac:spMk id="82" creationId="{6DC8E2D9-6729-4614-8667-C1016D3182E4}"/>
          </ac:spMkLst>
        </pc:spChg>
        <pc:spChg chg="add">
          <ac:chgData name="Mark Jachym" userId="e00e2fa8e9c35f68" providerId="Windows Live" clId="Web-{53391829-4F9B-4084-A594-DB29C2516CD9}" dt="2022-09-20T00:44:15.363" v="311"/>
          <ac:spMkLst>
            <pc:docMk/>
            <pc:sldMk cId="758620448" sldId="257"/>
            <ac:spMk id="84" creationId="{9C51935E-4A08-4AE4-8E13-F40CD3C4F1C4}"/>
          </ac:spMkLst>
        </pc:spChg>
        <pc:spChg chg="add">
          <ac:chgData name="Mark Jachym" userId="e00e2fa8e9c35f68" providerId="Windows Live" clId="Web-{53391829-4F9B-4084-A594-DB29C2516CD9}" dt="2022-09-20T00:44:15.363" v="311"/>
          <ac:spMkLst>
            <pc:docMk/>
            <pc:sldMk cId="758620448" sldId="257"/>
            <ac:spMk id="91" creationId="{1361EC12-DCA7-4779-A44C-53CE7F7AFF59}"/>
          </ac:spMkLst>
        </pc:spChg>
        <pc:grpChg chg="del">
          <ac:chgData name="Mark Jachym" userId="e00e2fa8e9c35f68" providerId="Windows Live" clId="Web-{53391829-4F9B-4084-A594-DB29C2516CD9}" dt="2022-09-20T00:42:33.779" v="258"/>
          <ac:grpSpMkLst>
            <pc:docMk/>
            <pc:sldMk cId="758620448" sldId="257"/>
            <ac:grpSpMk id="9" creationId="{BF4E480B-94D6-46F9-A2B6-B98D311FDC19}"/>
          </ac:grpSpMkLst>
        </pc:grpChg>
        <pc:grpChg chg="del">
          <ac:chgData name="Mark Jachym" userId="e00e2fa8e9c35f68" providerId="Windows Live" clId="Web-{53391829-4F9B-4084-A594-DB29C2516CD9}" dt="2022-09-20T00:42:33.779" v="258"/>
          <ac:grpSpMkLst>
            <pc:docMk/>
            <pc:sldMk cId="758620448" sldId="257"/>
            <ac:grpSpMk id="25" creationId="{5412811B-4486-4A34-898B-B825541478EB}"/>
          </ac:grpSpMkLst>
        </pc:grpChg>
        <pc:grpChg chg="add del">
          <ac:chgData name="Mark Jachym" userId="e00e2fa8e9c35f68" providerId="Windows Live" clId="Web-{53391829-4F9B-4084-A594-DB29C2516CD9}" dt="2022-09-20T00:44:15.363" v="311"/>
          <ac:grpSpMkLst>
            <pc:docMk/>
            <pc:sldMk cId="758620448" sldId="257"/>
            <ac:grpSpMk id="32" creationId="{BF4E480B-94D6-46F9-A2B6-B98D311FDC19}"/>
          </ac:grpSpMkLst>
        </pc:grpChg>
        <pc:grpChg chg="add del">
          <ac:chgData name="Mark Jachym" userId="e00e2fa8e9c35f68" providerId="Windows Live" clId="Web-{53391829-4F9B-4084-A594-DB29C2516CD9}" dt="2022-09-20T00:44:15.363" v="311"/>
          <ac:grpSpMkLst>
            <pc:docMk/>
            <pc:sldMk cId="758620448" sldId="257"/>
            <ac:grpSpMk id="48" creationId="{6E2935B3-43F9-4F49-AEEE-A09015DDFF57}"/>
          </ac:grpSpMkLst>
        </pc:grpChg>
        <pc:grpChg chg="add del">
          <ac:chgData name="Mark Jachym" userId="e00e2fa8e9c35f68" providerId="Windows Live" clId="Web-{53391829-4F9B-4084-A594-DB29C2516CD9}" dt="2022-09-20T00:44:15.363" v="311"/>
          <ac:grpSpMkLst>
            <pc:docMk/>
            <pc:sldMk cId="758620448" sldId="257"/>
            <ac:grpSpMk id="62" creationId="{614A0AA1-C9DD-452F-AF3C-8231C0CD8325}"/>
          </ac:grpSpMkLst>
        </pc:grpChg>
        <pc:grpChg chg="add">
          <ac:chgData name="Mark Jachym" userId="e00e2fa8e9c35f68" providerId="Windows Live" clId="Web-{53391829-4F9B-4084-A594-DB29C2516CD9}" dt="2022-09-20T00:44:15.363" v="311"/>
          <ac:grpSpMkLst>
            <pc:docMk/>
            <pc:sldMk cId="758620448" sldId="257"/>
            <ac:grpSpMk id="70" creationId="{BF4E480B-94D6-46F9-A2B6-B98D311FDC19}"/>
          </ac:grpSpMkLst>
        </pc:grpChg>
        <pc:grpChg chg="add">
          <ac:chgData name="Mark Jachym" userId="e00e2fa8e9c35f68" providerId="Windows Live" clId="Web-{53391829-4F9B-4084-A594-DB29C2516CD9}" dt="2022-09-20T00:44:15.363" v="311"/>
          <ac:grpSpMkLst>
            <pc:docMk/>
            <pc:sldMk cId="758620448" sldId="257"/>
            <ac:grpSpMk id="86" creationId="{4975C689-ED04-47EE-9DFA-90DE6B824535}"/>
          </ac:grpSpMkLst>
        </pc:grpChg>
        <pc:picChg chg="mod">
          <ac:chgData name="Mark Jachym" userId="e00e2fa8e9c35f68" providerId="Windows Live" clId="Web-{53391829-4F9B-4084-A594-DB29C2516CD9}" dt="2022-09-20T00:44:15.363" v="311"/>
          <ac:picMkLst>
            <pc:docMk/>
            <pc:sldMk cId="758620448" sldId="257"/>
            <ac:picMk id="4" creationId="{7DF6585C-1238-DA29-E0C8-440D044BB124}"/>
          </ac:picMkLst>
        </pc:picChg>
      </pc:sldChg>
      <pc:sldChg chg="addSp modSp del">
        <pc:chgData name="Mark Jachym" userId="e00e2fa8e9c35f68" providerId="Windows Live" clId="Web-{53391829-4F9B-4084-A594-DB29C2516CD9}" dt="2022-09-19T00:36:22.300" v="14"/>
        <pc:sldMkLst>
          <pc:docMk/>
          <pc:sldMk cId="2467509389" sldId="260"/>
        </pc:sldMkLst>
        <pc:picChg chg="mod">
          <ac:chgData name="Mark Jachym" userId="e00e2fa8e9c35f68" providerId="Windows Live" clId="Web-{53391829-4F9B-4084-A594-DB29C2516CD9}" dt="2022-09-19T00:28:04.468" v="10" actId="14100"/>
          <ac:picMkLst>
            <pc:docMk/>
            <pc:sldMk cId="2467509389" sldId="260"/>
            <ac:picMk id="3" creationId="{EA6EBD80-13B2-1614-C81E-9C565D01D94A}"/>
          </ac:picMkLst>
        </pc:picChg>
        <pc:picChg chg="add mod">
          <ac:chgData name="Mark Jachym" userId="e00e2fa8e9c35f68" providerId="Windows Live" clId="Web-{53391829-4F9B-4084-A594-DB29C2516CD9}" dt="2022-09-19T00:36:22.253" v="13" actId="14100"/>
          <ac:picMkLst>
            <pc:docMk/>
            <pc:sldMk cId="2467509389" sldId="260"/>
            <ac:picMk id="4" creationId="{74F5E9D2-BD3C-DB4A-9C44-2AB516D2E902}"/>
          </ac:picMkLst>
        </pc:picChg>
      </pc:sldChg>
      <pc:sldChg chg="ord">
        <pc:chgData name="Mark Jachym" userId="e00e2fa8e9c35f68" providerId="Windows Live" clId="Web-{53391829-4F9B-4084-A594-DB29C2516CD9}" dt="2022-09-19T22:13:52.419" v="172"/>
        <pc:sldMkLst>
          <pc:docMk/>
          <pc:sldMk cId="708626110" sldId="263"/>
        </pc:sldMkLst>
      </pc:sldChg>
      <pc:sldChg chg="modSp ord">
        <pc:chgData name="Mark Jachym" userId="e00e2fa8e9c35f68" providerId="Windows Live" clId="Web-{53391829-4F9B-4084-A594-DB29C2516CD9}" dt="2022-09-20T00:34:31.918" v="225" actId="14100"/>
        <pc:sldMkLst>
          <pc:docMk/>
          <pc:sldMk cId="3864791420" sldId="264"/>
        </pc:sldMkLst>
        <pc:spChg chg="mod">
          <ac:chgData name="Mark Jachym" userId="e00e2fa8e9c35f68" providerId="Windows Live" clId="Web-{53391829-4F9B-4084-A594-DB29C2516CD9}" dt="2022-09-20T00:33:47.119" v="218" actId="14100"/>
          <ac:spMkLst>
            <pc:docMk/>
            <pc:sldMk cId="3864791420" sldId="264"/>
            <ac:spMk id="2" creationId="{1621EA51-0246-F617-D401-AAAE8E64C959}"/>
          </ac:spMkLst>
        </pc:spChg>
        <pc:picChg chg="mod">
          <ac:chgData name="Mark Jachym" userId="e00e2fa8e9c35f68" providerId="Windows Live" clId="Web-{53391829-4F9B-4084-A594-DB29C2516CD9}" dt="2022-09-20T00:34:31.918" v="225" actId="14100"/>
          <ac:picMkLst>
            <pc:docMk/>
            <pc:sldMk cId="3864791420" sldId="264"/>
            <ac:picMk id="3" creationId="{5D7F59F0-6EF4-4B4D-56EE-25BBBEF83117}"/>
          </ac:picMkLst>
        </pc:picChg>
        <pc:picChg chg="mod">
          <ac:chgData name="Mark Jachym" userId="e00e2fa8e9c35f68" providerId="Windows Live" clId="Web-{53391829-4F9B-4084-A594-DB29C2516CD9}" dt="2022-09-20T00:34:12.808" v="222" actId="14100"/>
          <ac:picMkLst>
            <pc:docMk/>
            <pc:sldMk cId="3864791420" sldId="264"/>
            <ac:picMk id="4" creationId="{79817DAE-C914-FEC8-C603-E071A7ABBB7E}"/>
          </ac:picMkLst>
        </pc:picChg>
      </pc:sldChg>
      <pc:sldChg chg="new del">
        <pc:chgData name="Mark Jachym" userId="e00e2fa8e9c35f68" providerId="Windows Live" clId="Web-{53391829-4F9B-4084-A594-DB29C2516CD9}" dt="2022-09-19T00:25:03.541" v="1"/>
        <pc:sldMkLst>
          <pc:docMk/>
          <pc:sldMk cId="1820020682" sldId="266"/>
        </pc:sldMkLst>
      </pc:sldChg>
      <pc:sldChg chg="addSp delSp modSp new mod ord setBg">
        <pc:chgData name="Mark Jachym" userId="e00e2fa8e9c35f68" providerId="Windows Live" clId="Web-{53391829-4F9B-4084-A594-DB29C2516CD9}" dt="2022-09-19T22:37:23.219" v="198" actId="20577"/>
        <pc:sldMkLst>
          <pc:docMk/>
          <pc:sldMk cId="2253554445" sldId="266"/>
        </pc:sldMkLst>
        <pc:spChg chg="mod">
          <ac:chgData name="Mark Jachym" userId="e00e2fa8e9c35f68" providerId="Windows Live" clId="Web-{53391829-4F9B-4084-A594-DB29C2516CD9}" dt="2022-09-19T22:37:23.219" v="198" actId="20577"/>
          <ac:spMkLst>
            <pc:docMk/>
            <pc:sldMk cId="2253554445" sldId="266"/>
            <ac:spMk id="2" creationId="{F9D18CAF-8DAA-4363-9BA8-FCF9D2F9FA9C}"/>
          </ac:spMkLst>
        </pc:spChg>
        <pc:spChg chg="add del">
          <ac:chgData name="Mark Jachym" userId="e00e2fa8e9c35f68" providerId="Windows Live" clId="Web-{53391829-4F9B-4084-A594-DB29C2516CD9}" dt="2022-09-19T00:37:49.521" v="44"/>
          <ac:spMkLst>
            <pc:docMk/>
            <pc:sldMk cId="2253554445" sldId="266"/>
            <ac:spMk id="20" creationId="{6DC8E2D9-6729-4614-8667-C1016D3182E4}"/>
          </ac:spMkLst>
        </pc:spChg>
        <pc:spChg chg="add del">
          <ac:chgData name="Mark Jachym" userId="e00e2fa8e9c35f68" providerId="Windows Live" clId="Web-{53391829-4F9B-4084-A594-DB29C2516CD9}" dt="2022-09-19T00:37:49.521" v="44"/>
          <ac:spMkLst>
            <pc:docMk/>
            <pc:sldMk cId="2253554445" sldId="266"/>
            <ac:spMk id="22" creationId="{9C51935E-4A08-4AE4-8E13-F40CD3C4F1C4}"/>
          </ac:spMkLst>
        </pc:spChg>
        <pc:spChg chg="add del">
          <ac:chgData name="Mark Jachym" userId="e00e2fa8e9c35f68" providerId="Windows Live" clId="Web-{53391829-4F9B-4084-A594-DB29C2516CD9}" dt="2022-09-19T00:37:49.521" v="44"/>
          <ac:spMkLst>
            <pc:docMk/>
            <pc:sldMk cId="2253554445" sldId="266"/>
            <ac:spMk id="36" creationId="{8CED433A-4441-4EF2-A360-2D5C19C7F3CD}"/>
          </ac:spMkLst>
        </pc:spChg>
        <pc:spChg chg="add del">
          <ac:chgData name="Mark Jachym" userId="e00e2fa8e9c35f68" providerId="Windows Live" clId="Web-{53391829-4F9B-4084-A594-DB29C2516CD9}" dt="2022-09-19T00:37:44.318" v="41"/>
          <ac:spMkLst>
            <pc:docMk/>
            <pc:sldMk cId="2253554445" sldId="266"/>
            <ac:spMk id="53" creationId="{6DC8E2D9-6729-4614-8667-C1016D3182E4}"/>
          </ac:spMkLst>
        </pc:spChg>
        <pc:spChg chg="add del">
          <ac:chgData name="Mark Jachym" userId="e00e2fa8e9c35f68" providerId="Windows Live" clId="Web-{53391829-4F9B-4084-A594-DB29C2516CD9}" dt="2022-09-19T00:37:44.318" v="41"/>
          <ac:spMkLst>
            <pc:docMk/>
            <pc:sldMk cId="2253554445" sldId="266"/>
            <ac:spMk id="55" creationId="{9C51935E-4A08-4AE4-8E13-F40CD3C4F1C4}"/>
          </ac:spMkLst>
        </pc:spChg>
        <pc:spChg chg="add del">
          <ac:chgData name="Mark Jachym" userId="e00e2fa8e9c35f68" providerId="Windows Live" clId="Web-{53391829-4F9B-4084-A594-DB29C2516CD9}" dt="2022-09-19T00:37:44.318" v="41"/>
          <ac:spMkLst>
            <pc:docMk/>
            <pc:sldMk cId="2253554445" sldId="266"/>
            <ac:spMk id="69" creationId="{8CED433A-4441-4EF2-A360-2D5C19C7F3CD}"/>
          </ac:spMkLst>
        </pc:spChg>
        <pc:spChg chg="add del">
          <ac:chgData name="Mark Jachym" userId="e00e2fa8e9c35f68" providerId="Windows Live" clId="Web-{53391829-4F9B-4084-A594-DB29C2516CD9}" dt="2022-09-19T00:37:49.521" v="43"/>
          <ac:spMkLst>
            <pc:docMk/>
            <pc:sldMk cId="2253554445" sldId="266"/>
            <ac:spMk id="72" creationId="{6DC8E2D9-6729-4614-8667-C1016D3182E4}"/>
          </ac:spMkLst>
        </pc:spChg>
        <pc:spChg chg="add del">
          <ac:chgData name="Mark Jachym" userId="e00e2fa8e9c35f68" providerId="Windows Live" clId="Web-{53391829-4F9B-4084-A594-DB29C2516CD9}" dt="2022-09-19T00:37:49.521" v="43"/>
          <ac:spMkLst>
            <pc:docMk/>
            <pc:sldMk cId="2253554445" sldId="266"/>
            <ac:spMk id="73" creationId="{EB9B5A19-3592-48E2-BC31-90E092BD68E1}"/>
          </ac:spMkLst>
        </pc:spChg>
        <pc:spChg chg="add del">
          <ac:chgData name="Mark Jachym" userId="e00e2fa8e9c35f68" providerId="Windows Live" clId="Web-{53391829-4F9B-4084-A594-DB29C2516CD9}" dt="2022-09-19T00:37:49.521" v="43"/>
          <ac:spMkLst>
            <pc:docMk/>
            <pc:sldMk cId="2253554445" sldId="266"/>
            <ac:spMk id="75" creationId="{DD99E1B6-CBC4-4306-9DFC-847D6D135208}"/>
          </ac:spMkLst>
        </pc:spChg>
        <pc:spChg chg="add">
          <ac:chgData name="Mark Jachym" userId="e00e2fa8e9c35f68" providerId="Windows Live" clId="Web-{53391829-4F9B-4084-A594-DB29C2516CD9}" dt="2022-09-19T00:37:49.521" v="44"/>
          <ac:spMkLst>
            <pc:docMk/>
            <pc:sldMk cId="2253554445" sldId="266"/>
            <ac:spMk id="78" creationId="{6DC8E2D9-6729-4614-8667-C1016D3182E4}"/>
          </ac:spMkLst>
        </pc:spChg>
        <pc:spChg chg="add">
          <ac:chgData name="Mark Jachym" userId="e00e2fa8e9c35f68" providerId="Windows Live" clId="Web-{53391829-4F9B-4084-A594-DB29C2516CD9}" dt="2022-09-19T00:37:49.521" v="44"/>
          <ac:spMkLst>
            <pc:docMk/>
            <pc:sldMk cId="2253554445" sldId="266"/>
            <ac:spMk id="79" creationId="{9C51935E-4A08-4AE4-8E13-F40CD3C4F1C4}"/>
          </ac:spMkLst>
        </pc:spChg>
        <pc:spChg chg="add">
          <ac:chgData name="Mark Jachym" userId="e00e2fa8e9c35f68" providerId="Windows Live" clId="Web-{53391829-4F9B-4084-A594-DB29C2516CD9}" dt="2022-09-19T00:37:49.521" v="44"/>
          <ac:spMkLst>
            <pc:docMk/>
            <pc:sldMk cId="2253554445" sldId="266"/>
            <ac:spMk id="81" creationId="{8CED433A-4441-4EF2-A360-2D5C19C7F3CD}"/>
          </ac:spMkLst>
        </pc:spChg>
        <pc:grpChg chg="add del">
          <ac:chgData name="Mark Jachym" userId="e00e2fa8e9c35f68" providerId="Windows Live" clId="Web-{53391829-4F9B-4084-A594-DB29C2516CD9}" dt="2022-09-19T00:37:49.521" v="44"/>
          <ac:grpSpMkLst>
            <pc:docMk/>
            <pc:sldMk cId="2253554445" sldId="266"/>
            <ac:grpSpMk id="8" creationId="{BF4E480B-94D6-46F9-A2B6-B98D311FDC19}"/>
          </ac:grpSpMkLst>
        </pc:grpChg>
        <pc:grpChg chg="add del">
          <ac:chgData name="Mark Jachym" userId="e00e2fa8e9c35f68" providerId="Windows Live" clId="Web-{53391829-4F9B-4084-A594-DB29C2516CD9}" dt="2022-09-19T00:37:49.521" v="44"/>
          <ac:grpSpMkLst>
            <pc:docMk/>
            <pc:sldMk cId="2253554445" sldId="266"/>
            <ac:grpSpMk id="24" creationId="{6E2935B3-43F9-4F49-AEEE-A09015DDFF57}"/>
          </ac:grpSpMkLst>
        </pc:grpChg>
        <pc:grpChg chg="add del">
          <ac:chgData name="Mark Jachym" userId="e00e2fa8e9c35f68" providerId="Windows Live" clId="Web-{53391829-4F9B-4084-A594-DB29C2516CD9}" dt="2022-09-19T00:37:44.318" v="41"/>
          <ac:grpSpMkLst>
            <pc:docMk/>
            <pc:sldMk cId="2253554445" sldId="266"/>
            <ac:grpSpMk id="41" creationId="{BF4E480B-94D6-46F9-A2B6-B98D311FDC19}"/>
          </ac:grpSpMkLst>
        </pc:grpChg>
        <pc:grpChg chg="add del">
          <ac:chgData name="Mark Jachym" userId="e00e2fa8e9c35f68" providerId="Windows Live" clId="Web-{53391829-4F9B-4084-A594-DB29C2516CD9}" dt="2022-09-19T00:37:44.318" v="41"/>
          <ac:grpSpMkLst>
            <pc:docMk/>
            <pc:sldMk cId="2253554445" sldId="266"/>
            <ac:grpSpMk id="57" creationId="{6E2935B3-43F9-4F49-AEEE-A09015DDFF57}"/>
          </ac:grpSpMkLst>
        </pc:grpChg>
        <pc:grpChg chg="add del">
          <ac:chgData name="Mark Jachym" userId="e00e2fa8e9c35f68" providerId="Windows Live" clId="Web-{53391829-4F9B-4084-A594-DB29C2516CD9}" dt="2022-09-19T00:37:49.521" v="43"/>
          <ac:grpSpMkLst>
            <pc:docMk/>
            <pc:sldMk cId="2253554445" sldId="266"/>
            <ac:grpSpMk id="71" creationId="{BF4E480B-94D6-46F9-A2B6-B98D311FDC19}"/>
          </ac:grpSpMkLst>
        </pc:grpChg>
        <pc:grpChg chg="add del">
          <ac:chgData name="Mark Jachym" userId="e00e2fa8e9c35f68" providerId="Windows Live" clId="Web-{53391829-4F9B-4084-A594-DB29C2516CD9}" dt="2022-09-19T00:37:49.521" v="43"/>
          <ac:grpSpMkLst>
            <pc:docMk/>
            <pc:sldMk cId="2253554445" sldId="266"/>
            <ac:grpSpMk id="74" creationId="{E2548C40-4C00-4E91-BFA6-84B4D66225A4}"/>
          </ac:grpSpMkLst>
        </pc:grpChg>
        <pc:grpChg chg="add">
          <ac:chgData name="Mark Jachym" userId="e00e2fa8e9c35f68" providerId="Windows Live" clId="Web-{53391829-4F9B-4084-A594-DB29C2516CD9}" dt="2022-09-19T00:37:49.521" v="44"/>
          <ac:grpSpMkLst>
            <pc:docMk/>
            <pc:sldMk cId="2253554445" sldId="266"/>
            <ac:grpSpMk id="77" creationId="{BF4E480B-94D6-46F9-A2B6-B98D311FDC19}"/>
          </ac:grpSpMkLst>
        </pc:grpChg>
        <pc:grpChg chg="add">
          <ac:chgData name="Mark Jachym" userId="e00e2fa8e9c35f68" providerId="Windows Live" clId="Web-{53391829-4F9B-4084-A594-DB29C2516CD9}" dt="2022-09-19T00:37:49.521" v="44"/>
          <ac:grpSpMkLst>
            <pc:docMk/>
            <pc:sldMk cId="2253554445" sldId="266"/>
            <ac:grpSpMk id="80" creationId="{6E2935B3-43F9-4F49-AEEE-A09015DDFF57}"/>
          </ac:grpSpMkLst>
        </pc:grpChg>
        <pc:picChg chg="add mod">
          <ac:chgData name="Mark Jachym" userId="e00e2fa8e9c35f68" providerId="Windows Live" clId="Web-{53391829-4F9B-4084-A594-DB29C2516CD9}" dt="2022-09-19T00:37:49.521" v="43"/>
          <ac:picMkLst>
            <pc:docMk/>
            <pc:sldMk cId="2253554445" sldId="266"/>
            <ac:picMk id="3" creationId="{3B8ED255-7ADC-8A9D-6A45-E3928CDA4E7E}"/>
          </ac:picMkLst>
        </pc:picChg>
      </pc:sldChg>
      <pc:sldChg chg="addSp modSp new del">
        <pc:chgData name="Mark Jachym" userId="e00e2fa8e9c35f68" providerId="Windows Live" clId="Web-{53391829-4F9B-4084-A594-DB29C2516CD9}" dt="2022-09-19T00:26:50.982" v="4"/>
        <pc:sldMkLst>
          <pc:docMk/>
          <pc:sldMk cId="3903704622" sldId="266"/>
        </pc:sldMkLst>
        <pc:picChg chg="add mod">
          <ac:chgData name="Mark Jachym" userId="e00e2fa8e9c35f68" providerId="Windows Live" clId="Web-{53391829-4F9B-4084-A594-DB29C2516CD9}" dt="2022-09-19T00:25:32.105" v="3"/>
          <ac:picMkLst>
            <pc:docMk/>
            <pc:sldMk cId="3903704622" sldId="266"/>
            <ac:picMk id="3" creationId="{26876456-1694-CEE6-F705-48BAF485410D}"/>
          </ac:picMkLst>
        </pc:picChg>
      </pc:sldChg>
      <pc:sldChg chg="addSp delSp modSp new mod ord setBg">
        <pc:chgData name="Mark Jachym" userId="e00e2fa8e9c35f68" providerId="Windows Live" clId="Web-{53391829-4F9B-4084-A594-DB29C2516CD9}" dt="2022-09-19T00:39:52.167" v="53"/>
        <pc:sldMkLst>
          <pc:docMk/>
          <pc:sldMk cId="3591345334" sldId="267"/>
        </pc:sldMkLst>
        <pc:spChg chg="mod">
          <ac:chgData name="Mark Jachym" userId="e00e2fa8e9c35f68" providerId="Windows Live" clId="Web-{53391829-4F9B-4084-A594-DB29C2516CD9}" dt="2022-09-19T00:39:39.963" v="52"/>
          <ac:spMkLst>
            <pc:docMk/>
            <pc:sldMk cId="3591345334" sldId="267"/>
            <ac:spMk id="2" creationId="{F5B8152A-F9E5-E0D5-5320-040A33B69B76}"/>
          </ac:spMkLst>
        </pc:spChg>
        <pc:spChg chg="add del">
          <ac:chgData name="Mark Jachym" userId="e00e2fa8e9c35f68" providerId="Windows Live" clId="Web-{53391829-4F9B-4084-A594-DB29C2516CD9}" dt="2022-09-19T00:39:39.948" v="51"/>
          <ac:spMkLst>
            <pc:docMk/>
            <pc:sldMk cId="3591345334" sldId="267"/>
            <ac:spMk id="20" creationId="{6DC8E2D9-6729-4614-8667-C1016D3182E4}"/>
          </ac:spMkLst>
        </pc:spChg>
        <pc:spChg chg="add del">
          <ac:chgData name="Mark Jachym" userId="e00e2fa8e9c35f68" providerId="Windows Live" clId="Web-{53391829-4F9B-4084-A594-DB29C2516CD9}" dt="2022-09-19T00:39:39.948" v="51"/>
          <ac:spMkLst>
            <pc:docMk/>
            <pc:sldMk cId="3591345334" sldId="267"/>
            <ac:spMk id="22" creationId="{9C51935E-4A08-4AE4-8E13-F40CD3C4F1C4}"/>
          </ac:spMkLst>
        </pc:spChg>
        <pc:spChg chg="add del">
          <ac:chgData name="Mark Jachym" userId="e00e2fa8e9c35f68" providerId="Windows Live" clId="Web-{53391829-4F9B-4084-A594-DB29C2516CD9}" dt="2022-09-19T00:39:39.948" v="51"/>
          <ac:spMkLst>
            <pc:docMk/>
            <pc:sldMk cId="3591345334" sldId="267"/>
            <ac:spMk id="24" creationId="{193F1402-2867-4C4F-A1BA-606198AD76B0}"/>
          </ac:spMkLst>
        </pc:spChg>
        <pc:spChg chg="add del">
          <ac:chgData name="Mark Jachym" userId="e00e2fa8e9c35f68" providerId="Windows Live" clId="Web-{53391829-4F9B-4084-A594-DB29C2516CD9}" dt="2022-09-19T00:39:39.948" v="51"/>
          <ac:spMkLst>
            <pc:docMk/>
            <pc:sldMk cId="3591345334" sldId="267"/>
            <ac:spMk id="26" creationId="{9887A981-7310-4FDA-96E6-73ECCD6C472B}"/>
          </ac:spMkLst>
        </pc:spChg>
        <pc:spChg chg="add del">
          <ac:chgData name="Mark Jachym" userId="e00e2fa8e9c35f68" providerId="Windows Live" clId="Web-{53391829-4F9B-4084-A594-DB29C2516CD9}" dt="2022-09-19T00:39:39.948" v="51"/>
          <ac:spMkLst>
            <pc:docMk/>
            <pc:sldMk cId="3591345334" sldId="267"/>
            <ac:spMk id="28" creationId="{FED4C940-D8EF-42FB-B65E-81A70494B8E6}"/>
          </ac:spMkLst>
        </pc:spChg>
        <pc:spChg chg="add">
          <ac:chgData name="Mark Jachym" userId="e00e2fa8e9c35f68" providerId="Windows Live" clId="Web-{53391829-4F9B-4084-A594-DB29C2516CD9}" dt="2022-09-19T00:39:39.963" v="52"/>
          <ac:spMkLst>
            <pc:docMk/>
            <pc:sldMk cId="3591345334" sldId="267"/>
            <ac:spMk id="36" creationId="{8CED433A-4441-4EF2-A360-2D5C19C7F3CD}"/>
          </ac:spMkLst>
        </pc:spChg>
        <pc:spChg chg="add del">
          <ac:chgData name="Mark Jachym" userId="e00e2fa8e9c35f68" providerId="Windows Live" clId="Web-{53391829-4F9B-4084-A594-DB29C2516CD9}" dt="2022-09-19T00:39:39.948" v="51"/>
          <ac:spMkLst>
            <pc:docMk/>
            <pc:sldMk cId="3591345334" sldId="267"/>
            <ac:spMk id="38" creationId="{445038F8-360D-46AD-B2F1-47DAB7AA07B2}"/>
          </ac:spMkLst>
        </pc:spChg>
        <pc:spChg chg="add del">
          <ac:chgData name="Mark Jachym" userId="e00e2fa8e9c35f68" providerId="Windows Live" clId="Web-{53391829-4F9B-4084-A594-DB29C2516CD9}" dt="2022-09-19T00:39:39.948" v="51"/>
          <ac:spMkLst>
            <pc:docMk/>
            <pc:sldMk cId="3591345334" sldId="267"/>
            <ac:spMk id="40" creationId="{E1297267-64FC-46DE-88B8-E76DC4691C8E}"/>
          </ac:spMkLst>
        </pc:spChg>
        <pc:spChg chg="add del">
          <ac:chgData name="Mark Jachym" userId="e00e2fa8e9c35f68" providerId="Windows Live" clId="Web-{53391829-4F9B-4084-A594-DB29C2516CD9}" dt="2022-09-19T00:39:39.948" v="51"/>
          <ac:spMkLst>
            <pc:docMk/>
            <pc:sldMk cId="3591345334" sldId="267"/>
            <ac:spMk id="42" creationId="{D0A09031-1697-4CF1-8372-9D6B798ED9DA}"/>
          </ac:spMkLst>
        </pc:spChg>
        <pc:spChg chg="add">
          <ac:chgData name="Mark Jachym" userId="e00e2fa8e9c35f68" providerId="Windows Live" clId="Web-{53391829-4F9B-4084-A594-DB29C2516CD9}" dt="2022-09-19T00:39:39.963" v="52"/>
          <ac:spMkLst>
            <pc:docMk/>
            <pc:sldMk cId="3591345334" sldId="267"/>
            <ac:spMk id="45" creationId="{6DC8E2D9-6729-4614-8667-C1016D3182E4}"/>
          </ac:spMkLst>
        </pc:spChg>
        <pc:spChg chg="add">
          <ac:chgData name="Mark Jachym" userId="e00e2fa8e9c35f68" providerId="Windows Live" clId="Web-{53391829-4F9B-4084-A594-DB29C2516CD9}" dt="2022-09-19T00:39:39.963" v="52"/>
          <ac:spMkLst>
            <pc:docMk/>
            <pc:sldMk cId="3591345334" sldId="267"/>
            <ac:spMk id="46" creationId="{9C51935E-4A08-4AE4-8E13-F40CD3C4F1C4}"/>
          </ac:spMkLst>
        </pc:spChg>
        <pc:grpChg chg="add del">
          <ac:chgData name="Mark Jachym" userId="e00e2fa8e9c35f68" providerId="Windows Live" clId="Web-{53391829-4F9B-4084-A594-DB29C2516CD9}" dt="2022-09-19T00:39:39.948" v="51"/>
          <ac:grpSpMkLst>
            <pc:docMk/>
            <pc:sldMk cId="3591345334" sldId="267"/>
            <ac:grpSpMk id="8" creationId="{BF4E480B-94D6-46F9-A2B6-B98D311FDC19}"/>
          </ac:grpSpMkLst>
        </pc:grpChg>
        <pc:grpChg chg="add del">
          <ac:chgData name="Mark Jachym" userId="e00e2fa8e9c35f68" providerId="Windows Live" clId="Web-{53391829-4F9B-4084-A594-DB29C2516CD9}" dt="2022-09-19T00:39:39.948" v="51"/>
          <ac:grpSpMkLst>
            <pc:docMk/>
            <pc:sldMk cId="3591345334" sldId="267"/>
            <ac:grpSpMk id="30" creationId="{56A1B230-58D0-41AA-8ACD-0AE93078B8F9}"/>
          </ac:grpSpMkLst>
        </pc:grpChg>
        <pc:grpChg chg="add del">
          <ac:chgData name="Mark Jachym" userId="e00e2fa8e9c35f68" providerId="Windows Live" clId="Web-{53391829-4F9B-4084-A594-DB29C2516CD9}" dt="2022-09-19T00:39:39.948" v="51"/>
          <ac:grpSpMkLst>
            <pc:docMk/>
            <pc:sldMk cId="3591345334" sldId="267"/>
            <ac:grpSpMk id="34" creationId="{F7AEDD01-B338-442A-9214-A38E48E3FF21}"/>
          </ac:grpSpMkLst>
        </pc:grpChg>
        <pc:grpChg chg="add">
          <ac:chgData name="Mark Jachym" userId="e00e2fa8e9c35f68" providerId="Windows Live" clId="Web-{53391829-4F9B-4084-A594-DB29C2516CD9}" dt="2022-09-19T00:39:39.963" v="52"/>
          <ac:grpSpMkLst>
            <pc:docMk/>
            <pc:sldMk cId="3591345334" sldId="267"/>
            <ac:grpSpMk id="44" creationId="{BF4E480B-94D6-46F9-A2B6-B98D311FDC19}"/>
          </ac:grpSpMkLst>
        </pc:grpChg>
        <pc:grpChg chg="add">
          <ac:chgData name="Mark Jachym" userId="e00e2fa8e9c35f68" providerId="Windows Live" clId="Web-{53391829-4F9B-4084-A594-DB29C2516CD9}" dt="2022-09-19T00:39:39.963" v="52"/>
          <ac:grpSpMkLst>
            <pc:docMk/>
            <pc:sldMk cId="3591345334" sldId="267"/>
            <ac:grpSpMk id="47" creationId="{6E2935B3-43F9-4F49-AEEE-A09015DDFF57}"/>
          </ac:grpSpMkLst>
        </pc:grpChg>
        <pc:picChg chg="add mod">
          <ac:chgData name="Mark Jachym" userId="e00e2fa8e9c35f68" providerId="Windows Live" clId="Web-{53391829-4F9B-4084-A594-DB29C2516CD9}" dt="2022-09-19T00:39:39.963" v="52"/>
          <ac:picMkLst>
            <pc:docMk/>
            <pc:sldMk cId="3591345334" sldId="267"/>
            <ac:picMk id="3" creationId="{D9121A3D-5600-3212-7B8D-92E31593EC18}"/>
          </ac:picMkLst>
        </pc:picChg>
      </pc:sldChg>
      <pc:sldChg chg="addSp delSp modSp new mod ord setBg">
        <pc:chgData name="Mark Jachym" userId="e00e2fa8e9c35f68" providerId="Windows Live" clId="Web-{53391829-4F9B-4084-A594-DB29C2516CD9}" dt="2022-09-20T00:33:22.883" v="217" actId="14100"/>
        <pc:sldMkLst>
          <pc:docMk/>
          <pc:sldMk cId="427239208" sldId="268"/>
        </pc:sldMkLst>
        <pc:spChg chg="mod ord">
          <ac:chgData name="Mark Jachym" userId="e00e2fa8e9c35f68" providerId="Windows Live" clId="Web-{53391829-4F9B-4084-A594-DB29C2516CD9}" dt="2022-09-20T00:33:22.883" v="217" actId="14100"/>
          <ac:spMkLst>
            <pc:docMk/>
            <pc:sldMk cId="427239208" sldId="268"/>
            <ac:spMk id="2" creationId="{9CDAF368-7A12-A54D-5D0B-56E39695E09C}"/>
          </ac:spMkLst>
        </pc:spChg>
        <pc:spChg chg="add del">
          <ac:chgData name="Mark Jachym" userId="e00e2fa8e9c35f68" providerId="Windows Live" clId="Web-{53391829-4F9B-4084-A594-DB29C2516CD9}" dt="2022-09-19T00:40:39.449" v="57"/>
          <ac:spMkLst>
            <pc:docMk/>
            <pc:sldMk cId="427239208" sldId="268"/>
            <ac:spMk id="20" creationId="{6DC8E2D9-6729-4614-8667-C1016D3182E4}"/>
          </ac:spMkLst>
        </pc:spChg>
        <pc:spChg chg="add del">
          <ac:chgData name="Mark Jachym" userId="e00e2fa8e9c35f68" providerId="Windows Live" clId="Web-{53391829-4F9B-4084-A594-DB29C2516CD9}" dt="2022-09-19T00:40:43.512" v="59"/>
          <ac:spMkLst>
            <pc:docMk/>
            <pc:sldMk cId="427239208" sldId="268"/>
            <ac:spMk id="36" creationId="{8CED433A-4441-4EF2-A360-2D5C19C7F3CD}"/>
          </ac:spMkLst>
        </pc:spChg>
        <pc:spChg chg="add del">
          <ac:chgData name="Mark Jachym" userId="e00e2fa8e9c35f68" providerId="Windows Live" clId="Web-{53391829-4F9B-4084-A594-DB29C2516CD9}" dt="2022-09-19T00:40:43.512" v="59"/>
          <ac:spMkLst>
            <pc:docMk/>
            <pc:sldMk cId="427239208" sldId="268"/>
            <ac:spMk id="37" creationId="{6DC8E2D9-6729-4614-8667-C1016D3182E4}"/>
          </ac:spMkLst>
        </pc:spChg>
        <pc:spChg chg="add del">
          <ac:chgData name="Mark Jachym" userId="e00e2fa8e9c35f68" providerId="Windows Live" clId="Web-{53391829-4F9B-4084-A594-DB29C2516CD9}" dt="2022-09-19T00:40:43.512" v="59"/>
          <ac:spMkLst>
            <pc:docMk/>
            <pc:sldMk cId="427239208" sldId="268"/>
            <ac:spMk id="38" creationId="{9C51935E-4A08-4AE4-8E13-F40CD3C4F1C4}"/>
          </ac:spMkLst>
        </pc:spChg>
        <pc:spChg chg="add del">
          <ac:chgData name="Mark Jachym" userId="e00e2fa8e9c35f68" providerId="Windows Live" clId="Web-{53391829-4F9B-4084-A594-DB29C2516CD9}" dt="2022-09-19T22:33:41.322" v="188"/>
          <ac:spMkLst>
            <pc:docMk/>
            <pc:sldMk cId="427239208" sldId="268"/>
            <ac:spMk id="41" creationId="{6DC8E2D9-6729-4614-8667-C1016D3182E4}"/>
          </ac:spMkLst>
        </pc:spChg>
        <pc:spChg chg="add del">
          <ac:chgData name="Mark Jachym" userId="e00e2fa8e9c35f68" providerId="Windows Live" clId="Web-{53391829-4F9B-4084-A594-DB29C2516CD9}" dt="2022-09-19T22:36:18.983" v="194"/>
          <ac:spMkLst>
            <pc:docMk/>
            <pc:sldMk cId="427239208" sldId="268"/>
            <ac:spMk id="60" creationId="{6DC8E2D9-6729-4614-8667-C1016D3182E4}"/>
          </ac:spMkLst>
        </pc:spChg>
        <pc:spChg chg="add del">
          <ac:chgData name="Mark Jachym" userId="e00e2fa8e9c35f68" providerId="Windows Live" clId="Web-{53391829-4F9B-4084-A594-DB29C2516CD9}" dt="2022-09-19T22:36:18.983" v="194"/>
          <ac:spMkLst>
            <pc:docMk/>
            <pc:sldMk cId="427239208" sldId="268"/>
            <ac:spMk id="62" creationId="{9B9AACA9-BD92-429F-8047-0731DB46F99F}"/>
          </ac:spMkLst>
        </pc:spChg>
        <pc:spChg chg="add del">
          <ac:chgData name="Mark Jachym" userId="e00e2fa8e9c35f68" providerId="Windows Live" clId="Web-{53391829-4F9B-4084-A594-DB29C2516CD9}" dt="2022-09-19T22:36:16.170" v="191"/>
          <ac:spMkLst>
            <pc:docMk/>
            <pc:sldMk cId="427239208" sldId="268"/>
            <ac:spMk id="79" creationId="{6DC8E2D9-6729-4614-8667-C1016D3182E4}"/>
          </ac:spMkLst>
        </pc:spChg>
        <pc:spChg chg="add del">
          <ac:chgData name="Mark Jachym" userId="e00e2fa8e9c35f68" providerId="Windows Live" clId="Web-{53391829-4F9B-4084-A594-DB29C2516CD9}" dt="2022-09-19T22:36:16.170" v="191"/>
          <ac:spMkLst>
            <pc:docMk/>
            <pc:sldMk cId="427239208" sldId="268"/>
            <ac:spMk id="81" creationId="{9C51935E-4A08-4AE4-8E13-F40CD3C4F1C4}"/>
          </ac:spMkLst>
        </pc:spChg>
        <pc:spChg chg="add del">
          <ac:chgData name="Mark Jachym" userId="e00e2fa8e9c35f68" providerId="Windows Live" clId="Web-{53391829-4F9B-4084-A594-DB29C2516CD9}" dt="2022-09-19T22:36:18.967" v="193"/>
          <ac:spMkLst>
            <pc:docMk/>
            <pc:sldMk cId="427239208" sldId="268"/>
            <ac:spMk id="83" creationId="{193F1402-2867-4C4F-A1BA-606198AD76B0}"/>
          </ac:spMkLst>
        </pc:spChg>
        <pc:spChg chg="add del">
          <ac:chgData name="Mark Jachym" userId="e00e2fa8e9c35f68" providerId="Windows Live" clId="Web-{53391829-4F9B-4084-A594-DB29C2516CD9}" dt="2022-09-19T22:36:18.967" v="193"/>
          <ac:spMkLst>
            <pc:docMk/>
            <pc:sldMk cId="427239208" sldId="268"/>
            <ac:spMk id="85" creationId="{9887A981-7310-4FDA-96E6-73ECCD6C472B}"/>
          </ac:spMkLst>
        </pc:spChg>
        <pc:spChg chg="add del">
          <ac:chgData name="Mark Jachym" userId="e00e2fa8e9c35f68" providerId="Windows Live" clId="Web-{53391829-4F9B-4084-A594-DB29C2516CD9}" dt="2022-09-19T22:36:18.967" v="193"/>
          <ac:spMkLst>
            <pc:docMk/>
            <pc:sldMk cId="427239208" sldId="268"/>
            <ac:spMk id="86" creationId="{6DC8E2D9-6729-4614-8667-C1016D3182E4}"/>
          </ac:spMkLst>
        </pc:spChg>
        <pc:spChg chg="add del">
          <ac:chgData name="Mark Jachym" userId="e00e2fa8e9c35f68" providerId="Windows Live" clId="Web-{53391829-4F9B-4084-A594-DB29C2516CD9}" dt="2022-09-19T22:36:18.967" v="193"/>
          <ac:spMkLst>
            <pc:docMk/>
            <pc:sldMk cId="427239208" sldId="268"/>
            <ac:spMk id="87" creationId="{FED4C940-D8EF-42FB-B65E-81A70494B8E6}"/>
          </ac:spMkLst>
        </pc:spChg>
        <pc:spChg chg="add del">
          <ac:chgData name="Mark Jachym" userId="e00e2fa8e9c35f68" providerId="Windows Live" clId="Web-{53391829-4F9B-4084-A594-DB29C2516CD9}" dt="2022-09-19T22:36:18.967" v="193"/>
          <ac:spMkLst>
            <pc:docMk/>
            <pc:sldMk cId="427239208" sldId="268"/>
            <ac:spMk id="88" creationId="{9C51935E-4A08-4AE4-8E13-F40CD3C4F1C4}"/>
          </ac:spMkLst>
        </pc:spChg>
        <pc:spChg chg="add del">
          <ac:chgData name="Mark Jachym" userId="e00e2fa8e9c35f68" providerId="Windows Live" clId="Web-{53391829-4F9B-4084-A594-DB29C2516CD9}" dt="2022-09-19T22:38:39.128" v="204"/>
          <ac:spMkLst>
            <pc:docMk/>
            <pc:sldMk cId="427239208" sldId="268"/>
            <ac:spMk id="95" creationId="{8CED433A-4441-4EF2-A360-2D5C19C7F3CD}"/>
          </ac:spMkLst>
        </pc:spChg>
        <pc:spChg chg="add del">
          <ac:chgData name="Mark Jachym" userId="e00e2fa8e9c35f68" providerId="Windows Live" clId="Web-{53391829-4F9B-4084-A594-DB29C2516CD9}" dt="2022-09-19T22:36:18.967" v="193"/>
          <ac:spMkLst>
            <pc:docMk/>
            <pc:sldMk cId="427239208" sldId="268"/>
            <ac:spMk id="97" creationId="{445038F8-360D-46AD-B2F1-47DAB7AA07B2}"/>
          </ac:spMkLst>
        </pc:spChg>
        <pc:spChg chg="add del">
          <ac:chgData name="Mark Jachym" userId="e00e2fa8e9c35f68" providerId="Windows Live" clId="Web-{53391829-4F9B-4084-A594-DB29C2516CD9}" dt="2022-09-19T22:36:18.967" v="193"/>
          <ac:spMkLst>
            <pc:docMk/>
            <pc:sldMk cId="427239208" sldId="268"/>
            <ac:spMk id="99" creationId="{E1297267-64FC-46DE-88B8-E76DC4691C8E}"/>
          </ac:spMkLst>
        </pc:spChg>
        <pc:spChg chg="add del">
          <ac:chgData name="Mark Jachym" userId="e00e2fa8e9c35f68" providerId="Windows Live" clId="Web-{53391829-4F9B-4084-A594-DB29C2516CD9}" dt="2022-09-19T22:36:18.967" v="193"/>
          <ac:spMkLst>
            <pc:docMk/>
            <pc:sldMk cId="427239208" sldId="268"/>
            <ac:spMk id="101" creationId="{D0A09031-1697-4CF1-8372-9D6B798ED9DA}"/>
          </ac:spMkLst>
        </pc:spChg>
        <pc:spChg chg="add del">
          <ac:chgData name="Mark Jachym" userId="e00e2fa8e9c35f68" providerId="Windows Live" clId="Web-{53391829-4F9B-4084-A594-DB29C2516CD9}" dt="2022-09-19T22:38:39.128" v="204"/>
          <ac:spMkLst>
            <pc:docMk/>
            <pc:sldMk cId="427239208" sldId="268"/>
            <ac:spMk id="104" creationId="{6DC8E2D9-6729-4614-8667-C1016D3182E4}"/>
          </ac:spMkLst>
        </pc:spChg>
        <pc:spChg chg="add del">
          <ac:chgData name="Mark Jachym" userId="e00e2fa8e9c35f68" providerId="Windows Live" clId="Web-{53391829-4F9B-4084-A594-DB29C2516CD9}" dt="2022-09-19T22:38:39.128" v="204"/>
          <ac:spMkLst>
            <pc:docMk/>
            <pc:sldMk cId="427239208" sldId="268"/>
            <ac:spMk id="105" creationId="{9C51935E-4A08-4AE4-8E13-F40CD3C4F1C4}"/>
          </ac:spMkLst>
        </pc:spChg>
        <pc:spChg chg="add">
          <ac:chgData name="Mark Jachym" userId="e00e2fa8e9c35f68" providerId="Windows Live" clId="Web-{53391829-4F9B-4084-A594-DB29C2516CD9}" dt="2022-09-19T22:38:39.128" v="204"/>
          <ac:spMkLst>
            <pc:docMk/>
            <pc:sldMk cId="427239208" sldId="268"/>
            <ac:spMk id="130" creationId="{6DC8E2D9-6729-4614-8667-C1016D3182E4}"/>
          </ac:spMkLst>
        </pc:spChg>
        <pc:spChg chg="add">
          <ac:chgData name="Mark Jachym" userId="e00e2fa8e9c35f68" providerId="Windows Live" clId="Web-{53391829-4F9B-4084-A594-DB29C2516CD9}" dt="2022-09-19T22:38:39.128" v="204"/>
          <ac:spMkLst>
            <pc:docMk/>
            <pc:sldMk cId="427239208" sldId="268"/>
            <ac:spMk id="132" creationId="{9B9AACA9-BD92-429F-8047-0731DB46F99F}"/>
          </ac:spMkLst>
        </pc:spChg>
        <pc:grpChg chg="add del">
          <ac:chgData name="Mark Jachym" userId="e00e2fa8e9c35f68" providerId="Windows Live" clId="Web-{53391829-4F9B-4084-A594-DB29C2516CD9}" dt="2022-09-19T00:40:39.449" v="57"/>
          <ac:grpSpMkLst>
            <pc:docMk/>
            <pc:sldMk cId="427239208" sldId="268"/>
            <ac:grpSpMk id="8" creationId="{BF4E480B-94D6-46F9-A2B6-B98D311FDC19}"/>
          </ac:grpSpMkLst>
        </pc:grpChg>
        <pc:grpChg chg="add del">
          <ac:chgData name="Mark Jachym" userId="e00e2fa8e9c35f68" providerId="Windows Live" clId="Web-{53391829-4F9B-4084-A594-DB29C2516CD9}" dt="2022-09-19T00:40:39.449" v="57"/>
          <ac:grpSpMkLst>
            <pc:docMk/>
            <pc:sldMk cId="427239208" sldId="268"/>
            <ac:grpSpMk id="22" creationId="{24A5CBF4-323E-4A2D-A9CD-A3CC0050D948}"/>
          </ac:grpSpMkLst>
        </pc:grpChg>
        <pc:grpChg chg="add del">
          <ac:chgData name="Mark Jachym" userId="e00e2fa8e9c35f68" providerId="Windows Live" clId="Web-{53391829-4F9B-4084-A594-DB29C2516CD9}" dt="2022-09-19T00:40:43.512" v="59"/>
          <ac:grpSpMkLst>
            <pc:docMk/>
            <pc:sldMk cId="427239208" sldId="268"/>
            <ac:grpSpMk id="24" creationId="{6E2935B3-43F9-4F49-AEEE-A09015DDFF57}"/>
          </ac:grpSpMkLst>
        </pc:grpChg>
        <pc:grpChg chg="add del">
          <ac:chgData name="Mark Jachym" userId="e00e2fa8e9c35f68" providerId="Windows Live" clId="Web-{53391829-4F9B-4084-A594-DB29C2516CD9}" dt="2022-09-19T00:40:43.512" v="59"/>
          <ac:grpSpMkLst>
            <pc:docMk/>
            <pc:sldMk cId="427239208" sldId="268"/>
            <ac:grpSpMk id="35" creationId="{BF4E480B-94D6-46F9-A2B6-B98D311FDC19}"/>
          </ac:grpSpMkLst>
        </pc:grpChg>
        <pc:grpChg chg="add del">
          <ac:chgData name="Mark Jachym" userId="e00e2fa8e9c35f68" providerId="Windows Live" clId="Web-{53391829-4F9B-4084-A594-DB29C2516CD9}" dt="2022-09-19T22:33:41.322" v="188"/>
          <ac:grpSpMkLst>
            <pc:docMk/>
            <pc:sldMk cId="427239208" sldId="268"/>
            <ac:grpSpMk id="40" creationId="{BF4E480B-94D6-46F9-A2B6-B98D311FDC19}"/>
          </ac:grpSpMkLst>
        </pc:grpChg>
        <pc:grpChg chg="add del">
          <ac:chgData name="Mark Jachym" userId="e00e2fa8e9c35f68" providerId="Windows Live" clId="Web-{53391829-4F9B-4084-A594-DB29C2516CD9}" dt="2022-09-19T22:33:41.322" v="188"/>
          <ac:grpSpMkLst>
            <pc:docMk/>
            <pc:sldMk cId="427239208" sldId="268"/>
            <ac:grpSpMk id="42" creationId="{24A5CBF4-323E-4A2D-A9CD-A3CC0050D948}"/>
          </ac:grpSpMkLst>
        </pc:grpChg>
        <pc:grpChg chg="add del">
          <ac:chgData name="Mark Jachym" userId="e00e2fa8e9c35f68" providerId="Windows Live" clId="Web-{53391829-4F9B-4084-A594-DB29C2516CD9}" dt="2022-09-19T22:36:18.983" v="194"/>
          <ac:grpSpMkLst>
            <pc:docMk/>
            <pc:sldMk cId="427239208" sldId="268"/>
            <ac:grpSpMk id="48" creationId="{BF4E480B-94D6-46F9-A2B6-B98D311FDC19}"/>
          </ac:grpSpMkLst>
        </pc:grpChg>
        <pc:grpChg chg="add del">
          <ac:chgData name="Mark Jachym" userId="e00e2fa8e9c35f68" providerId="Windows Live" clId="Web-{53391829-4F9B-4084-A594-DB29C2516CD9}" dt="2022-09-19T22:36:16.170" v="191"/>
          <ac:grpSpMkLst>
            <pc:docMk/>
            <pc:sldMk cId="427239208" sldId="268"/>
            <ac:grpSpMk id="67" creationId="{BF4E480B-94D6-46F9-A2B6-B98D311FDC19}"/>
          </ac:grpSpMkLst>
        </pc:grpChg>
        <pc:grpChg chg="add del">
          <ac:chgData name="Mark Jachym" userId="e00e2fa8e9c35f68" providerId="Windows Live" clId="Web-{53391829-4F9B-4084-A594-DB29C2516CD9}" dt="2022-09-19T22:36:18.967" v="193"/>
          <ac:grpSpMkLst>
            <pc:docMk/>
            <pc:sldMk cId="427239208" sldId="268"/>
            <ac:grpSpMk id="84" creationId="{BF4E480B-94D6-46F9-A2B6-B98D311FDC19}"/>
          </ac:grpSpMkLst>
        </pc:grpChg>
        <pc:grpChg chg="add del">
          <ac:chgData name="Mark Jachym" userId="e00e2fa8e9c35f68" providerId="Windows Live" clId="Web-{53391829-4F9B-4084-A594-DB29C2516CD9}" dt="2022-09-19T22:36:18.967" v="193"/>
          <ac:grpSpMkLst>
            <pc:docMk/>
            <pc:sldMk cId="427239208" sldId="268"/>
            <ac:grpSpMk id="89" creationId="{56A1B230-58D0-41AA-8ACD-0AE93078B8F9}"/>
          </ac:grpSpMkLst>
        </pc:grpChg>
        <pc:grpChg chg="add del">
          <ac:chgData name="Mark Jachym" userId="e00e2fa8e9c35f68" providerId="Windows Live" clId="Web-{53391829-4F9B-4084-A594-DB29C2516CD9}" dt="2022-09-19T22:36:18.967" v="193"/>
          <ac:grpSpMkLst>
            <pc:docMk/>
            <pc:sldMk cId="427239208" sldId="268"/>
            <ac:grpSpMk id="93" creationId="{F7AEDD01-B338-442A-9214-A38E48E3FF21}"/>
          </ac:grpSpMkLst>
        </pc:grpChg>
        <pc:grpChg chg="add del">
          <ac:chgData name="Mark Jachym" userId="e00e2fa8e9c35f68" providerId="Windows Live" clId="Web-{53391829-4F9B-4084-A594-DB29C2516CD9}" dt="2022-09-19T22:38:39.128" v="204"/>
          <ac:grpSpMkLst>
            <pc:docMk/>
            <pc:sldMk cId="427239208" sldId="268"/>
            <ac:grpSpMk id="103" creationId="{BF4E480B-94D6-46F9-A2B6-B98D311FDC19}"/>
          </ac:grpSpMkLst>
        </pc:grpChg>
        <pc:grpChg chg="add del">
          <ac:chgData name="Mark Jachym" userId="e00e2fa8e9c35f68" providerId="Windows Live" clId="Web-{53391829-4F9B-4084-A594-DB29C2516CD9}" dt="2022-09-19T22:38:39.128" v="204"/>
          <ac:grpSpMkLst>
            <pc:docMk/>
            <pc:sldMk cId="427239208" sldId="268"/>
            <ac:grpSpMk id="106" creationId="{6E2935B3-43F9-4F49-AEEE-A09015DDFF57}"/>
          </ac:grpSpMkLst>
        </pc:grpChg>
        <pc:grpChg chg="add">
          <ac:chgData name="Mark Jachym" userId="e00e2fa8e9c35f68" providerId="Windows Live" clId="Web-{53391829-4F9B-4084-A594-DB29C2516CD9}" dt="2022-09-19T22:38:39.128" v="204"/>
          <ac:grpSpMkLst>
            <pc:docMk/>
            <pc:sldMk cId="427239208" sldId="268"/>
            <ac:grpSpMk id="118" creationId="{BF4E480B-94D6-46F9-A2B6-B98D311FDC19}"/>
          </ac:grpSpMkLst>
        </pc:grpChg>
        <pc:picChg chg="add mod ord">
          <ac:chgData name="Mark Jachym" userId="e00e2fa8e9c35f68" providerId="Windows Live" clId="Web-{53391829-4F9B-4084-A594-DB29C2516CD9}" dt="2022-09-19T22:38:51.175" v="207" actId="14100"/>
          <ac:picMkLst>
            <pc:docMk/>
            <pc:sldMk cId="427239208" sldId="268"/>
            <ac:picMk id="3" creationId="{EF0E9905-2049-70D8-BDCD-D08DC9AC3393}"/>
          </ac:picMkLst>
        </pc:picChg>
      </pc:sldChg>
      <pc:sldChg chg="addSp modSp new mod setBg">
        <pc:chgData name="Mark Jachym" userId="e00e2fa8e9c35f68" providerId="Windows Live" clId="Web-{53391829-4F9B-4084-A594-DB29C2516CD9}" dt="2022-09-19T22:10:12.976" v="122" actId="20577"/>
        <pc:sldMkLst>
          <pc:docMk/>
          <pc:sldMk cId="3436305368" sldId="269"/>
        </pc:sldMkLst>
        <pc:spChg chg="mod">
          <ac:chgData name="Mark Jachym" userId="e00e2fa8e9c35f68" providerId="Windows Live" clId="Web-{53391829-4F9B-4084-A594-DB29C2516CD9}" dt="2022-09-19T22:10:12.976" v="122" actId="20577"/>
          <ac:spMkLst>
            <pc:docMk/>
            <pc:sldMk cId="3436305368" sldId="269"/>
            <ac:spMk id="2" creationId="{BB38898B-9082-BDA1-56A0-7637662C6A22}"/>
          </ac:spMkLst>
        </pc:spChg>
        <pc:spChg chg="add">
          <ac:chgData name="Mark Jachym" userId="e00e2fa8e9c35f68" providerId="Windows Live" clId="Web-{53391829-4F9B-4084-A594-DB29C2516CD9}" dt="2022-09-19T22:09:11.568" v="64"/>
          <ac:spMkLst>
            <pc:docMk/>
            <pc:sldMk cId="3436305368" sldId="269"/>
            <ac:spMk id="20" creationId="{6DC8E2D9-6729-4614-8667-C1016D3182E4}"/>
          </ac:spMkLst>
        </pc:spChg>
        <pc:spChg chg="add">
          <ac:chgData name="Mark Jachym" userId="e00e2fa8e9c35f68" providerId="Windows Live" clId="Web-{53391829-4F9B-4084-A594-DB29C2516CD9}" dt="2022-09-19T22:09:11.568" v="64"/>
          <ac:spMkLst>
            <pc:docMk/>
            <pc:sldMk cId="3436305368" sldId="269"/>
            <ac:spMk id="22" creationId="{9C51935E-4A08-4AE4-8E13-F40CD3C4F1C4}"/>
          </ac:spMkLst>
        </pc:spChg>
        <pc:spChg chg="add">
          <ac:chgData name="Mark Jachym" userId="e00e2fa8e9c35f68" providerId="Windows Live" clId="Web-{53391829-4F9B-4084-A594-DB29C2516CD9}" dt="2022-09-19T22:09:11.568" v="64"/>
          <ac:spMkLst>
            <pc:docMk/>
            <pc:sldMk cId="3436305368" sldId="269"/>
            <ac:spMk id="36" creationId="{8CED433A-4441-4EF2-A360-2D5C19C7F3CD}"/>
          </ac:spMkLst>
        </pc:spChg>
        <pc:grpChg chg="add">
          <ac:chgData name="Mark Jachym" userId="e00e2fa8e9c35f68" providerId="Windows Live" clId="Web-{53391829-4F9B-4084-A594-DB29C2516CD9}" dt="2022-09-19T22:09:11.568" v="64"/>
          <ac:grpSpMkLst>
            <pc:docMk/>
            <pc:sldMk cId="3436305368" sldId="269"/>
            <ac:grpSpMk id="8" creationId="{BF4E480B-94D6-46F9-A2B6-B98D311FDC19}"/>
          </ac:grpSpMkLst>
        </pc:grpChg>
        <pc:grpChg chg="add">
          <ac:chgData name="Mark Jachym" userId="e00e2fa8e9c35f68" providerId="Windows Live" clId="Web-{53391829-4F9B-4084-A594-DB29C2516CD9}" dt="2022-09-19T22:09:11.568" v="64"/>
          <ac:grpSpMkLst>
            <pc:docMk/>
            <pc:sldMk cId="3436305368" sldId="269"/>
            <ac:grpSpMk id="24" creationId="{6E2935B3-43F9-4F49-AEEE-A09015DDFF57}"/>
          </ac:grpSpMkLst>
        </pc:grpChg>
        <pc:picChg chg="add mod">
          <ac:chgData name="Mark Jachym" userId="e00e2fa8e9c35f68" providerId="Windows Live" clId="Web-{53391829-4F9B-4084-A594-DB29C2516CD9}" dt="2022-09-19T22:09:11.568" v="64"/>
          <ac:picMkLst>
            <pc:docMk/>
            <pc:sldMk cId="3436305368" sldId="269"/>
            <ac:picMk id="3" creationId="{CB90CBD1-9261-2A0A-87B9-A14415229F0D}"/>
          </ac:picMkLst>
        </pc:picChg>
      </pc:sldChg>
      <pc:sldChg chg="addSp delSp modSp new mod ord setBg">
        <pc:chgData name="Mark Jachym" userId="e00e2fa8e9c35f68" providerId="Windows Live" clId="Web-{53391829-4F9B-4084-A594-DB29C2516CD9}" dt="2022-09-19T22:21:58.378" v="187" actId="14100"/>
        <pc:sldMkLst>
          <pc:docMk/>
          <pc:sldMk cId="1170704462" sldId="270"/>
        </pc:sldMkLst>
        <pc:spChg chg="mod">
          <ac:chgData name="Mark Jachym" userId="e00e2fa8e9c35f68" providerId="Windows Live" clId="Web-{53391829-4F9B-4084-A594-DB29C2516CD9}" dt="2022-09-19T22:21:44.580" v="185" actId="14100"/>
          <ac:spMkLst>
            <pc:docMk/>
            <pc:sldMk cId="1170704462" sldId="270"/>
            <ac:spMk id="2" creationId="{5F54726E-A1BF-4775-169F-30177C26AB13}"/>
          </ac:spMkLst>
        </pc:spChg>
        <pc:spChg chg="add del">
          <ac:chgData name="Mark Jachym" userId="e00e2fa8e9c35f68" providerId="Windows Live" clId="Web-{53391829-4F9B-4084-A594-DB29C2516CD9}" dt="2022-09-19T22:21:16.861" v="181"/>
          <ac:spMkLst>
            <pc:docMk/>
            <pc:sldMk cId="1170704462" sldId="270"/>
            <ac:spMk id="20" creationId="{6DC8E2D9-6729-4614-8667-C1016D3182E4}"/>
          </ac:spMkLst>
        </pc:spChg>
        <pc:spChg chg="add del">
          <ac:chgData name="Mark Jachym" userId="e00e2fa8e9c35f68" providerId="Windows Live" clId="Web-{53391829-4F9B-4084-A594-DB29C2516CD9}" dt="2022-09-19T22:21:16.861" v="181"/>
          <ac:spMkLst>
            <pc:docMk/>
            <pc:sldMk cId="1170704462" sldId="270"/>
            <ac:spMk id="22" creationId="{9B9AACA9-BD92-429F-8047-0731DB46F99F}"/>
          </ac:spMkLst>
        </pc:spChg>
        <pc:spChg chg="add">
          <ac:chgData name="Mark Jachym" userId="e00e2fa8e9c35f68" providerId="Windows Live" clId="Web-{53391829-4F9B-4084-A594-DB29C2516CD9}" dt="2022-09-19T22:21:16.861" v="181"/>
          <ac:spMkLst>
            <pc:docMk/>
            <pc:sldMk cId="1170704462" sldId="270"/>
            <ac:spMk id="39" creationId="{6DC8E2D9-6729-4614-8667-C1016D3182E4}"/>
          </ac:spMkLst>
        </pc:spChg>
        <pc:spChg chg="add">
          <ac:chgData name="Mark Jachym" userId="e00e2fa8e9c35f68" providerId="Windows Live" clId="Web-{53391829-4F9B-4084-A594-DB29C2516CD9}" dt="2022-09-19T22:21:16.861" v="181"/>
          <ac:spMkLst>
            <pc:docMk/>
            <pc:sldMk cId="1170704462" sldId="270"/>
            <ac:spMk id="41" creationId="{EB9B5A19-3592-48E2-BC31-90E092BD68E1}"/>
          </ac:spMkLst>
        </pc:spChg>
        <pc:spChg chg="add">
          <ac:chgData name="Mark Jachym" userId="e00e2fa8e9c35f68" providerId="Windows Live" clId="Web-{53391829-4F9B-4084-A594-DB29C2516CD9}" dt="2022-09-19T22:21:16.861" v="181"/>
          <ac:spMkLst>
            <pc:docMk/>
            <pc:sldMk cId="1170704462" sldId="270"/>
            <ac:spMk id="55" creationId="{DD99E1B6-CBC4-4306-9DFC-847D6D135208}"/>
          </ac:spMkLst>
        </pc:spChg>
        <pc:spChg chg="add">
          <ac:chgData name="Mark Jachym" userId="e00e2fa8e9c35f68" providerId="Windows Live" clId="Web-{53391829-4F9B-4084-A594-DB29C2516CD9}" dt="2022-09-19T22:21:16.861" v="181"/>
          <ac:spMkLst>
            <pc:docMk/>
            <pc:sldMk cId="1170704462" sldId="270"/>
            <ac:spMk id="57" creationId="{509DEB34-AF36-41D0-AD46-A89D09BD5C1B}"/>
          </ac:spMkLst>
        </pc:spChg>
        <pc:grpChg chg="add del">
          <ac:chgData name="Mark Jachym" userId="e00e2fa8e9c35f68" providerId="Windows Live" clId="Web-{53391829-4F9B-4084-A594-DB29C2516CD9}" dt="2022-09-19T22:21:16.861" v="181"/>
          <ac:grpSpMkLst>
            <pc:docMk/>
            <pc:sldMk cId="1170704462" sldId="270"/>
            <ac:grpSpMk id="8" creationId="{BF4E480B-94D6-46F9-A2B6-B98D311FDC19}"/>
          </ac:grpSpMkLst>
        </pc:grpChg>
        <pc:grpChg chg="add">
          <ac:chgData name="Mark Jachym" userId="e00e2fa8e9c35f68" providerId="Windows Live" clId="Web-{53391829-4F9B-4084-A594-DB29C2516CD9}" dt="2022-09-19T22:21:16.861" v="181"/>
          <ac:grpSpMkLst>
            <pc:docMk/>
            <pc:sldMk cId="1170704462" sldId="270"/>
            <ac:grpSpMk id="27" creationId="{BF4E480B-94D6-46F9-A2B6-B98D311FDC19}"/>
          </ac:grpSpMkLst>
        </pc:grpChg>
        <pc:grpChg chg="add">
          <ac:chgData name="Mark Jachym" userId="e00e2fa8e9c35f68" providerId="Windows Live" clId="Web-{53391829-4F9B-4084-A594-DB29C2516CD9}" dt="2022-09-19T22:21:16.861" v="181"/>
          <ac:grpSpMkLst>
            <pc:docMk/>
            <pc:sldMk cId="1170704462" sldId="270"/>
            <ac:grpSpMk id="43" creationId="{E2548C40-4C00-4E91-BFA6-84B4D66225A4}"/>
          </ac:grpSpMkLst>
        </pc:grpChg>
        <pc:picChg chg="add mod ord">
          <ac:chgData name="Mark Jachym" userId="e00e2fa8e9c35f68" providerId="Windows Live" clId="Web-{53391829-4F9B-4084-A594-DB29C2516CD9}" dt="2022-09-19T22:21:22.673" v="182" actId="1076"/>
          <ac:picMkLst>
            <pc:docMk/>
            <pc:sldMk cId="1170704462" sldId="270"/>
            <ac:picMk id="3" creationId="{D2257E3F-216B-B530-DB5B-87E4A547BE34}"/>
          </ac:picMkLst>
        </pc:picChg>
        <pc:picChg chg="add mod">
          <ac:chgData name="Mark Jachym" userId="e00e2fa8e9c35f68" providerId="Windows Live" clId="Web-{53391829-4F9B-4084-A594-DB29C2516CD9}" dt="2022-09-19T22:21:58.378" v="187" actId="14100"/>
          <ac:picMkLst>
            <pc:docMk/>
            <pc:sldMk cId="1170704462" sldId="270"/>
            <ac:picMk id="4" creationId="{605D028E-E156-8E8A-1C24-73AF23AFF2BD}"/>
          </ac:picMkLst>
        </pc:picChg>
      </pc:sldChg>
      <pc:sldChg chg="modSp new">
        <pc:chgData name="Mark Jachym" userId="e00e2fa8e9c35f68" providerId="Windows Live" clId="Web-{53391829-4F9B-4084-A594-DB29C2516CD9}" dt="2022-09-20T00:41:49.855" v="253" actId="20577"/>
        <pc:sldMkLst>
          <pc:docMk/>
          <pc:sldMk cId="879130280" sldId="271"/>
        </pc:sldMkLst>
        <pc:spChg chg="mod">
          <ac:chgData name="Mark Jachym" userId="e00e2fa8e9c35f68" providerId="Windows Live" clId="Web-{53391829-4F9B-4084-A594-DB29C2516CD9}" dt="2022-09-20T00:41:49.855" v="253" actId="20577"/>
          <ac:spMkLst>
            <pc:docMk/>
            <pc:sldMk cId="879130280" sldId="271"/>
            <ac:spMk id="2" creationId="{98B1428B-2005-1EC3-7FBB-1F83DBFF5944}"/>
          </ac:spMkLst>
        </pc:spChg>
      </pc:sldChg>
    </pc:docChg>
  </pc:docChgLst>
  <pc:docChgLst>
    <pc:chgData name="Mark Jachym" userId="e00e2fa8e9c35f68" providerId="Windows Live" clId="Web-{73FEA859-7BD8-4B2F-BB6E-64092F599E3F}"/>
    <pc:docChg chg="addSld modSld sldOrd">
      <pc:chgData name="Mark Jachym" userId="e00e2fa8e9c35f68" providerId="Windows Live" clId="Web-{73FEA859-7BD8-4B2F-BB6E-64092F599E3F}" dt="2022-09-20T16:09:07.066" v="3"/>
      <pc:docMkLst>
        <pc:docMk/>
      </pc:docMkLst>
      <pc:sldChg chg="addSp modSp new mod ord setBg">
        <pc:chgData name="Mark Jachym" userId="e00e2fa8e9c35f68" providerId="Windows Live" clId="Web-{73FEA859-7BD8-4B2F-BB6E-64092F599E3F}" dt="2022-09-20T16:09:07.066" v="3"/>
        <pc:sldMkLst>
          <pc:docMk/>
          <pc:sldMk cId="2720425026" sldId="272"/>
        </pc:sldMkLst>
        <pc:spChg chg="mod">
          <ac:chgData name="Mark Jachym" userId="e00e2fa8e9c35f68" providerId="Windows Live" clId="Web-{73FEA859-7BD8-4B2F-BB6E-64092F599E3F}" dt="2022-09-20T16:03:09.086" v="2"/>
          <ac:spMkLst>
            <pc:docMk/>
            <pc:sldMk cId="2720425026" sldId="272"/>
            <ac:spMk id="2" creationId="{4EDE606D-8583-8092-7599-7F552F99B1CF}"/>
          </ac:spMkLst>
        </pc:spChg>
        <pc:spChg chg="add">
          <ac:chgData name="Mark Jachym" userId="e00e2fa8e9c35f68" providerId="Windows Live" clId="Web-{73FEA859-7BD8-4B2F-BB6E-64092F599E3F}" dt="2022-09-20T16:03:09.086" v="2"/>
          <ac:spMkLst>
            <pc:docMk/>
            <pc:sldMk cId="2720425026" sldId="272"/>
            <ac:spMk id="20" creationId="{6DC8E2D9-6729-4614-8667-C1016D3182E4}"/>
          </ac:spMkLst>
        </pc:spChg>
        <pc:spChg chg="add">
          <ac:chgData name="Mark Jachym" userId="e00e2fa8e9c35f68" providerId="Windows Live" clId="Web-{73FEA859-7BD8-4B2F-BB6E-64092F599E3F}" dt="2022-09-20T16:03:09.086" v="2"/>
          <ac:spMkLst>
            <pc:docMk/>
            <pc:sldMk cId="2720425026" sldId="272"/>
            <ac:spMk id="22" creationId="{EB9B5A19-3592-48E2-BC31-90E092BD68E1}"/>
          </ac:spMkLst>
        </pc:spChg>
        <pc:spChg chg="add">
          <ac:chgData name="Mark Jachym" userId="e00e2fa8e9c35f68" providerId="Windows Live" clId="Web-{73FEA859-7BD8-4B2F-BB6E-64092F599E3F}" dt="2022-09-20T16:03:09.086" v="2"/>
          <ac:spMkLst>
            <pc:docMk/>
            <pc:sldMk cId="2720425026" sldId="272"/>
            <ac:spMk id="36" creationId="{DD99E1B6-CBC4-4306-9DFC-847D6D135208}"/>
          </ac:spMkLst>
        </pc:spChg>
        <pc:grpChg chg="add">
          <ac:chgData name="Mark Jachym" userId="e00e2fa8e9c35f68" providerId="Windows Live" clId="Web-{73FEA859-7BD8-4B2F-BB6E-64092F599E3F}" dt="2022-09-20T16:03:09.086" v="2"/>
          <ac:grpSpMkLst>
            <pc:docMk/>
            <pc:sldMk cId="2720425026" sldId="272"/>
            <ac:grpSpMk id="8" creationId="{BF4E480B-94D6-46F9-A2B6-B98D311FDC19}"/>
          </ac:grpSpMkLst>
        </pc:grpChg>
        <pc:grpChg chg="add">
          <ac:chgData name="Mark Jachym" userId="e00e2fa8e9c35f68" providerId="Windows Live" clId="Web-{73FEA859-7BD8-4B2F-BB6E-64092F599E3F}" dt="2022-09-20T16:03:09.086" v="2"/>
          <ac:grpSpMkLst>
            <pc:docMk/>
            <pc:sldMk cId="2720425026" sldId="272"/>
            <ac:grpSpMk id="24" creationId="{E2548C40-4C00-4E91-BFA6-84B4D66225A4}"/>
          </ac:grpSpMkLst>
        </pc:grpChg>
        <pc:picChg chg="add mod">
          <ac:chgData name="Mark Jachym" userId="e00e2fa8e9c35f68" providerId="Windows Live" clId="Web-{73FEA859-7BD8-4B2F-BB6E-64092F599E3F}" dt="2022-09-20T16:03:09.086" v="2"/>
          <ac:picMkLst>
            <pc:docMk/>
            <pc:sldMk cId="2720425026" sldId="272"/>
            <ac:picMk id="3" creationId="{17CE43C2-86FC-7B83-1EBC-379C4D1E20A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7E2813-601B-4697-B14D-165027600992}" type="datetimeFigureOut">
              <a:rPr lang="en-US" smtClean="0"/>
              <a:t>9/21/2022</a:t>
            </a:fld>
            <a:endParaRPr lang="en-US"/>
          </a:p>
        </p:txBody>
      </p:sp>
      <p:sp>
        <p:nvSpPr>
          <p:cNvPr id="4" name="Footer Placeholder 3">
            <a:extLst>
              <a:ext uri="{FF2B5EF4-FFF2-40B4-BE49-F238E27FC236}">
                <a16:creationId xmlns:a16="http://schemas.microsoft.com/office/drawing/2014/main"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5EF03-110B-4710-A708-FEF1927612B9}" type="slidenum">
              <a:rPr lang="en-US" smtClean="0"/>
              <a:t>‹#›</a:t>
            </a:fld>
            <a:endParaRPr lang="en-US"/>
          </a:p>
        </p:txBody>
      </p:sp>
    </p:spTree>
    <p:extLst>
      <p:ext uri="{BB962C8B-B14F-4D97-AF65-F5344CB8AC3E}">
        <p14:creationId xmlns:p14="http://schemas.microsoft.com/office/powerpoint/2010/main" val="1632321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F8F91-4F38-4A01-947F-C76C21BA8A7A}"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CCA95-4F40-4CDD-BF1E-B8C9EB86EE73}" type="slidenum">
              <a:rPr lang="en-US" smtClean="0"/>
              <a:t>‹#›</a:t>
            </a:fld>
            <a:endParaRPr lang="en-US"/>
          </a:p>
        </p:txBody>
      </p:sp>
    </p:spTree>
    <p:extLst>
      <p:ext uri="{BB962C8B-B14F-4D97-AF65-F5344CB8AC3E}">
        <p14:creationId xmlns:p14="http://schemas.microsoft.com/office/powerpoint/2010/main" val="256629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9/21/2022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5815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9/21/2022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9706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9/21/2022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64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9/21/2022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0425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9/21/2022</a:t>
            </a:fld>
            <a:endParaRPr lang="en-US"/>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2979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9/21/2022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4434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9/21/2022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7856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9/21/2022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5293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9/21/2022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1709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9/21/2022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5667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9/21/2022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44529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9/21/2022</a:t>
            </a:fld>
            <a:endParaRPr lang="en-US"/>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a:p>
        </p:txBody>
      </p:sp>
    </p:spTree>
    <p:extLst>
      <p:ext uri="{BB962C8B-B14F-4D97-AF65-F5344CB8AC3E}">
        <p14:creationId xmlns:p14="http://schemas.microsoft.com/office/powerpoint/2010/main" val="1242381524"/>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0" r:id="rId6"/>
    <p:sldLayoutId id="2147483726" r:id="rId7"/>
    <p:sldLayoutId id="2147483727" r:id="rId8"/>
    <p:sldLayoutId id="2147483728" r:id="rId9"/>
    <p:sldLayoutId id="2147483729" r:id="rId10"/>
    <p:sldLayoutId id="214748373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BF4E480B-94D6-46F9-A2B6-B98D311FD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71" name="Rectangle 70">
              <a:extLst>
                <a:ext uri="{FF2B5EF4-FFF2-40B4-BE49-F238E27FC236}">
                  <a16:creationId xmlns:a16="http://schemas.microsoft.com/office/drawing/2014/main" id="{07183CDE-91A1-40C3-8E80-66F89E1C2D5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2" name="Oval 71">
              <a:extLst>
                <a:ext uri="{FF2B5EF4-FFF2-40B4-BE49-F238E27FC236}">
                  <a16:creationId xmlns:a16="http://schemas.microsoft.com/office/drawing/2014/main" id="{A6756515-F9AA-46BD-8DD2-AA15BA492AC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3" name="Oval 72">
              <a:extLst>
                <a:ext uri="{FF2B5EF4-FFF2-40B4-BE49-F238E27FC236}">
                  <a16:creationId xmlns:a16="http://schemas.microsoft.com/office/drawing/2014/main" id="{ABA365E2-8B71-408B-9092-0104216AC7A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74" name="Group 73">
              <a:extLst>
                <a:ext uri="{FF2B5EF4-FFF2-40B4-BE49-F238E27FC236}">
                  <a16:creationId xmlns:a16="http://schemas.microsoft.com/office/drawing/2014/main" id="{BEDB8D7A-1BF6-4CDB-B93A-7736955F5043}"/>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79" name="Rectangle 78">
                <a:extLst>
                  <a:ext uri="{FF2B5EF4-FFF2-40B4-BE49-F238E27FC236}">
                    <a16:creationId xmlns:a16="http://schemas.microsoft.com/office/drawing/2014/main" id="{5AACD774-5167-46C7-8A62-6E2FE4BE94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0" name="Rectangle 79">
                <a:extLst>
                  <a:ext uri="{FF2B5EF4-FFF2-40B4-BE49-F238E27FC236}">
                    <a16:creationId xmlns:a16="http://schemas.microsoft.com/office/drawing/2014/main" id="{06E0F2D8-452E-48F9-9912-C47EAEAE18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75" name="Group 74">
              <a:extLst>
                <a:ext uri="{FF2B5EF4-FFF2-40B4-BE49-F238E27FC236}">
                  <a16:creationId xmlns:a16="http://schemas.microsoft.com/office/drawing/2014/main" id="{91FBBF95-430B-427C-A6E8-DB899217FC00}"/>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77" name="Rectangle 76">
                <a:extLst>
                  <a:ext uri="{FF2B5EF4-FFF2-40B4-BE49-F238E27FC236}">
                    <a16:creationId xmlns:a16="http://schemas.microsoft.com/office/drawing/2014/main" id="{BEE64698-3ED2-4395-B7FC-65248E437E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8" name="Rectangle 77">
                <a:extLst>
                  <a:ext uri="{FF2B5EF4-FFF2-40B4-BE49-F238E27FC236}">
                    <a16:creationId xmlns:a16="http://schemas.microsoft.com/office/drawing/2014/main" id="{FE20B1E1-CE09-4C2A-A3FB-DB8026C54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76" name="Rectangle 75">
              <a:extLst>
                <a:ext uri="{FF2B5EF4-FFF2-40B4-BE49-F238E27FC236}">
                  <a16:creationId xmlns:a16="http://schemas.microsoft.com/office/drawing/2014/main" id="{0CB2405B-A907-48B3-906A-FB3573C0B28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82" name="Rectangle 81">
            <a:extLst>
              <a:ext uri="{FF2B5EF4-FFF2-40B4-BE49-F238E27FC236}">
                <a16:creationId xmlns:a16="http://schemas.microsoft.com/office/drawing/2014/main" id="{6DC8E2D9-6729-4614-8667-C1016D318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84" name="Rectangle 83">
            <a:extLst>
              <a:ext uri="{FF2B5EF4-FFF2-40B4-BE49-F238E27FC236}">
                <a16:creationId xmlns:a16="http://schemas.microsoft.com/office/drawing/2014/main" id="{9C51935E-4A08-4AE4-8E13-F40CD3C4F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F0E9B-F508-CB05-6616-28D70DC650F3}"/>
              </a:ext>
            </a:extLst>
          </p:cNvPr>
          <p:cNvSpPr>
            <a:spLocks noGrp="1"/>
          </p:cNvSpPr>
          <p:nvPr>
            <p:ph type="title"/>
          </p:nvPr>
        </p:nvSpPr>
        <p:spPr>
          <a:xfrm>
            <a:off x="7153200" y="3602376"/>
            <a:ext cx="4500561" cy="2678304"/>
          </a:xfrm>
        </p:spPr>
        <p:txBody>
          <a:bodyPr vert="horz" lIns="91440" tIns="45720" rIns="91440" bIns="45720" rtlCol="0" anchor="b">
            <a:normAutofit fontScale="90000"/>
          </a:bodyPr>
          <a:lstStyle/>
          <a:p>
            <a:r>
              <a:rPr lang="en-US" sz="2900" dirty="0"/>
              <a:t/>
            </a:r>
            <a:br>
              <a:rPr lang="en-US" sz="2900" dirty="0"/>
            </a:br>
            <a:r>
              <a:rPr lang="en-US" sz="2900" dirty="0"/>
              <a:t/>
            </a:r>
            <a:br>
              <a:rPr lang="en-US" sz="2900" dirty="0"/>
            </a:br>
            <a:r>
              <a:rPr lang="en-US" sz="2900" dirty="0"/>
              <a:t/>
            </a:r>
            <a:br>
              <a:rPr lang="en-US" sz="2900" dirty="0"/>
            </a:br>
            <a:r>
              <a:rPr lang="en-US" sz="3600" dirty="0">
                <a:latin typeface="Times New Roman"/>
                <a:cs typeface="Times New Roman"/>
              </a:rPr>
              <a:t>Mark Jachym</a:t>
            </a:r>
            <a:br>
              <a:rPr lang="en-US" sz="3600" dirty="0">
                <a:latin typeface="Times New Roman"/>
                <a:cs typeface="Times New Roman"/>
              </a:rPr>
            </a:br>
            <a:r>
              <a:rPr lang="en-US" sz="3600" dirty="0">
                <a:latin typeface="Times New Roman"/>
                <a:cs typeface="Times New Roman"/>
              </a:rPr>
              <a:t>Springfield CTC</a:t>
            </a:r>
            <a:r>
              <a:rPr lang="en-US" sz="3600" dirty="0">
                <a:latin typeface="Times New Roman"/>
              </a:rPr>
              <a:t/>
            </a:r>
            <a:br>
              <a:rPr lang="en-US" sz="3600" dirty="0">
                <a:latin typeface="Times New Roman"/>
              </a:rPr>
            </a:br>
            <a:r>
              <a:rPr lang="en-US" sz="3600" dirty="0">
                <a:latin typeface="Times New Roman"/>
              </a:rPr>
              <a:t/>
            </a:r>
            <a:br>
              <a:rPr lang="en-US" sz="3600" dirty="0">
                <a:latin typeface="Times New Roman"/>
              </a:rPr>
            </a:br>
            <a:r>
              <a:rPr lang="en-US" sz="3600" dirty="0">
                <a:latin typeface="Times New Roman"/>
                <a:cs typeface="Times New Roman"/>
              </a:rPr>
              <a:t>Gabe Quaglia </a:t>
            </a:r>
            <a:br>
              <a:rPr lang="en-US" sz="3600" dirty="0">
                <a:latin typeface="Times New Roman"/>
                <a:cs typeface="Times New Roman"/>
              </a:rPr>
            </a:br>
            <a:r>
              <a:rPr lang="en-US" sz="3600" dirty="0">
                <a:latin typeface="Times New Roman"/>
                <a:cs typeface="Times New Roman"/>
              </a:rPr>
              <a:t>Tapestry Health</a:t>
            </a:r>
          </a:p>
        </p:txBody>
      </p:sp>
      <p:grpSp>
        <p:nvGrpSpPr>
          <p:cNvPr id="86" name="Group 85">
            <a:extLst>
              <a:ext uri="{FF2B5EF4-FFF2-40B4-BE49-F238E27FC236}">
                <a16:creationId xmlns:a16="http://schemas.microsoft.com/office/drawing/2014/main" id="{4975C689-ED04-47EE-9DFA-90DE6B82453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87" name="Oval 86">
              <a:extLst>
                <a:ext uri="{FF2B5EF4-FFF2-40B4-BE49-F238E27FC236}">
                  <a16:creationId xmlns:a16="http://schemas.microsoft.com/office/drawing/2014/main" id="{9C8B254F-50AE-43F6-B83F-91858F26EABF}"/>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8631972-6BE5-4A14-B012-30A7DD1A8081}"/>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77DF9FA-653C-4D65-B509-0B2450FBDB08}"/>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91" name="Freeform: Shape 90">
            <a:extLst>
              <a:ext uri="{FF2B5EF4-FFF2-40B4-BE49-F238E27FC236}">
                <a16:creationId xmlns:a16="http://schemas.microsoft.com/office/drawing/2014/main" id="{1361EC12-DCA7-4779-A44C-53CE7F7AFF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858000" cy="6857999"/>
          </a:xfrm>
          <a:custGeom>
            <a:avLst/>
            <a:gdLst>
              <a:gd name="connsiteX0" fmla="*/ 3428961 w 6858000"/>
              <a:gd name="connsiteY0" fmla="*/ 0 h 6857999"/>
              <a:gd name="connsiteX1" fmla="*/ 3429042 w 6858000"/>
              <a:gd name="connsiteY1" fmla="*/ 0 h 6857999"/>
              <a:gd name="connsiteX2" fmla="*/ 3605457 w 6858000"/>
              <a:gd name="connsiteY2" fmla="*/ 4461 h 6857999"/>
              <a:gd name="connsiteX3" fmla="*/ 6858000 w 6858000"/>
              <a:gd name="connsiteY3" fmla="*/ 3429000 h 6857999"/>
              <a:gd name="connsiteX4" fmla="*/ 3429001 w 6858000"/>
              <a:gd name="connsiteY4" fmla="*/ 6857999 h 6857999"/>
              <a:gd name="connsiteX5" fmla="*/ 0 w 6858000"/>
              <a:gd name="connsiteY5" fmla="*/ 3429000 h 6857999"/>
              <a:gd name="connsiteX6" fmla="*/ 3252545 w 6858000"/>
              <a:gd name="connsiteY6" fmla="*/ 44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3428961" y="0"/>
                </a:moveTo>
                <a:lnTo>
                  <a:pt x="3429042" y="0"/>
                </a:lnTo>
                <a:lnTo>
                  <a:pt x="3605457" y="4461"/>
                </a:lnTo>
                <a:cubicBezTo>
                  <a:pt x="5417236" y="96300"/>
                  <a:pt x="6858000" y="1594396"/>
                  <a:pt x="6858000" y="3429000"/>
                </a:cubicBezTo>
                <a:cubicBezTo>
                  <a:pt x="6858000" y="5322784"/>
                  <a:pt x="5322784" y="6857999"/>
                  <a:pt x="3429001" y="6857999"/>
                </a:cubicBezTo>
                <a:cubicBezTo>
                  <a:pt x="1535216" y="6857999"/>
                  <a:pt x="0" y="5322784"/>
                  <a:pt x="0" y="3429000"/>
                </a:cubicBezTo>
                <a:cubicBezTo>
                  <a:pt x="0" y="1594396"/>
                  <a:pt x="1440765" y="96300"/>
                  <a:pt x="3252545" y="4461"/>
                </a:cubicBezTo>
                <a:close/>
              </a:path>
            </a:pathLst>
          </a:custGeom>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Text&#10;&#10;Description automatically generated">
            <a:extLst>
              <a:ext uri="{FF2B5EF4-FFF2-40B4-BE49-F238E27FC236}">
                <a16:creationId xmlns:a16="http://schemas.microsoft.com/office/drawing/2014/main" id="{7DF6585C-1238-DA29-E0C8-440D044BB124}"/>
              </a:ext>
            </a:extLst>
          </p:cNvPr>
          <p:cNvPicPr>
            <a:picLocks noGrp="1" noChangeAspect="1"/>
          </p:cNvPicPr>
          <p:nvPr>
            <p:ph idx="1"/>
          </p:nvPr>
        </p:nvPicPr>
        <p:blipFill rotWithShape="1">
          <a:blip r:embed="rId2"/>
          <a:srcRect l="23125" r="23126" b="1"/>
          <a:stretch/>
        </p:blipFill>
        <p:spPr>
          <a:xfrm>
            <a:off x="1629015" y="1629000"/>
            <a:ext cx="3599969" cy="3600000"/>
          </a:xfrm>
          <a:prstGeom prst="rect">
            <a:avLst/>
          </a:prstGeom>
        </p:spPr>
      </p:pic>
      <p:sp>
        <p:nvSpPr>
          <p:cNvPr id="3" name="TextBox 2">
            <a:extLst>
              <a:ext uri="{FF2B5EF4-FFF2-40B4-BE49-F238E27FC236}">
                <a16:creationId xmlns:a16="http://schemas.microsoft.com/office/drawing/2014/main" id="{A20FEF17-83D5-BE27-8592-D2E93F67D5BE}"/>
              </a:ext>
            </a:extLst>
          </p:cNvPr>
          <p:cNvSpPr txBox="1"/>
          <p:nvPr/>
        </p:nvSpPr>
        <p:spPr>
          <a:xfrm>
            <a:off x="5675162" y="588574"/>
            <a:ext cx="6478257"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chemeClr val="accent5"/>
                </a:solidFill>
                <a:latin typeface="Times New Roman"/>
                <a:cs typeface="Times New Roman"/>
              </a:rPr>
              <a:t>Accessing </a:t>
            </a:r>
            <a:endParaRPr lang="en-US" sz="5400" b="1">
              <a:solidFill>
                <a:schemeClr val="accent5"/>
              </a:solidFill>
              <a:latin typeface="Times New Roman"/>
              <a:cs typeface="Times New Roman"/>
            </a:endParaRPr>
          </a:p>
          <a:p>
            <a:pPr algn="ctr"/>
            <a:r>
              <a:rPr lang="en-US" sz="5400" b="1" i="1" dirty="0">
                <a:solidFill>
                  <a:schemeClr val="accent5"/>
                </a:solidFill>
                <a:latin typeface="Times New Roman"/>
                <a:cs typeface="Times New Roman"/>
              </a:rPr>
              <a:t>Substance Use Treatment</a:t>
            </a:r>
            <a:endParaRPr lang="en-US" sz="5400" b="1">
              <a:solidFill>
                <a:schemeClr val="accent5"/>
              </a:solidFill>
              <a:latin typeface="Times New Roman"/>
              <a:cs typeface="Times New Roman"/>
            </a:endParaRPr>
          </a:p>
        </p:txBody>
      </p:sp>
    </p:spTree>
    <p:extLst>
      <p:ext uri="{BB962C8B-B14F-4D97-AF65-F5344CB8AC3E}">
        <p14:creationId xmlns:p14="http://schemas.microsoft.com/office/powerpoint/2010/main" val="75862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D2F61-C40A-A8B4-7777-E6F5467FD382}"/>
              </a:ext>
            </a:extLst>
          </p:cNvPr>
          <p:cNvSpPr>
            <a:spLocks noGrp="1"/>
          </p:cNvSpPr>
          <p:nvPr>
            <p:ph type="title"/>
          </p:nvPr>
        </p:nvSpPr>
        <p:spPr/>
        <p:txBody>
          <a:bodyPr/>
          <a:lstStyle/>
          <a:p>
            <a:endParaRPr lang="en-US"/>
          </a:p>
        </p:txBody>
      </p:sp>
      <p:pic>
        <p:nvPicPr>
          <p:cNvPr id="3" name="Picture 3" descr="Text&#10;&#10;Description automatically generated">
            <a:extLst>
              <a:ext uri="{FF2B5EF4-FFF2-40B4-BE49-F238E27FC236}">
                <a16:creationId xmlns:a16="http://schemas.microsoft.com/office/drawing/2014/main" id="{C182113C-30B5-3D08-C499-81476ED29163}"/>
              </a:ext>
            </a:extLst>
          </p:cNvPr>
          <p:cNvPicPr>
            <a:picLocks noChangeAspect="1"/>
          </p:cNvPicPr>
          <p:nvPr/>
        </p:nvPicPr>
        <p:blipFill>
          <a:blip r:embed="rId2"/>
          <a:stretch>
            <a:fillRect/>
          </a:stretch>
        </p:blipFill>
        <p:spPr>
          <a:xfrm>
            <a:off x="1633270" y="552778"/>
            <a:ext cx="8796065" cy="5752443"/>
          </a:xfrm>
          <a:prstGeom prst="rect">
            <a:avLst/>
          </a:prstGeom>
        </p:spPr>
      </p:pic>
    </p:spTree>
    <p:extLst>
      <p:ext uri="{BB962C8B-B14F-4D97-AF65-F5344CB8AC3E}">
        <p14:creationId xmlns:p14="http://schemas.microsoft.com/office/powerpoint/2010/main" val="75598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ADA4-46A3-3116-13E1-769F40CBB718}"/>
              </a:ext>
            </a:extLst>
          </p:cNvPr>
          <p:cNvSpPr>
            <a:spLocks noGrp="1"/>
          </p:cNvSpPr>
          <p:nvPr>
            <p:ph type="title"/>
          </p:nvPr>
        </p:nvSpPr>
        <p:spPr/>
        <p:txBody>
          <a:bodyPr>
            <a:normAutofit/>
          </a:bodyPr>
          <a:lstStyle/>
          <a:p>
            <a:r>
              <a:rPr lang="en-US" sz="3200" dirty="0">
                <a:latin typeface="Times New Roman"/>
                <a:cs typeface="Times New Roman"/>
              </a:rPr>
              <a:t/>
            </a:r>
            <a:br>
              <a:rPr lang="en-US" sz="3200" dirty="0">
                <a:latin typeface="Times New Roman"/>
                <a:cs typeface="Times New Roman"/>
              </a:rPr>
            </a:br>
            <a:r>
              <a:rPr lang="en-US" sz="3200" dirty="0">
                <a:latin typeface="Times New Roman"/>
                <a:cs typeface="Times New Roman"/>
              </a:rPr>
              <a:t/>
            </a:r>
            <a:br>
              <a:rPr lang="en-US" sz="3200" dirty="0">
                <a:latin typeface="Times New Roman"/>
                <a:cs typeface="Times New Roman"/>
              </a:rPr>
            </a:br>
            <a:r>
              <a:rPr lang="en-US" sz="3200" dirty="0">
                <a:latin typeface="Times New Roman"/>
                <a:cs typeface="Times New Roman"/>
              </a:rPr>
              <a:t/>
            </a:r>
            <a:br>
              <a:rPr lang="en-US" sz="3200" dirty="0">
                <a:latin typeface="Times New Roman"/>
                <a:cs typeface="Times New Roman"/>
              </a:rPr>
            </a:br>
            <a:r>
              <a:rPr lang="en-US" sz="3200" dirty="0">
                <a:latin typeface="Times New Roman"/>
                <a:cs typeface="Times New Roman"/>
              </a:rPr>
              <a:t/>
            </a:r>
            <a:br>
              <a:rPr lang="en-US" sz="3200" dirty="0">
                <a:latin typeface="Times New Roman"/>
                <a:cs typeface="Times New Roman"/>
              </a:rPr>
            </a:br>
            <a:r>
              <a:rPr lang="en-US" sz="3200" dirty="0">
                <a:latin typeface="Times New Roman"/>
                <a:cs typeface="Times New Roman"/>
              </a:rPr>
              <a:t>Not all sober housing is certified </a:t>
            </a:r>
            <a:br>
              <a:rPr lang="en-US" sz="3200" dirty="0">
                <a:latin typeface="Times New Roman"/>
                <a:cs typeface="Times New Roman"/>
              </a:rPr>
            </a:br>
            <a:r>
              <a:rPr lang="en-US" sz="3200" dirty="0">
                <a:latin typeface="Times New Roman"/>
                <a:cs typeface="Times New Roman"/>
              </a:rPr>
              <a:t>Call or check website before</a:t>
            </a:r>
            <a:br>
              <a:rPr lang="en-US" sz="3200" dirty="0">
                <a:latin typeface="Times New Roman"/>
                <a:cs typeface="Times New Roman"/>
              </a:rPr>
            </a:br>
            <a:r>
              <a:rPr lang="en-US" sz="3200" dirty="0">
                <a:latin typeface="Times New Roman"/>
                <a:cs typeface="Times New Roman"/>
              </a:rPr>
              <a:t>choosing a sober home</a:t>
            </a:r>
          </a:p>
        </p:txBody>
      </p:sp>
      <p:pic>
        <p:nvPicPr>
          <p:cNvPr id="3" name="Picture 3" descr="Text&#10;&#10;Description automatically generated">
            <a:extLst>
              <a:ext uri="{FF2B5EF4-FFF2-40B4-BE49-F238E27FC236}">
                <a16:creationId xmlns:a16="http://schemas.microsoft.com/office/drawing/2014/main" id="{2361428D-AE60-4088-26E9-7321A6BF13B2}"/>
              </a:ext>
            </a:extLst>
          </p:cNvPr>
          <p:cNvPicPr>
            <a:picLocks noChangeAspect="1"/>
          </p:cNvPicPr>
          <p:nvPr/>
        </p:nvPicPr>
        <p:blipFill>
          <a:blip r:embed="rId2"/>
          <a:stretch>
            <a:fillRect/>
          </a:stretch>
        </p:blipFill>
        <p:spPr>
          <a:xfrm>
            <a:off x="6097195" y="1408936"/>
            <a:ext cx="5063448" cy="3500735"/>
          </a:xfrm>
          <a:prstGeom prst="rect">
            <a:avLst/>
          </a:prstGeom>
        </p:spPr>
      </p:pic>
    </p:spTree>
    <p:extLst>
      <p:ext uri="{BB962C8B-B14F-4D97-AF65-F5344CB8AC3E}">
        <p14:creationId xmlns:p14="http://schemas.microsoft.com/office/powerpoint/2010/main" val="346881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 name="Group 40">
            <a:extLst>
              <a:ext uri="{FF2B5EF4-FFF2-40B4-BE49-F238E27FC236}">
                <a16:creationId xmlns:a16="http://schemas.microsoft.com/office/drawing/2014/main" id="{BF4E480B-94D6-46F9-A2B6-B98D311FD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42" name="Rectangle 41">
              <a:extLst>
                <a:ext uri="{FF2B5EF4-FFF2-40B4-BE49-F238E27FC236}">
                  <a16:creationId xmlns:a16="http://schemas.microsoft.com/office/drawing/2014/main" id="{07183CDE-91A1-40C3-8E80-66F89E1C2D5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3" name="Oval 42">
              <a:extLst>
                <a:ext uri="{FF2B5EF4-FFF2-40B4-BE49-F238E27FC236}">
                  <a16:creationId xmlns:a16="http://schemas.microsoft.com/office/drawing/2014/main" id="{A6756515-F9AA-46BD-8DD2-AA15BA492AC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4" name="Oval 43">
              <a:extLst>
                <a:ext uri="{FF2B5EF4-FFF2-40B4-BE49-F238E27FC236}">
                  <a16:creationId xmlns:a16="http://schemas.microsoft.com/office/drawing/2014/main" id="{ABA365E2-8B71-408B-9092-0104216AC7A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45" name="Group 44">
              <a:extLst>
                <a:ext uri="{FF2B5EF4-FFF2-40B4-BE49-F238E27FC236}">
                  <a16:creationId xmlns:a16="http://schemas.microsoft.com/office/drawing/2014/main" id="{BEDB8D7A-1BF6-4CDB-B93A-7736955F5043}"/>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0" name="Rectangle 49">
                <a:extLst>
                  <a:ext uri="{FF2B5EF4-FFF2-40B4-BE49-F238E27FC236}">
                    <a16:creationId xmlns:a16="http://schemas.microsoft.com/office/drawing/2014/main" id="{5AACD774-5167-46C7-8A62-6E2FE4BE94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1" name="Rectangle 50">
                <a:extLst>
                  <a:ext uri="{FF2B5EF4-FFF2-40B4-BE49-F238E27FC236}">
                    <a16:creationId xmlns:a16="http://schemas.microsoft.com/office/drawing/2014/main" id="{06E0F2D8-452E-48F9-9912-C47EAEAE18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46" name="Group 45">
              <a:extLst>
                <a:ext uri="{FF2B5EF4-FFF2-40B4-BE49-F238E27FC236}">
                  <a16:creationId xmlns:a16="http://schemas.microsoft.com/office/drawing/2014/main" id="{91FBBF95-430B-427C-A6E8-DB899217FC00}"/>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8" name="Rectangle 47">
                <a:extLst>
                  <a:ext uri="{FF2B5EF4-FFF2-40B4-BE49-F238E27FC236}">
                    <a16:creationId xmlns:a16="http://schemas.microsoft.com/office/drawing/2014/main" id="{BEE64698-3ED2-4395-B7FC-65248E437E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9" name="Rectangle 48">
                <a:extLst>
                  <a:ext uri="{FF2B5EF4-FFF2-40B4-BE49-F238E27FC236}">
                    <a16:creationId xmlns:a16="http://schemas.microsoft.com/office/drawing/2014/main" id="{FE20B1E1-CE09-4C2A-A3FB-DB8026C54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7" name="Rectangle 46">
              <a:extLst>
                <a:ext uri="{FF2B5EF4-FFF2-40B4-BE49-F238E27FC236}">
                  <a16:creationId xmlns:a16="http://schemas.microsoft.com/office/drawing/2014/main" id="{0CB2405B-A907-48B3-906A-FB3573C0B28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78" name="Rectangle 52">
            <a:extLst>
              <a:ext uri="{FF2B5EF4-FFF2-40B4-BE49-F238E27FC236}">
                <a16:creationId xmlns:a16="http://schemas.microsoft.com/office/drawing/2014/main" id="{6DC8E2D9-6729-4614-8667-C1016D318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useBgFill="1">
        <p:nvSpPr>
          <p:cNvPr id="79" name="Rectangle 54">
            <a:extLst>
              <a:ext uri="{FF2B5EF4-FFF2-40B4-BE49-F238E27FC236}">
                <a16:creationId xmlns:a16="http://schemas.microsoft.com/office/drawing/2014/main" id="{9C51935E-4A08-4AE4-8E13-F40CD3C4F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56">
            <a:extLst>
              <a:ext uri="{FF2B5EF4-FFF2-40B4-BE49-F238E27FC236}">
                <a16:creationId xmlns:a16="http://schemas.microsoft.com/office/drawing/2014/main" id="{6E2935B3-43F9-4F49-AEEE-A09015DDFF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58" name="Rectangle 57">
              <a:extLst>
                <a:ext uri="{FF2B5EF4-FFF2-40B4-BE49-F238E27FC236}">
                  <a16:creationId xmlns:a16="http://schemas.microsoft.com/office/drawing/2014/main" id="{823C3E9F-031F-4D06-B2D1-FBDE7797AEC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D6B24CB-2D97-4762-B34A-9FE40CECA824}"/>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2E85C82-5A92-4169-B806-F7A311C1C60E}"/>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536DD679-1C6F-4F84-9CA0-27B1ABCFD7D1}"/>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66" name="Rectangle 65">
                <a:extLst>
                  <a:ext uri="{FF2B5EF4-FFF2-40B4-BE49-F238E27FC236}">
                    <a16:creationId xmlns:a16="http://schemas.microsoft.com/office/drawing/2014/main" id="{90EBB60D-86C6-45E0-AB7B-8C952FEBDD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06710FE-8C5F-4C9D-AF9E-1A7CDAE4C6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38556C1B-E283-4483-ACD0-2808A242AC15}"/>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64" name="Rectangle 63">
                <a:extLst>
                  <a:ext uri="{FF2B5EF4-FFF2-40B4-BE49-F238E27FC236}">
                    <a16:creationId xmlns:a16="http://schemas.microsoft.com/office/drawing/2014/main" id="{6575218D-6500-488D-AB87-B8B426C1CC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859891A-F84B-4F49-B829-12D780F427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2A4DD948-16D9-47F3-880E-69BF40A2CFB1}"/>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68">
            <a:extLst>
              <a:ext uri="{FF2B5EF4-FFF2-40B4-BE49-F238E27FC236}">
                <a16:creationId xmlns:a16="http://schemas.microsoft.com/office/drawing/2014/main" id="{8CED433A-4441-4EF2-A360-2D5C19C7F3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F9D18CAF-8DAA-4363-9BA8-FCF9D2F9FA9C}"/>
              </a:ext>
            </a:extLst>
          </p:cNvPr>
          <p:cNvSpPr>
            <a:spLocks noGrp="1"/>
          </p:cNvSpPr>
          <p:nvPr>
            <p:ph type="title"/>
          </p:nvPr>
        </p:nvSpPr>
        <p:spPr>
          <a:xfrm>
            <a:off x="7140575" y="2809590"/>
            <a:ext cx="4500561" cy="954961"/>
          </a:xfrm>
        </p:spPr>
        <p:txBody>
          <a:bodyPr vert="horz" lIns="91440" tIns="45720" rIns="91440" bIns="45720" rtlCol="0" anchor="b">
            <a:normAutofit fontScale="90000"/>
          </a:bodyPr>
          <a:lstStyle/>
          <a:p>
            <a:r>
              <a:rPr lang="en-US" sz="4400">
                <a:latin typeface="Times New Roman"/>
                <a:cs typeface="Times New Roman"/>
              </a:rPr>
              <a:t>Updated packet will be uploaded in chat</a:t>
            </a:r>
          </a:p>
        </p:txBody>
      </p:sp>
      <p:pic>
        <p:nvPicPr>
          <p:cNvPr id="3" name="Picture 3">
            <a:extLst>
              <a:ext uri="{FF2B5EF4-FFF2-40B4-BE49-F238E27FC236}">
                <a16:creationId xmlns:a16="http://schemas.microsoft.com/office/drawing/2014/main" id="{3B8ED255-7ADC-8A9D-6A45-E3928CDA4E7E}"/>
              </a:ext>
            </a:extLst>
          </p:cNvPr>
          <p:cNvPicPr>
            <a:picLocks noChangeAspect="1"/>
          </p:cNvPicPr>
          <p:nvPr/>
        </p:nvPicPr>
        <p:blipFill>
          <a:blip r:embed="rId2"/>
          <a:stretch>
            <a:fillRect/>
          </a:stretch>
        </p:blipFill>
        <p:spPr>
          <a:xfrm>
            <a:off x="1408796" y="540000"/>
            <a:ext cx="4312121" cy="5768725"/>
          </a:xfrm>
          <a:prstGeom prst="rect">
            <a:avLst/>
          </a:prstGeom>
        </p:spPr>
      </p:pic>
    </p:spTree>
    <p:extLst>
      <p:ext uri="{BB962C8B-B14F-4D97-AF65-F5344CB8AC3E}">
        <p14:creationId xmlns:p14="http://schemas.microsoft.com/office/powerpoint/2010/main" val="225355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5"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useBgFill="1">
        <p:nvSpPr>
          <p:cNvPr id="46" name="Rectangle 21">
            <a:extLst>
              <a:ext uri="{FF2B5EF4-FFF2-40B4-BE49-F238E27FC236}">
                <a16:creationId xmlns:a16="http://schemas.microsoft.com/office/drawing/2014/main" id="{9C51935E-4A08-4AE4-8E13-F40CD3C4F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a:extLst>
              <a:ext uri="{FF2B5EF4-FFF2-40B4-BE49-F238E27FC236}">
                <a16:creationId xmlns:a16="http://schemas.microsoft.com/office/drawing/2014/main" id="{6E2935B3-43F9-4F49-AEEE-A09015DDFF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5" name="Rectangle 24">
              <a:extLst>
                <a:ext uri="{FF2B5EF4-FFF2-40B4-BE49-F238E27FC236}">
                  <a16:creationId xmlns:a16="http://schemas.microsoft.com/office/drawing/2014/main" id="{823C3E9F-031F-4D06-B2D1-FBDE7797AEC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25">
              <a:extLst>
                <a:ext uri="{FF2B5EF4-FFF2-40B4-BE49-F238E27FC236}">
                  <a16:creationId xmlns:a16="http://schemas.microsoft.com/office/drawing/2014/main" id="{AD6B24CB-2D97-4762-B34A-9FE40CECA824}"/>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2E85C82-5A92-4169-B806-F7A311C1C60E}"/>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27">
              <a:extLst>
                <a:ext uri="{FF2B5EF4-FFF2-40B4-BE49-F238E27FC236}">
                  <a16:creationId xmlns:a16="http://schemas.microsoft.com/office/drawing/2014/main" id="{536DD679-1C6F-4F84-9CA0-27B1ABCFD7D1}"/>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3" name="Rectangle 32">
                <a:extLst>
                  <a:ext uri="{FF2B5EF4-FFF2-40B4-BE49-F238E27FC236}">
                    <a16:creationId xmlns:a16="http://schemas.microsoft.com/office/drawing/2014/main" id="{90EBB60D-86C6-45E0-AB7B-8C952FEBDD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3">
                <a:extLst>
                  <a:ext uri="{FF2B5EF4-FFF2-40B4-BE49-F238E27FC236}">
                    <a16:creationId xmlns:a16="http://schemas.microsoft.com/office/drawing/2014/main" id="{E06710FE-8C5F-4C9D-AF9E-1A7CDAE4C6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8556C1B-E283-4483-ACD0-2808A242AC15}"/>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1" name="Rectangle 30">
                <a:extLst>
                  <a:ext uri="{FF2B5EF4-FFF2-40B4-BE49-F238E27FC236}">
                    <a16:creationId xmlns:a16="http://schemas.microsoft.com/office/drawing/2014/main" id="{6575218D-6500-488D-AB87-B8B426C1CC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859891A-F84B-4F49-B829-12D780F427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29">
              <a:extLst>
                <a:ext uri="{FF2B5EF4-FFF2-40B4-BE49-F238E27FC236}">
                  <a16:creationId xmlns:a16="http://schemas.microsoft.com/office/drawing/2014/main" id="{2A4DD948-16D9-47F3-880E-69BF40A2CFB1}"/>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8CED433A-4441-4EF2-A360-2D5C19C7F3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F5B8152A-F9E5-E0D5-5320-040A33B69B76}"/>
              </a:ext>
            </a:extLst>
          </p:cNvPr>
          <p:cNvSpPr>
            <a:spLocks noGrp="1"/>
          </p:cNvSpPr>
          <p:nvPr>
            <p:ph type="title"/>
          </p:nvPr>
        </p:nvSpPr>
        <p:spPr>
          <a:xfrm>
            <a:off x="7140575" y="549276"/>
            <a:ext cx="4500561" cy="4259814"/>
          </a:xfrm>
        </p:spPr>
        <p:txBody>
          <a:bodyPr vert="horz" lIns="91440" tIns="45720" rIns="91440" bIns="45720" rtlCol="0" anchor="b">
            <a:normAutofit/>
          </a:bodyPr>
          <a:lstStyle/>
          <a:p>
            <a:endParaRPr lang="en-US"/>
          </a:p>
        </p:txBody>
      </p:sp>
      <p:pic>
        <p:nvPicPr>
          <p:cNvPr id="3" name="Picture 3" descr="Text&#10;&#10;Description automatically generated">
            <a:extLst>
              <a:ext uri="{FF2B5EF4-FFF2-40B4-BE49-F238E27FC236}">
                <a16:creationId xmlns:a16="http://schemas.microsoft.com/office/drawing/2014/main" id="{D9121A3D-5600-3212-7B8D-92E31593EC18}"/>
              </a:ext>
            </a:extLst>
          </p:cNvPr>
          <p:cNvPicPr>
            <a:picLocks noChangeAspect="1"/>
          </p:cNvPicPr>
          <p:nvPr/>
        </p:nvPicPr>
        <p:blipFill>
          <a:blip r:embed="rId2"/>
          <a:stretch>
            <a:fillRect/>
          </a:stretch>
        </p:blipFill>
        <p:spPr>
          <a:xfrm>
            <a:off x="1944135" y="453402"/>
            <a:ext cx="8575444" cy="5702193"/>
          </a:xfrm>
          <a:prstGeom prst="rect">
            <a:avLst/>
          </a:prstGeom>
        </p:spPr>
      </p:pic>
    </p:spTree>
    <p:extLst>
      <p:ext uri="{BB962C8B-B14F-4D97-AF65-F5344CB8AC3E}">
        <p14:creationId xmlns:p14="http://schemas.microsoft.com/office/powerpoint/2010/main" val="359134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2" name="Rectangle 21">
            <a:extLst>
              <a:ext uri="{FF2B5EF4-FFF2-40B4-BE49-F238E27FC236}">
                <a16:creationId xmlns:a16="http://schemas.microsoft.com/office/drawing/2014/main" id="{EB9B5A19-3592-48E2-BC31-90E092BD6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2548C40-4C00-4E91-BFA6-84B4D66225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5" name="Rectangle 24">
              <a:extLst>
                <a:ext uri="{FF2B5EF4-FFF2-40B4-BE49-F238E27FC236}">
                  <a16:creationId xmlns:a16="http://schemas.microsoft.com/office/drawing/2014/main" id="{B6EE6BCA-C84E-4BED-B084-F599F7EE689E}"/>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4695526-4BAA-4EFE-91C1-1E446117C0C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0DF9B86-7987-40DC-85D6-479F5A2E87CB}"/>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5465368-1AF5-43D6-BAD2-6BE8B04D94C7}"/>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3" name="Rectangle 32">
                <a:extLst>
                  <a:ext uri="{FF2B5EF4-FFF2-40B4-BE49-F238E27FC236}">
                    <a16:creationId xmlns:a16="http://schemas.microsoft.com/office/drawing/2014/main" id="{CEB28D27-BDED-4D8C-94FC-58E932357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AC833D-449C-45F4-9851-216F3681F2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9528AAE-A1EB-446C-81BE-BA5E4490E4E5}"/>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1" name="Rectangle 30">
                <a:extLst>
                  <a:ext uri="{FF2B5EF4-FFF2-40B4-BE49-F238E27FC236}">
                    <a16:creationId xmlns:a16="http://schemas.microsoft.com/office/drawing/2014/main" id="{9F7C0F2C-B581-402B-B4C4-6DFB713149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56A6B0D-707F-420B-BF4D-2CB60CCCA0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F8B7A59E-D61A-4BEB-A38A-1E8E5EBB8371}"/>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D99E1B6-CBC4-4306-9DFC-847D6D135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4EDE606D-8583-8092-7599-7F552F99B1CF}"/>
              </a:ext>
            </a:extLst>
          </p:cNvPr>
          <p:cNvSpPr>
            <a:spLocks noGrp="1"/>
          </p:cNvSpPr>
          <p:nvPr>
            <p:ph type="title"/>
          </p:nvPr>
        </p:nvSpPr>
        <p:spPr>
          <a:xfrm>
            <a:off x="540000" y="549276"/>
            <a:ext cx="4500561" cy="4259814"/>
          </a:xfrm>
        </p:spPr>
        <p:txBody>
          <a:bodyPr vert="horz" lIns="91440" tIns="45720" rIns="91440" bIns="45720" rtlCol="0" anchor="b">
            <a:normAutofit/>
          </a:bodyPr>
          <a:lstStyle/>
          <a:p>
            <a:endParaRPr lang="en-US"/>
          </a:p>
        </p:txBody>
      </p:sp>
      <p:pic>
        <p:nvPicPr>
          <p:cNvPr id="3" name="Picture 3" descr="Text&#10;&#10;Description automatically generated">
            <a:extLst>
              <a:ext uri="{FF2B5EF4-FFF2-40B4-BE49-F238E27FC236}">
                <a16:creationId xmlns:a16="http://schemas.microsoft.com/office/drawing/2014/main" id="{17CE43C2-86FC-7B83-1EBC-379C4D1E20AD}"/>
              </a:ext>
            </a:extLst>
          </p:cNvPr>
          <p:cNvPicPr>
            <a:picLocks noChangeAspect="1"/>
          </p:cNvPicPr>
          <p:nvPr/>
        </p:nvPicPr>
        <p:blipFill>
          <a:blip r:embed="rId2"/>
          <a:stretch>
            <a:fillRect/>
          </a:stretch>
        </p:blipFill>
        <p:spPr>
          <a:xfrm>
            <a:off x="3370194" y="428697"/>
            <a:ext cx="5783182" cy="5768725"/>
          </a:xfrm>
          <a:prstGeom prst="rect">
            <a:avLst/>
          </a:prstGeom>
        </p:spPr>
      </p:pic>
    </p:spTree>
    <p:extLst>
      <p:ext uri="{BB962C8B-B14F-4D97-AF65-F5344CB8AC3E}">
        <p14:creationId xmlns:p14="http://schemas.microsoft.com/office/powerpoint/2010/main" val="272042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useBgFill="1">
        <p:nvSpPr>
          <p:cNvPr id="22" name="Rectangle 21">
            <a:extLst>
              <a:ext uri="{FF2B5EF4-FFF2-40B4-BE49-F238E27FC236}">
                <a16:creationId xmlns:a16="http://schemas.microsoft.com/office/drawing/2014/main" id="{9C51935E-4A08-4AE4-8E13-F40CD3C4F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E2935B3-43F9-4F49-AEEE-A09015DDFF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5" name="Rectangle 24">
              <a:extLst>
                <a:ext uri="{FF2B5EF4-FFF2-40B4-BE49-F238E27FC236}">
                  <a16:creationId xmlns:a16="http://schemas.microsoft.com/office/drawing/2014/main" id="{823C3E9F-031F-4D06-B2D1-FBDE7797AEC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D6B24CB-2D97-4762-B34A-9FE40CECA824}"/>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2E85C82-5A92-4169-B806-F7A311C1C60E}"/>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36DD679-1C6F-4F84-9CA0-27B1ABCFD7D1}"/>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3" name="Rectangle 32">
                <a:extLst>
                  <a:ext uri="{FF2B5EF4-FFF2-40B4-BE49-F238E27FC236}">
                    <a16:creationId xmlns:a16="http://schemas.microsoft.com/office/drawing/2014/main" id="{90EBB60D-86C6-45E0-AB7B-8C952FEBDD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06710FE-8C5F-4C9D-AF9E-1A7CDAE4C6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8556C1B-E283-4483-ACD0-2808A242AC15}"/>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1" name="Rectangle 30">
                <a:extLst>
                  <a:ext uri="{FF2B5EF4-FFF2-40B4-BE49-F238E27FC236}">
                    <a16:creationId xmlns:a16="http://schemas.microsoft.com/office/drawing/2014/main" id="{6575218D-6500-488D-AB87-B8B426C1CC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859891A-F84B-4F49-B829-12D780F427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2A4DD948-16D9-47F3-880E-69BF40A2CFB1}"/>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8CED433A-4441-4EF2-A360-2D5C19C7F3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BB38898B-9082-BDA1-56A0-7637662C6A22}"/>
              </a:ext>
            </a:extLst>
          </p:cNvPr>
          <p:cNvSpPr>
            <a:spLocks noGrp="1"/>
          </p:cNvSpPr>
          <p:nvPr>
            <p:ph type="title"/>
          </p:nvPr>
        </p:nvSpPr>
        <p:spPr>
          <a:xfrm>
            <a:off x="7140575" y="2479021"/>
            <a:ext cx="4500561" cy="1764991"/>
          </a:xfrm>
        </p:spPr>
        <p:txBody>
          <a:bodyPr vert="horz" lIns="91440" tIns="45720" rIns="91440" bIns="45720" rtlCol="0" anchor="b">
            <a:normAutofit fontScale="90000"/>
          </a:bodyPr>
          <a:lstStyle/>
          <a:p>
            <a:r>
              <a:rPr lang="en-US" sz="2400" dirty="0">
                <a:latin typeface="Times New Roman"/>
                <a:cs typeface="Times New Roman"/>
              </a:rPr>
              <a:t>Recovery is different for everyone. No two pathways are identical. </a:t>
            </a:r>
            <a:br>
              <a:rPr lang="en-US" sz="2400" dirty="0">
                <a:latin typeface="Times New Roman"/>
                <a:cs typeface="Times New Roman"/>
              </a:rPr>
            </a:br>
            <a:r>
              <a:rPr lang="en-US" sz="2400" dirty="0">
                <a:latin typeface="Times New Roman"/>
                <a:cs typeface="Times New Roman"/>
              </a:rPr>
              <a:t/>
            </a:r>
            <a:br>
              <a:rPr lang="en-US" sz="2400" dirty="0">
                <a:latin typeface="Times New Roman"/>
                <a:cs typeface="Times New Roman"/>
              </a:rPr>
            </a:br>
            <a:r>
              <a:rPr lang="en-US" sz="2400" dirty="0">
                <a:latin typeface="Times New Roman"/>
                <a:cs typeface="Times New Roman"/>
              </a:rPr>
              <a:t>What may work for one person may not work for another.</a:t>
            </a:r>
            <a:br>
              <a:rPr lang="en-US" sz="2400" dirty="0">
                <a:latin typeface="Times New Roman"/>
                <a:cs typeface="Times New Roman"/>
              </a:rPr>
            </a:br>
            <a:r>
              <a:rPr lang="en-US" sz="2400" dirty="0">
                <a:latin typeface="Times New Roman"/>
                <a:cs typeface="Times New Roman"/>
              </a:rPr>
              <a:t/>
            </a:r>
            <a:br>
              <a:rPr lang="en-US" sz="2400" dirty="0">
                <a:latin typeface="Times New Roman"/>
                <a:cs typeface="Times New Roman"/>
              </a:rPr>
            </a:br>
            <a:endParaRPr lang="en-US" sz="2400" dirty="0">
              <a:latin typeface="Times New Roman"/>
              <a:cs typeface="Times New Roman"/>
            </a:endParaRPr>
          </a:p>
        </p:txBody>
      </p:sp>
      <p:pic>
        <p:nvPicPr>
          <p:cNvPr id="3" name="Picture 3" descr="Graphical user interface, text&#10;&#10;Description automatically generated">
            <a:extLst>
              <a:ext uri="{FF2B5EF4-FFF2-40B4-BE49-F238E27FC236}">
                <a16:creationId xmlns:a16="http://schemas.microsoft.com/office/drawing/2014/main" id="{CB90CBD1-9261-2A0A-87B9-A14415229F0D}"/>
              </a:ext>
            </a:extLst>
          </p:cNvPr>
          <p:cNvPicPr>
            <a:picLocks noChangeAspect="1"/>
          </p:cNvPicPr>
          <p:nvPr/>
        </p:nvPicPr>
        <p:blipFill>
          <a:blip r:embed="rId2"/>
          <a:stretch>
            <a:fillRect/>
          </a:stretch>
        </p:blipFill>
        <p:spPr>
          <a:xfrm>
            <a:off x="540000" y="1299400"/>
            <a:ext cx="6049714" cy="4249924"/>
          </a:xfrm>
          <a:prstGeom prst="rect">
            <a:avLst/>
          </a:prstGeom>
        </p:spPr>
      </p:pic>
    </p:spTree>
    <p:extLst>
      <p:ext uri="{BB962C8B-B14F-4D97-AF65-F5344CB8AC3E}">
        <p14:creationId xmlns:p14="http://schemas.microsoft.com/office/powerpoint/2010/main" val="343630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4E480B-94D6-46F9-A2B6-B98D311FD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8" name="Rectangle 7">
              <a:extLst>
                <a:ext uri="{FF2B5EF4-FFF2-40B4-BE49-F238E27FC236}">
                  <a16:creationId xmlns:a16="http://schemas.microsoft.com/office/drawing/2014/main" id="{07183CDE-91A1-40C3-8E80-66F89E1C2D5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Oval 8">
              <a:extLst>
                <a:ext uri="{FF2B5EF4-FFF2-40B4-BE49-F238E27FC236}">
                  <a16:creationId xmlns:a16="http://schemas.microsoft.com/office/drawing/2014/main" id="{A6756515-F9AA-46BD-8DD2-AA15BA492AC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BA365E2-8B71-408B-9092-0104216AC7A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11" name="Group 10">
              <a:extLst>
                <a:ext uri="{FF2B5EF4-FFF2-40B4-BE49-F238E27FC236}">
                  <a16:creationId xmlns:a16="http://schemas.microsoft.com/office/drawing/2014/main" id="{BEDB8D7A-1BF6-4CDB-B93A-7736955F5043}"/>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6" name="Rectangle 15">
                <a:extLst>
                  <a:ext uri="{FF2B5EF4-FFF2-40B4-BE49-F238E27FC236}">
                    <a16:creationId xmlns:a16="http://schemas.microsoft.com/office/drawing/2014/main" id="{5AACD774-5167-46C7-8A62-6E2FE4BE94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06E0F2D8-452E-48F9-9912-C47EAEAE18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2" name="Group 11">
              <a:extLst>
                <a:ext uri="{FF2B5EF4-FFF2-40B4-BE49-F238E27FC236}">
                  <a16:creationId xmlns:a16="http://schemas.microsoft.com/office/drawing/2014/main" id="{91FBBF95-430B-427C-A6E8-DB899217FC00}"/>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4" name="Rectangle 13">
                <a:extLst>
                  <a:ext uri="{FF2B5EF4-FFF2-40B4-BE49-F238E27FC236}">
                    <a16:creationId xmlns:a16="http://schemas.microsoft.com/office/drawing/2014/main" id="{BEE64698-3ED2-4395-B7FC-65248E437E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FE20B1E1-CE09-4C2A-A3FB-DB8026C54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0CB2405B-A907-48B3-906A-FB3573C0B28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9" name="Rectangle 18">
            <a:extLst>
              <a:ext uri="{FF2B5EF4-FFF2-40B4-BE49-F238E27FC236}">
                <a16:creationId xmlns:a16="http://schemas.microsoft.com/office/drawing/2014/main" id="{6DC8E2D9-6729-4614-8667-C1016D318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useBgFill="1">
        <p:nvSpPr>
          <p:cNvPr id="21" name="Rectangle 20">
            <a:extLst>
              <a:ext uri="{FF2B5EF4-FFF2-40B4-BE49-F238E27FC236}">
                <a16:creationId xmlns:a16="http://schemas.microsoft.com/office/drawing/2014/main" id="{9B9AACA9-BD92-429F-8047-0731DB46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046D8F9-B18B-42F5-B320-22E156F4C0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3980DF08-8878-4A99-871A-573EBF4F37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E0FF3E7-007F-48E0-8352-89CE4375BB2D}"/>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5603875" y="0"/>
              <a:ext cx="6521820" cy="3260910"/>
              <a:chOff x="0" y="0"/>
              <a:chExt cx="2880000" cy="1440000"/>
            </a:xfrm>
          </p:grpSpPr>
          <p:sp>
            <p:nvSpPr>
              <p:cNvPr id="28" name="Rectangle 27">
                <a:extLst>
                  <a:ext uri="{FF2B5EF4-FFF2-40B4-BE49-F238E27FC236}">
                    <a16:creationId xmlns:a16="http://schemas.microsoft.com/office/drawing/2014/main" id="{F02DE4FC-8B38-40C7-A2F5-CBD4C6592E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C97C509-DDA4-4291-88B3-8E2B146099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96345897-50D9-424E-A94E-18A63AEE85BA}"/>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66E6E08-BABA-49E9-884E-4805849158E7}"/>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8AEA17B-24D5-6A42-FF4B-F55EBC13C16B}"/>
              </a:ext>
            </a:extLst>
          </p:cNvPr>
          <p:cNvSpPr>
            <a:spLocks noGrp="1"/>
          </p:cNvSpPr>
          <p:nvPr>
            <p:ph type="title"/>
          </p:nvPr>
        </p:nvSpPr>
        <p:spPr>
          <a:xfrm>
            <a:off x="1487487" y="545126"/>
            <a:ext cx="9217026" cy="3783988"/>
          </a:xfrm>
        </p:spPr>
        <p:txBody>
          <a:bodyPr vert="horz" lIns="91440" tIns="45720" rIns="91440" bIns="45720" rtlCol="0" anchor="b">
            <a:normAutofit/>
          </a:bodyPr>
          <a:lstStyle/>
          <a:p>
            <a:pPr algn="ctr"/>
            <a:endParaRPr lang="en-US"/>
          </a:p>
        </p:txBody>
      </p:sp>
      <p:pic>
        <p:nvPicPr>
          <p:cNvPr id="3" name="Picture 3" descr="Timeline&#10;&#10;Description automatically generated">
            <a:extLst>
              <a:ext uri="{FF2B5EF4-FFF2-40B4-BE49-F238E27FC236}">
                <a16:creationId xmlns:a16="http://schemas.microsoft.com/office/drawing/2014/main" id="{88658CED-AFD6-79E2-697C-0F2D6A27667C}"/>
              </a:ext>
            </a:extLst>
          </p:cNvPr>
          <p:cNvPicPr>
            <a:picLocks noChangeAspect="1"/>
          </p:cNvPicPr>
          <p:nvPr/>
        </p:nvPicPr>
        <p:blipFill>
          <a:blip r:embed="rId2"/>
          <a:stretch>
            <a:fillRect/>
          </a:stretch>
        </p:blipFill>
        <p:spPr>
          <a:xfrm>
            <a:off x="1029419" y="175725"/>
            <a:ext cx="10176293" cy="6492171"/>
          </a:xfrm>
          <a:prstGeom prst="rect">
            <a:avLst/>
          </a:prstGeom>
        </p:spPr>
      </p:pic>
    </p:spTree>
    <p:extLst>
      <p:ext uri="{BB962C8B-B14F-4D97-AF65-F5344CB8AC3E}">
        <p14:creationId xmlns:p14="http://schemas.microsoft.com/office/powerpoint/2010/main" val="357067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EA51-0246-F617-D401-AAAE8E64C959}"/>
              </a:ext>
            </a:extLst>
          </p:cNvPr>
          <p:cNvSpPr>
            <a:spLocks noGrp="1"/>
          </p:cNvSpPr>
          <p:nvPr>
            <p:ph type="title"/>
          </p:nvPr>
        </p:nvSpPr>
        <p:spPr>
          <a:xfrm>
            <a:off x="550863" y="549276"/>
            <a:ext cx="10069483" cy="5759450"/>
          </a:xfrm>
        </p:spPr>
        <p:txBody>
          <a:bodyPr/>
          <a:lstStyle/>
          <a:p>
            <a:endParaRPr lang="en-US"/>
          </a:p>
        </p:txBody>
      </p:sp>
      <p:pic>
        <p:nvPicPr>
          <p:cNvPr id="3" name="Picture 3" descr="Table, calendar&#10;&#10;Description automatically generated">
            <a:extLst>
              <a:ext uri="{FF2B5EF4-FFF2-40B4-BE49-F238E27FC236}">
                <a16:creationId xmlns:a16="http://schemas.microsoft.com/office/drawing/2014/main" id="{5D7F59F0-6EF4-4B4D-56EE-25BBBEF83117}"/>
              </a:ext>
            </a:extLst>
          </p:cNvPr>
          <p:cNvPicPr>
            <a:picLocks noChangeAspect="1"/>
          </p:cNvPicPr>
          <p:nvPr/>
        </p:nvPicPr>
        <p:blipFill>
          <a:blip r:embed="rId2"/>
          <a:stretch>
            <a:fillRect/>
          </a:stretch>
        </p:blipFill>
        <p:spPr>
          <a:xfrm>
            <a:off x="473150" y="552091"/>
            <a:ext cx="3323774" cy="5753818"/>
          </a:xfrm>
          <a:prstGeom prst="rect">
            <a:avLst/>
          </a:prstGeom>
        </p:spPr>
      </p:pic>
      <p:pic>
        <p:nvPicPr>
          <p:cNvPr id="4" name="Picture 4" descr="Table&#10;&#10;Description automatically generated">
            <a:extLst>
              <a:ext uri="{FF2B5EF4-FFF2-40B4-BE49-F238E27FC236}">
                <a16:creationId xmlns:a16="http://schemas.microsoft.com/office/drawing/2014/main" id="{79817DAE-C914-FEC8-C603-E071A7ABBB7E}"/>
              </a:ext>
            </a:extLst>
          </p:cNvPr>
          <p:cNvPicPr>
            <a:picLocks noChangeAspect="1"/>
          </p:cNvPicPr>
          <p:nvPr/>
        </p:nvPicPr>
        <p:blipFill>
          <a:blip r:embed="rId3"/>
          <a:stretch>
            <a:fillRect/>
          </a:stretch>
        </p:blipFill>
        <p:spPr>
          <a:xfrm>
            <a:off x="4463349" y="552091"/>
            <a:ext cx="3294057" cy="5753818"/>
          </a:xfrm>
          <a:prstGeom prst="rect">
            <a:avLst/>
          </a:prstGeom>
        </p:spPr>
      </p:pic>
      <p:pic>
        <p:nvPicPr>
          <p:cNvPr id="5" name="Picture 5" descr="Table, calendar&#10;&#10;Description automatically generated">
            <a:extLst>
              <a:ext uri="{FF2B5EF4-FFF2-40B4-BE49-F238E27FC236}">
                <a16:creationId xmlns:a16="http://schemas.microsoft.com/office/drawing/2014/main" id="{41B91A98-6C96-83B0-2FA5-17EB5DEEA9C9}"/>
              </a:ext>
            </a:extLst>
          </p:cNvPr>
          <p:cNvPicPr>
            <a:picLocks noChangeAspect="1"/>
          </p:cNvPicPr>
          <p:nvPr/>
        </p:nvPicPr>
        <p:blipFill>
          <a:blip r:embed="rId4"/>
          <a:stretch>
            <a:fillRect/>
          </a:stretch>
        </p:blipFill>
        <p:spPr>
          <a:xfrm>
            <a:off x="8415850" y="552091"/>
            <a:ext cx="3224713" cy="5753818"/>
          </a:xfrm>
          <a:prstGeom prst="rect">
            <a:avLst/>
          </a:prstGeom>
        </p:spPr>
      </p:pic>
    </p:spTree>
    <p:extLst>
      <p:ext uri="{BB962C8B-B14F-4D97-AF65-F5344CB8AC3E}">
        <p14:creationId xmlns:p14="http://schemas.microsoft.com/office/powerpoint/2010/main" val="386479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F4E480B-94D6-46F9-A2B6-B98D311FD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8" name="Rectangle 27">
              <a:extLst>
                <a:ext uri="{FF2B5EF4-FFF2-40B4-BE49-F238E27FC236}">
                  <a16:creationId xmlns:a16="http://schemas.microsoft.com/office/drawing/2014/main" id="{07183CDE-91A1-40C3-8E80-66F89E1C2D5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Oval 28">
              <a:extLst>
                <a:ext uri="{FF2B5EF4-FFF2-40B4-BE49-F238E27FC236}">
                  <a16:creationId xmlns:a16="http://schemas.microsoft.com/office/drawing/2014/main" id="{A6756515-F9AA-46BD-8DD2-AA15BA492AC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0" name="Oval 29">
              <a:extLst>
                <a:ext uri="{FF2B5EF4-FFF2-40B4-BE49-F238E27FC236}">
                  <a16:creationId xmlns:a16="http://schemas.microsoft.com/office/drawing/2014/main" id="{ABA365E2-8B71-408B-9092-0104216AC7A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31" name="Group 30">
              <a:extLst>
                <a:ext uri="{FF2B5EF4-FFF2-40B4-BE49-F238E27FC236}">
                  <a16:creationId xmlns:a16="http://schemas.microsoft.com/office/drawing/2014/main" id="{BEDB8D7A-1BF6-4CDB-B93A-7736955F5043}"/>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6" name="Rectangle 35">
                <a:extLst>
                  <a:ext uri="{FF2B5EF4-FFF2-40B4-BE49-F238E27FC236}">
                    <a16:creationId xmlns:a16="http://schemas.microsoft.com/office/drawing/2014/main" id="{5AACD774-5167-46C7-8A62-6E2FE4BE94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7" name="Rectangle 36">
                <a:extLst>
                  <a:ext uri="{FF2B5EF4-FFF2-40B4-BE49-F238E27FC236}">
                    <a16:creationId xmlns:a16="http://schemas.microsoft.com/office/drawing/2014/main" id="{06E0F2D8-452E-48F9-9912-C47EAEAE18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32" name="Group 31">
              <a:extLst>
                <a:ext uri="{FF2B5EF4-FFF2-40B4-BE49-F238E27FC236}">
                  <a16:creationId xmlns:a16="http://schemas.microsoft.com/office/drawing/2014/main" id="{91FBBF95-430B-427C-A6E8-DB899217FC00}"/>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4" name="Rectangle 33">
                <a:extLst>
                  <a:ext uri="{FF2B5EF4-FFF2-40B4-BE49-F238E27FC236}">
                    <a16:creationId xmlns:a16="http://schemas.microsoft.com/office/drawing/2014/main" id="{BEE64698-3ED2-4395-B7FC-65248E437E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5" name="Rectangle 34">
                <a:extLst>
                  <a:ext uri="{FF2B5EF4-FFF2-40B4-BE49-F238E27FC236}">
                    <a16:creationId xmlns:a16="http://schemas.microsoft.com/office/drawing/2014/main" id="{FE20B1E1-CE09-4C2A-A3FB-DB8026C54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3" name="Rectangle 32">
              <a:extLst>
                <a:ext uri="{FF2B5EF4-FFF2-40B4-BE49-F238E27FC236}">
                  <a16:creationId xmlns:a16="http://schemas.microsoft.com/office/drawing/2014/main" id="{0CB2405B-A907-48B3-906A-FB3573C0B28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9" name="Rectangle 38">
            <a:extLst>
              <a:ext uri="{FF2B5EF4-FFF2-40B4-BE49-F238E27FC236}">
                <a16:creationId xmlns:a16="http://schemas.microsoft.com/office/drawing/2014/main" id="{6DC8E2D9-6729-4614-8667-C1016D318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useBgFill="1">
        <p:nvSpPr>
          <p:cNvPr id="41" name="Rectangle 40">
            <a:extLst>
              <a:ext uri="{FF2B5EF4-FFF2-40B4-BE49-F238E27FC236}">
                <a16:creationId xmlns:a16="http://schemas.microsoft.com/office/drawing/2014/main" id="{EB9B5A19-3592-48E2-BC31-90E092BD6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E2548C40-4C00-4E91-BFA6-84B4D66225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44" name="Rectangle 43">
              <a:extLst>
                <a:ext uri="{FF2B5EF4-FFF2-40B4-BE49-F238E27FC236}">
                  <a16:creationId xmlns:a16="http://schemas.microsoft.com/office/drawing/2014/main" id="{B6EE6BCA-C84E-4BED-B084-F599F7EE689E}"/>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4695526-4BAA-4EFE-91C1-1E446117C0C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0DF9B86-7987-40DC-85D6-479F5A2E87CB}"/>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A5465368-1AF5-43D6-BAD2-6BE8B04D94C7}"/>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52" name="Rectangle 51">
                <a:extLst>
                  <a:ext uri="{FF2B5EF4-FFF2-40B4-BE49-F238E27FC236}">
                    <a16:creationId xmlns:a16="http://schemas.microsoft.com/office/drawing/2014/main" id="{CEB28D27-BDED-4D8C-94FC-58E9323571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7AC833D-449C-45F4-9851-216F3681F2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09528AAE-A1EB-446C-81BE-BA5E4490E4E5}"/>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50" name="Rectangle 49">
                <a:extLst>
                  <a:ext uri="{FF2B5EF4-FFF2-40B4-BE49-F238E27FC236}">
                    <a16:creationId xmlns:a16="http://schemas.microsoft.com/office/drawing/2014/main" id="{9F7C0F2C-B581-402B-B4C4-6DFB713149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56A6B0D-707F-420B-BF4D-2CB60CCCA0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F8B7A59E-D61A-4BEB-A38A-1E8E5EBB8371}"/>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DD99E1B6-CBC4-4306-9DFC-847D6D135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5F54726E-A1BF-4775-169F-30177C26AB13}"/>
              </a:ext>
            </a:extLst>
          </p:cNvPr>
          <p:cNvSpPr>
            <a:spLocks noGrp="1"/>
          </p:cNvSpPr>
          <p:nvPr>
            <p:ph type="title"/>
          </p:nvPr>
        </p:nvSpPr>
        <p:spPr>
          <a:xfrm>
            <a:off x="540000" y="496868"/>
            <a:ext cx="4500561" cy="3670343"/>
          </a:xfrm>
        </p:spPr>
        <p:txBody>
          <a:bodyPr vert="horz" lIns="91440" tIns="45720" rIns="91440" bIns="45720" rtlCol="0" anchor="b">
            <a:normAutofit/>
          </a:bodyPr>
          <a:lstStyle/>
          <a:p>
            <a:r>
              <a:rPr lang="en-US" sz="6800"/>
              <a:t>Involuntary Treatment</a:t>
            </a:r>
          </a:p>
        </p:txBody>
      </p:sp>
      <p:sp>
        <p:nvSpPr>
          <p:cNvPr id="57" name="Freeform: Shape 56">
            <a:extLst>
              <a:ext uri="{FF2B5EF4-FFF2-40B4-BE49-F238E27FC236}">
                <a16:creationId xmlns:a16="http://schemas.microsoft.com/office/drawing/2014/main" id="{509DEB34-AF36-41D0-AD46-A89D09BD5C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7424" y="0"/>
            <a:ext cx="6444576" cy="6858000"/>
          </a:xfrm>
          <a:custGeom>
            <a:avLst/>
            <a:gdLst>
              <a:gd name="connsiteX0" fmla="*/ 0 w 6444576"/>
              <a:gd name="connsiteY0" fmla="*/ 0 h 6858000"/>
              <a:gd name="connsiteX1" fmla="*/ 6444576 w 6444576"/>
              <a:gd name="connsiteY1" fmla="*/ 0 h 6858000"/>
              <a:gd name="connsiteX2" fmla="*/ 6444576 w 6444576"/>
              <a:gd name="connsiteY2" fmla="*/ 6858000 h 6858000"/>
              <a:gd name="connsiteX3" fmla="*/ 0 w 6444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44576" h="6858000">
                <a:moveTo>
                  <a:pt x="0" y="0"/>
                </a:moveTo>
                <a:lnTo>
                  <a:pt x="6444576" y="0"/>
                </a:lnTo>
                <a:lnTo>
                  <a:pt x="6444576"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605D028E-E156-8E8A-1C24-73AF23AFF2BD}"/>
              </a:ext>
            </a:extLst>
          </p:cNvPr>
          <p:cNvPicPr>
            <a:picLocks noChangeAspect="1"/>
          </p:cNvPicPr>
          <p:nvPr/>
        </p:nvPicPr>
        <p:blipFill>
          <a:blip r:embed="rId2"/>
          <a:stretch>
            <a:fillRect/>
          </a:stretch>
        </p:blipFill>
        <p:spPr>
          <a:xfrm>
            <a:off x="6160081" y="3669161"/>
            <a:ext cx="5065100" cy="2791525"/>
          </a:xfrm>
          <a:prstGeom prst="rect">
            <a:avLst/>
          </a:prstGeom>
        </p:spPr>
      </p:pic>
      <p:pic>
        <p:nvPicPr>
          <p:cNvPr id="3" name="Picture 3" descr="Text&#10;&#10;Description automatically generated">
            <a:extLst>
              <a:ext uri="{FF2B5EF4-FFF2-40B4-BE49-F238E27FC236}">
                <a16:creationId xmlns:a16="http://schemas.microsoft.com/office/drawing/2014/main" id="{D2257E3F-216B-B530-DB5B-87E4A547BE34}"/>
              </a:ext>
            </a:extLst>
          </p:cNvPr>
          <p:cNvPicPr>
            <a:picLocks noChangeAspect="1"/>
          </p:cNvPicPr>
          <p:nvPr/>
        </p:nvPicPr>
        <p:blipFill>
          <a:blip r:embed="rId3"/>
          <a:stretch>
            <a:fillRect/>
          </a:stretch>
        </p:blipFill>
        <p:spPr>
          <a:xfrm>
            <a:off x="6102294" y="498444"/>
            <a:ext cx="5353200" cy="2449089"/>
          </a:xfrm>
          <a:prstGeom prst="rect">
            <a:avLst/>
          </a:prstGeom>
        </p:spPr>
      </p:pic>
    </p:spTree>
    <p:extLst>
      <p:ext uri="{BB962C8B-B14F-4D97-AF65-F5344CB8AC3E}">
        <p14:creationId xmlns:p14="http://schemas.microsoft.com/office/powerpoint/2010/main" val="117070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F8BF3-5A0A-44C2-6E5C-BB75D3A5E737}"/>
              </a:ext>
            </a:extLst>
          </p:cNvPr>
          <p:cNvSpPr>
            <a:spLocks noGrp="1"/>
          </p:cNvSpPr>
          <p:nvPr>
            <p:ph type="title"/>
          </p:nvPr>
        </p:nvSpPr>
        <p:spPr/>
        <p:txBody>
          <a:bodyPr/>
          <a:lstStyle/>
          <a:p>
            <a:endParaRPr lang="en-US"/>
          </a:p>
        </p:txBody>
      </p:sp>
      <p:pic>
        <p:nvPicPr>
          <p:cNvPr id="3" name="Picture 3">
            <a:extLst>
              <a:ext uri="{FF2B5EF4-FFF2-40B4-BE49-F238E27FC236}">
                <a16:creationId xmlns:a16="http://schemas.microsoft.com/office/drawing/2014/main" id="{2440EE4A-33CA-0A58-2782-0D0D3DCF84C1}"/>
              </a:ext>
            </a:extLst>
          </p:cNvPr>
          <p:cNvPicPr>
            <a:picLocks noChangeAspect="1"/>
          </p:cNvPicPr>
          <p:nvPr/>
        </p:nvPicPr>
        <p:blipFill>
          <a:blip r:embed="rId2"/>
          <a:stretch>
            <a:fillRect/>
          </a:stretch>
        </p:blipFill>
        <p:spPr>
          <a:xfrm>
            <a:off x="554968" y="545365"/>
            <a:ext cx="11024555" cy="5767270"/>
          </a:xfrm>
          <a:prstGeom prst="rect">
            <a:avLst/>
          </a:prstGeom>
        </p:spPr>
      </p:pic>
    </p:spTree>
    <p:extLst>
      <p:ext uri="{BB962C8B-B14F-4D97-AF65-F5344CB8AC3E}">
        <p14:creationId xmlns:p14="http://schemas.microsoft.com/office/powerpoint/2010/main" val="348328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E28F5-F3A8-47AD-33CC-A3D435D35679}"/>
              </a:ext>
            </a:extLst>
          </p:cNvPr>
          <p:cNvSpPr>
            <a:spLocks noGrp="1"/>
          </p:cNvSpPr>
          <p:nvPr>
            <p:ph type="title"/>
          </p:nvPr>
        </p:nvSpPr>
        <p:spPr/>
        <p:txBody>
          <a:bodyPr/>
          <a:lstStyle/>
          <a:p>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998E4462-B41A-67F0-CB0E-C98D482ECFAA}"/>
              </a:ext>
            </a:extLst>
          </p:cNvPr>
          <p:cNvPicPr>
            <a:picLocks noChangeAspect="1"/>
          </p:cNvPicPr>
          <p:nvPr/>
        </p:nvPicPr>
        <p:blipFill>
          <a:blip r:embed="rId2"/>
          <a:stretch>
            <a:fillRect/>
          </a:stretch>
        </p:blipFill>
        <p:spPr>
          <a:xfrm>
            <a:off x="554967" y="601514"/>
            <a:ext cx="11096443" cy="5640594"/>
          </a:xfrm>
          <a:prstGeom prst="rect">
            <a:avLst/>
          </a:prstGeom>
        </p:spPr>
      </p:pic>
    </p:spTree>
    <p:extLst>
      <p:ext uri="{BB962C8B-B14F-4D97-AF65-F5344CB8AC3E}">
        <p14:creationId xmlns:p14="http://schemas.microsoft.com/office/powerpoint/2010/main" val="193228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78008-3B2A-8E17-B92F-45C9CD33A75D}"/>
              </a:ext>
            </a:extLst>
          </p:cNvPr>
          <p:cNvSpPr>
            <a:spLocks noGrp="1"/>
          </p:cNvSpPr>
          <p:nvPr>
            <p:ph type="title"/>
          </p:nvPr>
        </p:nvSpPr>
        <p:spPr/>
        <p:txBody>
          <a:bodyPr>
            <a:noAutofit/>
          </a:bodyPr>
          <a:lstStyle/>
          <a:p>
            <a:r>
              <a:rPr lang="en-US" sz="4400" dirty="0">
                <a:latin typeface="Times New Roman"/>
                <a:ea typeface="+mj-lt"/>
                <a:cs typeface="+mj-lt"/>
              </a:rPr>
              <a:t>All Pregnant Women seeking substance use treatment have priority access to treatment in Massachusetts. If you need further assistance in accessing services for pregnant women, please call the Institute for Health and Recovery at 617-661-3991 or 866-705-2807</a:t>
            </a:r>
            <a:br>
              <a:rPr lang="en-US" sz="4400" dirty="0">
                <a:latin typeface="Times New Roman"/>
                <a:ea typeface="+mj-lt"/>
                <a:cs typeface="+mj-lt"/>
              </a:rPr>
            </a:br>
            <a:r>
              <a:rPr lang="en-US" sz="4400" dirty="0">
                <a:latin typeface="Times New Roman"/>
                <a:ea typeface="+mj-lt"/>
                <a:cs typeface="+mj-lt"/>
              </a:rPr>
              <a:t/>
            </a:r>
            <a:br>
              <a:rPr lang="en-US" sz="4400" dirty="0">
                <a:latin typeface="Times New Roman"/>
                <a:ea typeface="+mj-lt"/>
                <a:cs typeface="+mj-lt"/>
              </a:rPr>
            </a:br>
            <a:r>
              <a:rPr lang="en-US" sz="4400" dirty="0">
                <a:latin typeface="Times New Roman"/>
                <a:cs typeface="Times New Roman"/>
              </a:rPr>
              <a:t>HIV+ status also have priority</a:t>
            </a:r>
          </a:p>
        </p:txBody>
      </p:sp>
    </p:spTree>
    <p:extLst>
      <p:ext uri="{BB962C8B-B14F-4D97-AF65-F5344CB8AC3E}">
        <p14:creationId xmlns:p14="http://schemas.microsoft.com/office/powerpoint/2010/main" val="276733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BF4E480B-94D6-46F9-A2B6-B98D311FD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9" name="Rectangle 118">
              <a:extLst>
                <a:ext uri="{FF2B5EF4-FFF2-40B4-BE49-F238E27FC236}">
                  <a16:creationId xmlns:a16="http://schemas.microsoft.com/office/drawing/2014/main" id="{07183CDE-91A1-40C3-8E80-66F89E1C2D5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0" name="Oval 119">
              <a:extLst>
                <a:ext uri="{FF2B5EF4-FFF2-40B4-BE49-F238E27FC236}">
                  <a16:creationId xmlns:a16="http://schemas.microsoft.com/office/drawing/2014/main" id="{A6756515-F9AA-46BD-8DD2-AA15BA492AC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1" name="Oval 120">
              <a:extLst>
                <a:ext uri="{FF2B5EF4-FFF2-40B4-BE49-F238E27FC236}">
                  <a16:creationId xmlns:a16="http://schemas.microsoft.com/office/drawing/2014/main" id="{ABA365E2-8B71-408B-9092-0104216AC7A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122" name="Group 121">
              <a:extLst>
                <a:ext uri="{FF2B5EF4-FFF2-40B4-BE49-F238E27FC236}">
                  <a16:creationId xmlns:a16="http://schemas.microsoft.com/office/drawing/2014/main" id="{BEDB8D7A-1BF6-4CDB-B93A-7736955F5043}"/>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27" name="Rectangle 126">
                <a:extLst>
                  <a:ext uri="{FF2B5EF4-FFF2-40B4-BE49-F238E27FC236}">
                    <a16:creationId xmlns:a16="http://schemas.microsoft.com/office/drawing/2014/main" id="{5AACD774-5167-46C7-8A62-6E2FE4BE94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8" name="Rectangle 127">
                <a:extLst>
                  <a:ext uri="{FF2B5EF4-FFF2-40B4-BE49-F238E27FC236}">
                    <a16:creationId xmlns:a16="http://schemas.microsoft.com/office/drawing/2014/main" id="{06E0F2D8-452E-48F9-9912-C47EAEAE18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23" name="Group 122">
              <a:extLst>
                <a:ext uri="{FF2B5EF4-FFF2-40B4-BE49-F238E27FC236}">
                  <a16:creationId xmlns:a16="http://schemas.microsoft.com/office/drawing/2014/main" id="{91FBBF95-430B-427C-A6E8-DB899217FC00}"/>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25" name="Rectangle 124">
                <a:extLst>
                  <a:ext uri="{FF2B5EF4-FFF2-40B4-BE49-F238E27FC236}">
                    <a16:creationId xmlns:a16="http://schemas.microsoft.com/office/drawing/2014/main" id="{BEE64698-3ED2-4395-B7FC-65248E437E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6" name="Rectangle 125">
                <a:extLst>
                  <a:ext uri="{FF2B5EF4-FFF2-40B4-BE49-F238E27FC236}">
                    <a16:creationId xmlns:a16="http://schemas.microsoft.com/office/drawing/2014/main" id="{FE20B1E1-CE09-4C2A-A3FB-DB8026C54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4" name="Rectangle 123">
              <a:extLst>
                <a:ext uri="{FF2B5EF4-FFF2-40B4-BE49-F238E27FC236}">
                  <a16:creationId xmlns:a16="http://schemas.microsoft.com/office/drawing/2014/main" id="{0CB2405B-A907-48B3-906A-FB3573C0B28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0" name="Rectangle 129">
            <a:extLst>
              <a:ext uri="{FF2B5EF4-FFF2-40B4-BE49-F238E27FC236}">
                <a16:creationId xmlns:a16="http://schemas.microsoft.com/office/drawing/2014/main" id="{6DC8E2D9-6729-4614-8667-C1016D318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useBgFill="1">
        <p:nvSpPr>
          <p:cNvPr id="132" name="Rectangle 131">
            <a:extLst>
              <a:ext uri="{FF2B5EF4-FFF2-40B4-BE49-F238E27FC236}">
                <a16:creationId xmlns:a16="http://schemas.microsoft.com/office/drawing/2014/main" id="{9B9AACA9-BD92-429F-8047-0731DB46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AF368-7A12-A54D-5D0B-56E39695E09C}"/>
              </a:ext>
            </a:extLst>
          </p:cNvPr>
          <p:cNvSpPr>
            <a:spLocks noGrp="1"/>
          </p:cNvSpPr>
          <p:nvPr>
            <p:ph type="title"/>
          </p:nvPr>
        </p:nvSpPr>
        <p:spPr>
          <a:xfrm>
            <a:off x="540000" y="540000"/>
            <a:ext cx="10630197" cy="705754"/>
          </a:xfrm>
        </p:spPr>
        <p:txBody>
          <a:bodyPr vert="horz" lIns="91440" tIns="45720" rIns="91440" bIns="45720" rtlCol="0" anchor="b">
            <a:normAutofit/>
          </a:bodyPr>
          <a:lstStyle/>
          <a:p>
            <a:pPr algn="ctr"/>
            <a:r>
              <a:rPr lang="en-US" sz="4400" dirty="0">
                <a:latin typeface="Times New Roman"/>
                <a:cs typeface="Times New Roman"/>
              </a:rPr>
              <a:t>Harm Reduction</a:t>
            </a:r>
            <a:endParaRPr lang="en-US" sz="6000" dirty="0"/>
          </a:p>
        </p:txBody>
      </p:sp>
      <p:pic>
        <p:nvPicPr>
          <p:cNvPr id="3" name="Picture 3" descr="A picture containing text, blackboard&#10;&#10;Description automatically generated">
            <a:extLst>
              <a:ext uri="{FF2B5EF4-FFF2-40B4-BE49-F238E27FC236}">
                <a16:creationId xmlns:a16="http://schemas.microsoft.com/office/drawing/2014/main" id="{EF0E9905-2049-70D8-BDCD-D08DC9AC3393}"/>
              </a:ext>
            </a:extLst>
          </p:cNvPr>
          <p:cNvPicPr>
            <a:picLocks noChangeAspect="1"/>
          </p:cNvPicPr>
          <p:nvPr/>
        </p:nvPicPr>
        <p:blipFill rotWithShape="1">
          <a:blip r:embed="rId2">
            <a:alphaModFix/>
          </a:blip>
          <a:srcRect t="6" r="1" b="1"/>
          <a:stretch/>
        </p:blipFill>
        <p:spPr>
          <a:xfrm>
            <a:off x="2429086" y="1792092"/>
            <a:ext cx="7179190" cy="4525118"/>
          </a:xfrm>
          <a:prstGeom prst="rect">
            <a:avLst/>
          </a:prstGeom>
        </p:spPr>
      </p:pic>
    </p:spTree>
    <p:extLst>
      <p:ext uri="{BB962C8B-B14F-4D97-AF65-F5344CB8AC3E}">
        <p14:creationId xmlns:p14="http://schemas.microsoft.com/office/powerpoint/2010/main" val="42723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2" name="Rectangle 21">
            <a:extLst>
              <a:ext uri="{FF2B5EF4-FFF2-40B4-BE49-F238E27FC236}">
                <a16:creationId xmlns:a16="http://schemas.microsoft.com/office/drawing/2014/main" id="{9C51935E-4A08-4AE4-8E13-F40CD3C4F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E2935B3-43F9-4F49-AEEE-A09015DDFF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5" name="Rectangle 24">
              <a:extLst>
                <a:ext uri="{FF2B5EF4-FFF2-40B4-BE49-F238E27FC236}">
                  <a16:creationId xmlns:a16="http://schemas.microsoft.com/office/drawing/2014/main" id="{823C3E9F-031F-4D06-B2D1-FBDE7797AECC}"/>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D6B24CB-2D97-4762-B34A-9FE40CECA824}"/>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2E85C82-5A92-4169-B806-F7A311C1C60E}"/>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536DD679-1C6F-4F84-9CA0-27B1ABCFD7D1}"/>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3" name="Rectangle 32">
                <a:extLst>
                  <a:ext uri="{FF2B5EF4-FFF2-40B4-BE49-F238E27FC236}">
                    <a16:creationId xmlns:a16="http://schemas.microsoft.com/office/drawing/2014/main" id="{90EBB60D-86C6-45E0-AB7B-8C952FEBDD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06710FE-8C5F-4C9D-AF9E-1A7CDAE4C6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8556C1B-E283-4483-ACD0-2808A242AC15}"/>
                </a:ext>
                <a:ext uri="{C183D7F6-B498-43B3-948B-1728B52AA6E4}">
                  <adec:decorative xmlns:adec="http://schemas.microsoft.com/office/drawing/2017/decorative" xmlns=""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1" name="Rectangle 30">
                <a:extLst>
                  <a:ext uri="{FF2B5EF4-FFF2-40B4-BE49-F238E27FC236}">
                    <a16:creationId xmlns:a16="http://schemas.microsoft.com/office/drawing/2014/main" id="{6575218D-6500-488D-AB87-B8B426C1CC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859891A-F84B-4F49-B829-12D780F427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2A4DD948-16D9-47F3-880E-69BF40A2CFB1}"/>
                </a:ext>
                <a:ext uri="{C183D7F6-B498-43B3-948B-1728B52AA6E4}">
                  <adec:decorative xmlns:adec="http://schemas.microsoft.com/office/drawing/2017/decorative" xmlns=""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8CED433A-4441-4EF2-A360-2D5C19C7F3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C6E3E128-8220-5AD5-31B9-3EE308CA3ED8}"/>
              </a:ext>
            </a:extLst>
          </p:cNvPr>
          <p:cNvSpPr>
            <a:spLocks noGrp="1"/>
          </p:cNvSpPr>
          <p:nvPr>
            <p:ph type="title"/>
          </p:nvPr>
        </p:nvSpPr>
        <p:spPr>
          <a:xfrm>
            <a:off x="7140575" y="549276"/>
            <a:ext cx="4500561" cy="4259814"/>
          </a:xfrm>
        </p:spPr>
        <p:txBody>
          <a:bodyPr vert="horz" lIns="91440" tIns="45720" rIns="91440" bIns="45720" rtlCol="0" anchor="b">
            <a:normAutofit/>
          </a:bodyPr>
          <a:lstStyle/>
          <a:p>
            <a:endParaRPr lang="en-US"/>
          </a:p>
        </p:txBody>
      </p:sp>
      <p:pic>
        <p:nvPicPr>
          <p:cNvPr id="3" name="Picture 3" descr="A picture containing graphical user interface&#10;&#10;Description automatically generated">
            <a:extLst>
              <a:ext uri="{FF2B5EF4-FFF2-40B4-BE49-F238E27FC236}">
                <a16:creationId xmlns:a16="http://schemas.microsoft.com/office/drawing/2014/main" id="{55DEB89E-88A6-857C-EE60-59312C76DE49}"/>
              </a:ext>
            </a:extLst>
          </p:cNvPr>
          <p:cNvPicPr>
            <a:picLocks noChangeAspect="1"/>
          </p:cNvPicPr>
          <p:nvPr/>
        </p:nvPicPr>
        <p:blipFill>
          <a:blip r:embed="rId2"/>
          <a:stretch>
            <a:fillRect/>
          </a:stretch>
        </p:blipFill>
        <p:spPr>
          <a:xfrm>
            <a:off x="3188415" y="998384"/>
            <a:ext cx="6049714" cy="4461664"/>
          </a:xfrm>
          <a:prstGeom prst="rect">
            <a:avLst/>
          </a:prstGeom>
        </p:spPr>
      </p:pic>
    </p:spTree>
    <p:extLst>
      <p:ext uri="{BB962C8B-B14F-4D97-AF65-F5344CB8AC3E}">
        <p14:creationId xmlns:p14="http://schemas.microsoft.com/office/powerpoint/2010/main" val="3584242791"/>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B0F2AC-8567-4D03-BFFC-653DB596C528}">
  <ds:schemaRef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230e9df3-be65-4c73-a93b-d1236ebd677e"/>
    <ds:schemaRef ds:uri="71af3243-3dd4-4a8d-8c0d-dd76da1f02a5"/>
    <ds:schemaRef ds:uri="http://schemas.microsoft.com/sharepoint/v3"/>
    <ds:schemaRef ds:uri="http://purl.org/dc/terms/"/>
  </ds:schemaRefs>
</ds:datastoreItem>
</file>

<file path=customXml/itemProps2.xml><?xml version="1.0" encoding="utf-8"?>
<ds:datastoreItem xmlns:ds="http://schemas.openxmlformats.org/officeDocument/2006/customXml" ds:itemID="{7C2F7BF6-CD39-4568-B8BD-EA8D252E100B}">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50455F8-10A0-4EEF-9BB1-9035E295B1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Madison</Template>
  <TotalTime>0</TotalTime>
  <Words>130</Words>
  <Application>Microsoft Office PowerPoint</Application>
  <PresentationFormat>Widescreen</PresentationFormat>
  <Paragraphs>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Next LT Pro</vt:lpstr>
      <vt:lpstr>Bell MT</vt:lpstr>
      <vt:lpstr>Calibri</vt:lpstr>
      <vt:lpstr>Times New Roman</vt:lpstr>
      <vt:lpstr>GlowVTI</vt:lpstr>
      <vt:lpstr>   Mark Jachym Springfield CTC  Gabe Quaglia  Tapestry Health</vt:lpstr>
      <vt:lpstr>PowerPoint Presentation</vt:lpstr>
      <vt:lpstr>PowerPoint Presentation</vt:lpstr>
      <vt:lpstr>Involuntary Treatment</vt:lpstr>
      <vt:lpstr>PowerPoint Presentation</vt:lpstr>
      <vt:lpstr>PowerPoint Presentation</vt:lpstr>
      <vt:lpstr>All Pregnant Women seeking substance use treatment have priority access to treatment in Massachusetts. If you need further assistance in accessing services for pregnant women, please call the Institute for Health and Recovery at 617-661-3991 or 866-705-2807  HIV+ status also have priority</vt:lpstr>
      <vt:lpstr>Harm Reduction</vt:lpstr>
      <vt:lpstr>PowerPoint Presentation</vt:lpstr>
      <vt:lpstr>PowerPoint Presentation</vt:lpstr>
      <vt:lpstr>    Not all sober housing is certified  Call or check website before choosing a sober home</vt:lpstr>
      <vt:lpstr>Updated packet will be uploaded in chat</vt:lpstr>
      <vt:lpstr>PowerPoint Presentation</vt:lpstr>
      <vt:lpstr>PowerPoint Presentation</vt:lpstr>
      <vt:lpstr>Recovery is different for everyone. No two pathways are identical.   What may work for one person may not work for another.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Jachym</dc:creator>
  <cp:lastModifiedBy>AcadiaIT</cp:lastModifiedBy>
  <cp:revision>188</cp:revision>
  <dcterms:created xsi:type="dcterms:W3CDTF">2022-09-18T01:21:08Z</dcterms:created>
  <dcterms:modified xsi:type="dcterms:W3CDTF">2022-09-21T17:50:07Z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