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1" r:id="rId4"/>
    <p:sldMasterId id="2147483918" r:id="rId5"/>
  </p:sldMasterIdLst>
  <p:notesMasterIdLst>
    <p:notesMasterId r:id="rId52"/>
  </p:notesMasterIdLst>
  <p:sldIdLst>
    <p:sldId id="256" r:id="rId6"/>
    <p:sldId id="341" r:id="rId7"/>
    <p:sldId id="257" r:id="rId8"/>
    <p:sldId id="359" r:id="rId9"/>
    <p:sldId id="307" r:id="rId10"/>
    <p:sldId id="363" r:id="rId11"/>
    <p:sldId id="332" r:id="rId12"/>
    <p:sldId id="311" r:id="rId13"/>
    <p:sldId id="329" r:id="rId14"/>
    <p:sldId id="260" r:id="rId15"/>
    <p:sldId id="327" r:id="rId16"/>
    <p:sldId id="328" r:id="rId17"/>
    <p:sldId id="349" r:id="rId18"/>
    <p:sldId id="361" r:id="rId19"/>
    <p:sldId id="352" r:id="rId20"/>
    <p:sldId id="353" r:id="rId21"/>
    <p:sldId id="357" r:id="rId22"/>
    <p:sldId id="355" r:id="rId23"/>
    <p:sldId id="356" r:id="rId24"/>
    <p:sldId id="366" r:id="rId25"/>
    <p:sldId id="374" r:id="rId26"/>
    <p:sldId id="373" r:id="rId27"/>
    <p:sldId id="372" r:id="rId28"/>
    <p:sldId id="371" r:id="rId29"/>
    <p:sldId id="370" r:id="rId30"/>
    <p:sldId id="365" r:id="rId31"/>
    <p:sldId id="346" r:id="rId32"/>
    <p:sldId id="339" r:id="rId33"/>
    <p:sldId id="340" r:id="rId34"/>
    <p:sldId id="303" r:id="rId35"/>
    <p:sldId id="312" r:id="rId36"/>
    <p:sldId id="343" r:id="rId37"/>
    <p:sldId id="318" r:id="rId38"/>
    <p:sldId id="317" r:id="rId39"/>
    <p:sldId id="319" r:id="rId40"/>
    <p:sldId id="375" r:id="rId41"/>
    <p:sldId id="326" r:id="rId42"/>
    <p:sldId id="344" r:id="rId43"/>
    <p:sldId id="310" r:id="rId44"/>
    <p:sldId id="258" r:id="rId45"/>
    <p:sldId id="330" r:id="rId46"/>
    <p:sldId id="287" r:id="rId47"/>
    <p:sldId id="314" r:id="rId48"/>
    <p:sldId id="315" r:id="rId49"/>
    <p:sldId id="342" r:id="rId50"/>
    <p:sldId id="289"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BB29F-19A0-2BE9-4A59-A14383ED3889}" v="495" dt="2021-09-23T16:22:16.250"/>
    <p1510:client id="{09EE8B1D-B3E6-DAA7-F33C-6524FECCE343}" v="642" dt="2020-09-28T19:35:11.952"/>
    <p1510:client id="{0B9C8988-418B-5AE1-A747-D885BD607D8A}" v="2" dt="2022-08-08T12:12:04.489"/>
    <p1510:client id="{119C2F98-80AA-0238-681D-FC458733D0D2}" v="73" dt="2022-09-13T16:52:56.215"/>
    <p1510:client id="{161D18C0-CB64-DB20-F617-A8009884E875}" v="1" dt="2021-09-23T16:41:45.502"/>
    <p1510:client id="{1732AE93-EAC5-3804-5D3A-474B580C13E1}" v="147" dt="2022-09-26T16:32:57.567"/>
    <p1510:client id="{19C06E1A-DF30-72C1-8EC7-0F1DFEE67267}" v="20" dt="2022-09-27T16:50:20.271"/>
    <p1510:client id="{1E35A7B0-A770-727A-BBA9-22608CB09985}" v="1970" dt="2022-09-11T19:39:58.226"/>
    <p1510:client id="{23E1D4B8-8282-E510-79A5-76B1678ACF0E}" v="466" dt="2021-09-23T12:29:35.747"/>
    <p1510:client id="{30CC5CC2-36CE-FC62-BA66-79FBBA7B6B65}" v="1043" dt="2021-09-19T13:58:18.377"/>
    <p1510:client id="{33521266-BFEF-2F6C-67A7-D3B7DDE72287}" v="48" dt="2020-09-29T12:45:58.366"/>
    <p1510:client id="{33EDB4D9-B3FD-CB43-31A7-976E1E570E9B}" v="28" dt="2022-09-22T16:22:45.871"/>
    <p1510:client id="{39685DA1-0C52-4D0A-99E8-DA864964E0C4}" v="114" dt="2021-09-20T18:14:29.063"/>
    <p1510:client id="{3B5A8AAC-C3EC-16A6-C467-1A3FA6722F1E}" v="1" dt="2022-09-26T18:36:49.205"/>
    <p1510:client id="{40B94BF9-B0A4-C917-32DF-1B3F41E7259B}" v="26" dt="2022-08-08T12:10:35.859"/>
    <p1510:client id="{42427170-2FF5-76EF-6E82-021A56791F4E}" v="52" dt="2022-09-23T19:01:37.551"/>
    <p1510:client id="{4753AE92-0E5A-CB5B-86B7-8123413C8236}" v="1449" dt="2021-09-15T18:44:47.342"/>
    <p1510:client id="{48DFE971-5AD1-3117-5F6A-E7EEE117CFE8}" v="11" dt="2021-09-23T15:41:18.736"/>
    <p1510:client id="{4A5BBCF4-2631-4DDC-6E4E-0092643549AC}" v="11" dt="2022-08-09T19:18:07.099"/>
    <p1510:client id="{509F785B-ABD8-F037-34E8-E70EDD331231}" v="53" dt="2022-09-23T13:36:10.103"/>
    <p1510:client id="{51186C90-AC5B-E24E-D813-EAB2D216BB1E}" v="20" dt="2021-09-23T15:55:55.846"/>
    <p1510:client id="{55FC3FCE-6FAF-758D-6502-8EE65739334C}" v="945" dt="2021-09-22T20:38:18.320"/>
    <p1510:client id="{569DD0A2-8F05-9B0A-6BC1-577C943DDA80}" v="147" dt="2021-09-20T18:34:00.742"/>
    <p1510:client id="{56A6CA83-FC60-8DFB-2C28-4DE7BFF0590F}" v="245" dt="2021-09-19T14:11:15.761"/>
    <p1510:client id="{5FD20D59-23B7-B58F-195C-08F2FEB56C7D}" v="415" dt="2022-09-14T16:51:51.881"/>
    <p1510:client id="{64403CAB-76BD-DDD7-BFB3-432F2F08D297}" v="690" dt="2021-09-13T16:22:22.559"/>
    <p1510:client id="{65177FA3-A916-F774-2C79-FC923FA27184}" v="11" dt="2020-09-25T19:29:42.195"/>
    <p1510:client id="{6E4B55A5-BC63-FB52-7718-1DC38640E865}" v="10" dt="2022-09-23T19:09:27.070"/>
    <p1510:client id="{73B9D649-C5AF-96DE-E9E1-B6BF0B9199DC}" v="19" dt="2021-09-23T16:52:29.742"/>
    <p1510:client id="{7F327309-7C1B-25E1-8DDA-128983CA809C}" v="19" dt="2021-09-15T17:41:15.913"/>
    <p1510:client id="{87080A4F-802D-DF21-B437-C5C13769BE0C}" v="6" dt="2022-09-15T15:50:14.352"/>
    <p1510:client id="{89693332-EA95-D89A-944C-13D425A1EB7A}" v="322" dt="2022-09-29T16:54:56.699"/>
    <p1510:client id="{8CECA626-AB4A-7791-F943-E0FE942BBBD7}" v="23" dt="2021-09-22T16:02:06.340"/>
    <p1510:client id="{8E92C676-1E95-E2D5-271B-BCAB766B6BA4}" v="285" dt="2022-09-23T14:59:09.497"/>
    <p1510:client id="{931EDD00-BBD5-CD0C-9210-4E6429450349}" v="176" dt="2022-09-20T19:56:40.676"/>
    <p1510:client id="{95B0A1D6-3237-2F6C-9ABE-BE759DECEFAD}" v="316" dt="2021-09-10T17:20:43.865"/>
    <p1510:client id="{97B6E553-1874-4737-8387-95C52D236685}" v="153" dt="2021-09-20T14:56:16.910"/>
    <p1510:client id="{997F604B-6260-296B-702E-6B4086DF55BA}" v="445" dt="2022-09-28T13:24:54.666"/>
    <p1510:client id="{9A20C46B-2F10-BED9-6A8D-DDB91DFF6382}" v="384" dt="2021-09-20T17:53:13.517"/>
    <p1510:client id="{9BE32743-A8C7-E8DB-34DF-18256F3EB97D}" v="10" dt="2021-09-23T11:08:03.720"/>
    <p1510:client id="{9D31E7FA-CB03-F5BE-45E3-8B30996281EA}" v="21" dt="2021-09-22T16:48:41.118"/>
    <p1510:client id="{A0E813B4-3534-8E38-05C4-C20F1D7F36DD}" v="67" dt="2022-09-23T13:19:42.373"/>
    <p1510:client id="{A1BDEFBB-95D2-CC3B-AA60-A71938D6931A}" v="416" dt="2021-09-20T15:34:08.044"/>
    <p1510:client id="{A21CE8D6-CEA4-5316-C2E1-836C5792A5ED}" v="77" dt="2021-09-13T19:19:20.742"/>
    <p1510:client id="{AC2A232B-2602-C025-7D2F-85B028A0DEB8}" v="2" dt="2022-09-20T13:48:25.736"/>
    <p1510:client id="{ACE4AA3F-C5E9-4E4E-54D8-E6D37C167507}" v="250" dt="2022-09-29T15:02:23.212"/>
    <p1510:client id="{AF9D305A-8B42-1B95-EA5B-DE5EA780FFB2}" v="8" dt="2022-09-28T14:08:32.269"/>
    <p1510:client id="{AFD2582C-9AB7-4E02-46EC-0E8292ACBD36}" v="185" dt="2021-09-23T16:27:44.957"/>
    <p1510:client id="{B4087286-3976-86B5-7AA8-DC227292867D}" v="20" dt="2021-09-08T16:12:27.711"/>
    <p1510:client id="{B463B904-0095-D184-F5F2-BD0EA45A82EB}" v="99" dt="2022-09-28T12:51:20.735"/>
    <p1510:client id="{B54AF60D-9910-C743-1127-F8F04D702A30}" v="45" dt="2022-09-23T13:25:54.839"/>
    <p1510:client id="{B550EAE8-BE21-596E-35E9-E1F9C40164C2}" v="725" dt="2021-09-22T15:46:40.374"/>
    <p1510:client id="{B7C8EC6F-2A07-C833-5A29-2ED94048DA2C}" v="249" dt="2021-09-22T22:08:19.215"/>
    <p1510:client id="{BA1406CA-F9B5-BBD1-0AA6-EF02B486A2CD}" v="425" dt="2021-09-22T13:05:12.488"/>
    <p1510:client id="{BB637B13-AB90-B34C-B796-F76D85ABE022}" v="1" dt="2021-09-23T16:41:34.984"/>
    <p1510:client id="{BC2B7C9C-92A2-1190-3CB1-816EBBA73E69}" v="57" dt="2022-09-29T15:28:59.512"/>
    <p1510:client id="{BD17BBA7-6B08-1A44-7A60-8199D1310D94}" v="802" dt="2021-09-22T20:46:45.577"/>
    <p1510:client id="{BDA41070-BE0D-FE72-CCFE-B7DEDDB3A86E}" v="93" dt="2022-09-26T18:42:35.735"/>
    <p1510:client id="{C0772846-5E98-CE90-5DF0-1573B2B5373D}" v="3" dt="2021-09-20T18:33:02.428"/>
    <p1510:client id="{C5679105-1D65-EBFE-B30B-A37EE72FD076}" v="65" dt="2022-09-27T16:13:32.413"/>
    <p1510:client id="{CD21134E-7CC9-DC04-B9C1-5025DD164168}" v="143" dt="2020-09-29T01:31:37.636"/>
    <p1510:client id="{CE33C368-CD2B-44B3-9299-9F374A5B50BB}" v="5" dt="2020-09-29T13:50:07.247"/>
    <p1510:client id="{CEB8DF42-AC02-6313-6126-A9214A1BAE66}" v="186" dt="2022-08-24T16:01:33.792"/>
    <p1510:client id="{CEEE1A49-57B4-AD29-E77E-296938F8DC8A}" v="2" dt="2022-09-23T17:47:50.665"/>
    <p1510:client id="{D3B33B49-2CAA-E286-90A7-3F5EB0C3CCCE}" v="2108" dt="2021-09-23T15:40:10.877"/>
    <p1510:client id="{D64D986C-F036-25DF-A61B-34A77C748F14}" v="32" dt="2022-09-23T15:37:49.837"/>
    <p1510:client id="{DA0E9EA1-5748-BE0B-4A2E-6EB46FF6E9E1}" v="38" dt="2021-09-01T18:27:26.316"/>
    <p1510:client id="{DF02FAC5-908D-8B5B-D657-1B4C50BF57C7}" v="153" dt="2021-09-20T17:30:57.852"/>
    <p1510:client id="{E1EC7235-229A-9E0D-CADE-5E3401939526}" v="208" dt="2021-09-23T14:47:46.860"/>
    <p1510:client id="{E2530B55-61AE-8687-FD8C-46F36A9F215B}" v="189" dt="2022-09-23T17:17:00.838"/>
    <p1510:client id="{E78BFD6D-516A-2CEA-8C03-09BE2C7A10B5}" v="57" dt="2022-08-29T18:46:15.093"/>
    <p1510:client id="{EB604430-2FA1-868A-940D-99580B6BB361}" v="375" dt="2022-09-21T13:40:46.723"/>
    <p1510:client id="{EB99A5F8-0409-173D-FF22-C2616A67F7F3}" v="9" dt="2021-09-20T18:56:36.841"/>
    <p1510:client id="{F615B16B-C23A-FDB5-42B5-69EDCB6CE930}" v="444" dt="2021-09-09T14:34:39.024"/>
    <p1510:client id="{FF120B6B-4758-E2E5-2463-0BFBEEB8C3E0}" v="20" dt="2022-09-28T18:07:10.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e LaFleur" userId="S::mlafleur@communityaction.us::58118c4b-15cb-4c49-9e94-399dbb2ec8e7" providerId="AD" clId="Web-{3B5A8AAC-C3EC-16A6-C467-1A3FA6722F1E}"/>
    <pc:docChg chg="modSld">
      <pc:chgData name="Michele LaFleur" userId="S::mlafleur@communityaction.us::58118c4b-15cb-4c49-9e94-399dbb2ec8e7" providerId="AD" clId="Web-{3B5A8AAC-C3EC-16A6-C467-1A3FA6722F1E}" dt="2022-09-26T18:36:49.205" v="14" actId="20577"/>
      <pc:docMkLst>
        <pc:docMk/>
      </pc:docMkLst>
      <pc:sldChg chg="modSp">
        <pc:chgData name="Michele LaFleur" userId="S::mlafleur@communityaction.us::58118c4b-15cb-4c49-9e94-399dbb2ec8e7" providerId="AD" clId="Web-{3B5A8AAC-C3EC-16A6-C467-1A3FA6722F1E}" dt="2022-09-26T18:36:49.205" v="14" actId="20577"/>
        <pc:sldMkLst>
          <pc:docMk/>
          <pc:sldMk cId="2527543384" sldId="311"/>
        </pc:sldMkLst>
        <pc:spChg chg="mod">
          <ac:chgData name="Michele LaFleur" userId="S::mlafleur@communityaction.us::58118c4b-15cb-4c49-9e94-399dbb2ec8e7" providerId="AD" clId="Web-{3B5A8AAC-C3EC-16A6-C467-1A3FA6722F1E}" dt="2022-09-26T18:36:49.205" v="14" actId="20577"/>
          <ac:spMkLst>
            <pc:docMk/>
            <pc:sldMk cId="2527543384" sldId="311"/>
            <ac:spMk id="3" creationId="{00000000-0000-0000-0000-000000000000}"/>
          </ac:spMkLst>
        </pc:spChg>
      </pc:sldChg>
      <pc:sldChg chg="modSp">
        <pc:chgData name="Michele LaFleur" userId="S::mlafleur@communityaction.us::58118c4b-15cb-4c49-9e94-399dbb2ec8e7" providerId="AD" clId="Web-{3B5A8AAC-C3EC-16A6-C467-1A3FA6722F1E}" dt="2022-09-26T18:29:15.753" v="13" actId="20577"/>
        <pc:sldMkLst>
          <pc:docMk/>
          <pc:sldMk cId="3192397947" sldId="328"/>
        </pc:sldMkLst>
        <pc:graphicFrameChg chg="modGraphic">
          <ac:chgData name="Michele LaFleur" userId="S::mlafleur@communityaction.us::58118c4b-15cb-4c49-9e94-399dbb2ec8e7" providerId="AD" clId="Web-{3B5A8AAC-C3EC-16A6-C467-1A3FA6722F1E}" dt="2022-09-26T18:29:15.753" v="13" actId="20577"/>
          <ac:graphicFrameMkLst>
            <pc:docMk/>
            <pc:sldMk cId="3192397947" sldId="328"/>
            <ac:graphicFrameMk id="4" creationId="{21A2C891-AD43-4A53-ADE4-8E36C83D5A52}"/>
          </ac:graphicFrameMkLst>
        </pc:graphicFrameChg>
      </pc:sldChg>
      <pc:sldChg chg="modSp">
        <pc:chgData name="Michele LaFleur" userId="S::mlafleur@communityaction.us::58118c4b-15cb-4c49-9e94-399dbb2ec8e7" providerId="AD" clId="Web-{3B5A8AAC-C3EC-16A6-C467-1A3FA6722F1E}" dt="2022-09-26T18:25:05.105" v="1" actId="20577"/>
        <pc:sldMkLst>
          <pc:docMk/>
          <pc:sldMk cId="1481639716" sldId="350"/>
        </pc:sldMkLst>
        <pc:graphicFrameChg chg="modGraphic">
          <ac:chgData name="Michele LaFleur" userId="S::mlafleur@communityaction.us::58118c4b-15cb-4c49-9e94-399dbb2ec8e7" providerId="AD" clId="Web-{3B5A8AAC-C3EC-16A6-C467-1A3FA6722F1E}" dt="2022-09-26T18:25:05.105" v="1" actId="20577"/>
          <ac:graphicFrameMkLst>
            <pc:docMk/>
            <pc:sldMk cId="1481639716" sldId="350"/>
            <ac:graphicFrameMk id="9" creationId="{1EE08DD4-37F6-B02C-4CC7-9BB2B5781302}"/>
          </ac:graphicFrameMkLst>
        </pc:graphicFrameChg>
      </pc:sldChg>
    </pc:docChg>
  </pc:docChgLst>
  <pc:docChgLst>
    <pc:chgData name="Shaundell Diaz" userId="S::sdiaz@communityaction.us::cbc4cf4c-8aad-48a7-8df4-66065498bf01" providerId="AD" clId="Web-{6E4B55A5-BC63-FB52-7718-1DC38640E865}"/>
    <pc:docChg chg="modSld">
      <pc:chgData name="Shaundell Diaz" userId="S::sdiaz@communityaction.us::cbc4cf4c-8aad-48a7-8df4-66065498bf01" providerId="AD" clId="Web-{6E4B55A5-BC63-FB52-7718-1DC38640E865}" dt="2022-09-23T19:09:27.070" v="9" actId="20577"/>
      <pc:docMkLst>
        <pc:docMk/>
      </pc:docMkLst>
      <pc:sldChg chg="addSp modSp mod setBg">
        <pc:chgData name="Shaundell Diaz" userId="S::sdiaz@communityaction.us::cbc4cf4c-8aad-48a7-8df4-66065498bf01" providerId="AD" clId="Web-{6E4B55A5-BC63-FB52-7718-1DC38640E865}" dt="2022-09-23T19:09:27.070" v="9" actId="20577"/>
        <pc:sldMkLst>
          <pc:docMk/>
          <pc:sldMk cId="2017612297" sldId="307"/>
        </pc:sldMkLst>
        <pc:spChg chg="mod">
          <ac:chgData name="Shaundell Diaz" userId="S::sdiaz@communityaction.us::cbc4cf4c-8aad-48a7-8df4-66065498bf01" providerId="AD" clId="Web-{6E4B55A5-BC63-FB52-7718-1DC38640E865}" dt="2022-09-23T19:09:27.070" v="9" actId="20577"/>
          <ac:spMkLst>
            <pc:docMk/>
            <pc:sldMk cId="2017612297" sldId="307"/>
            <ac:spMk id="3" creationId="{F733F166-77B4-42E4-81BC-712DB3BD0B3D}"/>
          </ac:spMkLst>
        </pc:spChg>
        <pc:spChg chg="add">
          <ac:chgData name="Shaundell Diaz" userId="S::sdiaz@communityaction.us::cbc4cf4c-8aad-48a7-8df4-66065498bf01" providerId="AD" clId="Web-{6E4B55A5-BC63-FB52-7718-1DC38640E865}" dt="2022-09-23T19:08:29.834" v="7"/>
          <ac:spMkLst>
            <pc:docMk/>
            <pc:sldMk cId="2017612297" sldId="307"/>
            <ac:spMk id="8" creationId="{A65AC7D1-EAA9-48F5-B509-60A7F50BF703}"/>
          </ac:spMkLst>
        </pc:spChg>
        <pc:spChg chg="add">
          <ac:chgData name="Shaundell Diaz" userId="S::sdiaz@communityaction.us::cbc4cf4c-8aad-48a7-8df4-66065498bf01" providerId="AD" clId="Web-{6E4B55A5-BC63-FB52-7718-1DC38640E865}" dt="2022-09-23T19:08:29.834" v="7"/>
          <ac:spMkLst>
            <pc:docMk/>
            <pc:sldMk cId="2017612297" sldId="307"/>
            <ac:spMk id="10" creationId="{D6320AF9-619A-4175-865B-5663E1AEF4C5}"/>
          </ac:spMkLst>
        </pc:spChg>
        <pc:spChg chg="add">
          <ac:chgData name="Shaundell Diaz" userId="S::sdiaz@communityaction.us::cbc4cf4c-8aad-48a7-8df4-66065498bf01" providerId="AD" clId="Web-{6E4B55A5-BC63-FB52-7718-1DC38640E865}" dt="2022-09-23T19:08:29.834" v="7"/>
          <ac:spMkLst>
            <pc:docMk/>
            <pc:sldMk cId="2017612297" sldId="307"/>
            <ac:spMk id="16" creationId="{7E018740-5C2B-4A41-AC1A-7E68D1EC1954}"/>
          </ac:spMkLst>
        </pc:spChg>
        <pc:spChg chg="add">
          <ac:chgData name="Shaundell Diaz" userId="S::sdiaz@communityaction.us::cbc4cf4c-8aad-48a7-8df4-66065498bf01" providerId="AD" clId="Web-{6E4B55A5-BC63-FB52-7718-1DC38640E865}" dt="2022-09-23T19:08:29.834" v="7"/>
          <ac:spMkLst>
            <pc:docMk/>
            <pc:sldMk cId="2017612297" sldId="307"/>
            <ac:spMk id="18" creationId="{166F75A4-C475-4941-8EE2-B80A06A2C1BB}"/>
          </ac:spMkLst>
        </pc:spChg>
        <pc:spChg chg="add">
          <ac:chgData name="Shaundell Diaz" userId="S::sdiaz@communityaction.us::cbc4cf4c-8aad-48a7-8df4-66065498bf01" providerId="AD" clId="Web-{6E4B55A5-BC63-FB52-7718-1DC38640E865}" dt="2022-09-23T19:08:29.834" v="7"/>
          <ac:spMkLst>
            <pc:docMk/>
            <pc:sldMk cId="2017612297" sldId="307"/>
            <ac:spMk id="20" creationId="{A032553A-72E8-4B0D-8405-FF9771C9AF05}"/>
          </ac:spMkLst>
        </pc:spChg>
        <pc:spChg chg="add">
          <ac:chgData name="Shaundell Diaz" userId="S::sdiaz@communityaction.us::cbc4cf4c-8aad-48a7-8df4-66065498bf01" providerId="AD" clId="Web-{6E4B55A5-BC63-FB52-7718-1DC38640E865}" dt="2022-09-23T19:08:29.834" v="7"/>
          <ac:spMkLst>
            <pc:docMk/>
            <pc:sldMk cId="2017612297" sldId="307"/>
            <ac:spMk id="22" creationId="{765800AC-C3B9-498E-87BC-29FAE4C76B21}"/>
          </ac:spMkLst>
        </pc:spChg>
        <pc:spChg chg="add">
          <ac:chgData name="Shaundell Diaz" userId="S::sdiaz@communityaction.us::cbc4cf4c-8aad-48a7-8df4-66065498bf01" providerId="AD" clId="Web-{6E4B55A5-BC63-FB52-7718-1DC38640E865}" dt="2022-09-23T19:08:29.834" v="7"/>
          <ac:spMkLst>
            <pc:docMk/>
            <pc:sldMk cId="2017612297" sldId="307"/>
            <ac:spMk id="24" creationId="{1F9D6ACB-2FF4-49F9-978A-E0D5327FC635}"/>
          </ac:spMkLst>
        </pc:spChg>
        <pc:spChg chg="add">
          <ac:chgData name="Shaundell Diaz" userId="S::sdiaz@communityaction.us::cbc4cf4c-8aad-48a7-8df4-66065498bf01" providerId="AD" clId="Web-{6E4B55A5-BC63-FB52-7718-1DC38640E865}" dt="2022-09-23T19:08:29.834" v="7"/>
          <ac:spMkLst>
            <pc:docMk/>
            <pc:sldMk cId="2017612297" sldId="307"/>
            <ac:spMk id="26" creationId="{142BFA2A-77A0-4F60-A32A-685681C84889}"/>
          </ac:spMkLst>
        </pc:spChg>
        <pc:cxnChg chg="add">
          <ac:chgData name="Shaundell Diaz" userId="S::sdiaz@communityaction.us::cbc4cf4c-8aad-48a7-8df4-66065498bf01" providerId="AD" clId="Web-{6E4B55A5-BC63-FB52-7718-1DC38640E865}" dt="2022-09-23T19:08:29.834" v="7"/>
          <ac:cxnSpMkLst>
            <pc:docMk/>
            <pc:sldMk cId="2017612297" sldId="307"/>
            <ac:cxnSpMk id="12" creationId="{063B6EC6-D752-4EE7-908B-F8F19E8C7FEA}"/>
          </ac:cxnSpMkLst>
        </pc:cxnChg>
        <pc:cxnChg chg="add">
          <ac:chgData name="Shaundell Diaz" userId="S::sdiaz@communityaction.us::cbc4cf4c-8aad-48a7-8df4-66065498bf01" providerId="AD" clId="Web-{6E4B55A5-BC63-FB52-7718-1DC38640E865}" dt="2022-09-23T19:08:29.834" v="7"/>
          <ac:cxnSpMkLst>
            <pc:docMk/>
            <pc:sldMk cId="2017612297" sldId="307"/>
            <ac:cxnSpMk id="14" creationId="{EFECD4E8-AD3E-4228-82A2-9461958EA94D}"/>
          </ac:cxnSpMkLst>
        </pc:cxnChg>
      </pc:sldChg>
      <pc:sldChg chg="addSp delSp modSp">
        <pc:chgData name="Shaundell Diaz" userId="S::sdiaz@communityaction.us::cbc4cf4c-8aad-48a7-8df4-66065498bf01" providerId="AD" clId="Web-{6E4B55A5-BC63-FB52-7718-1DC38640E865}" dt="2022-09-23T19:07:07.550" v="6"/>
        <pc:sldMkLst>
          <pc:docMk/>
          <pc:sldMk cId="1111485631" sldId="340"/>
        </pc:sldMkLst>
        <pc:picChg chg="add del mod">
          <ac:chgData name="Shaundell Diaz" userId="S::sdiaz@communityaction.us::cbc4cf4c-8aad-48a7-8df4-66065498bf01" providerId="AD" clId="Web-{6E4B55A5-BC63-FB52-7718-1DC38640E865}" dt="2022-09-23T19:07:07.550" v="6"/>
          <ac:picMkLst>
            <pc:docMk/>
            <pc:sldMk cId="1111485631" sldId="340"/>
            <ac:picMk id="2" creationId="{F878BFF2-0A79-D9CE-FB74-132CFFC06504}"/>
          </ac:picMkLst>
        </pc:picChg>
        <pc:picChg chg="mod">
          <ac:chgData name="Shaundell Diaz" userId="S::sdiaz@communityaction.us::cbc4cf4c-8aad-48a7-8df4-66065498bf01" providerId="AD" clId="Web-{6E4B55A5-BC63-FB52-7718-1DC38640E865}" dt="2022-09-23T19:05:30.297" v="3" actId="1076"/>
          <ac:picMkLst>
            <pc:docMk/>
            <pc:sldMk cId="1111485631" sldId="340"/>
            <ac:picMk id="3" creationId="{8C13C5BF-B930-CBFB-E91E-9578FB2F4E7E}"/>
          </ac:picMkLst>
        </pc:picChg>
        <pc:picChg chg="mod">
          <ac:chgData name="Shaundell Diaz" userId="S::sdiaz@communityaction.us::cbc4cf4c-8aad-48a7-8df4-66065498bf01" providerId="AD" clId="Web-{6E4B55A5-BC63-FB52-7718-1DC38640E865}" dt="2022-09-23T19:05:32.657" v="4" actId="14100"/>
          <ac:picMkLst>
            <pc:docMk/>
            <pc:sldMk cId="1111485631" sldId="340"/>
            <ac:picMk id="7" creationId="{3CD59224-1659-29FD-A031-27DC931DDD5C}"/>
          </ac:picMkLst>
        </pc:picChg>
      </pc:sldChg>
      <pc:sldChg chg="modSp">
        <pc:chgData name="Shaundell Diaz" userId="S::sdiaz@communityaction.us::cbc4cf4c-8aad-48a7-8df4-66065498bf01" providerId="AD" clId="Web-{6E4B55A5-BC63-FB52-7718-1DC38640E865}" dt="2022-09-23T19:05:14.469" v="0" actId="14100"/>
        <pc:sldMkLst>
          <pc:docMk/>
          <pc:sldMk cId="1324049720" sldId="358"/>
        </pc:sldMkLst>
        <pc:picChg chg="mod">
          <ac:chgData name="Shaundell Diaz" userId="S::sdiaz@communityaction.us::cbc4cf4c-8aad-48a7-8df4-66065498bf01" providerId="AD" clId="Web-{6E4B55A5-BC63-FB52-7718-1DC38640E865}" dt="2022-09-23T19:05:14.469" v="0" actId="14100"/>
          <ac:picMkLst>
            <pc:docMk/>
            <pc:sldMk cId="1324049720" sldId="358"/>
            <ac:picMk id="4" creationId="{457CEEF4-BFE6-2539-CCD9-A248392C9392}"/>
          </ac:picMkLst>
        </pc:picChg>
      </pc:sldChg>
    </pc:docChg>
  </pc:docChgLst>
  <pc:docChgLst>
    <pc:chgData name="Keleigh BenEzra" userId="S::kbenezra@communityaction.us::fcd6afb0-17f1-4338-a967-488c1ebe17bf" providerId="AD" clId="Web-{BDA41070-BE0D-FE72-CCFE-B7DEDDB3A86E}"/>
    <pc:docChg chg="delSld modSld">
      <pc:chgData name="Keleigh BenEzra" userId="S::kbenezra@communityaction.us::fcd6afb0-17f1-4338-a967-488c1ebe17bf" providerId="AD" clId="Web-{BDA41070-BE0D-FE72-CCFE-B7DEDDB3A86E}" dt="2022-09-26T18:42:35.735" v="95" actId="1076"/>
      <pc:docMkLst>
        <pc:docMk/>
      </pc:docMkLst>
      <pc:sldChg chg="modSp">
        <pc:chgData name="Keleigh BenEzra" userId="S::kbenezra@communityaction.us::fcd6afb0-17f1-4338-a967-488c1ebe17bf" providerId="AD" clId="Web-{BDA41070-BE0D-FE72-CCFE-B7DEDDB3A86E}" dt="2022-09-26T18:12:48.808" v="66" actId="20577"/>
        <pc:sldMkLst>
          <pc:docMk/>
          <pc:sldMk cId="2527543384" sldId="311"/>
        </pc:sldMkLst>
        <pc:spChg chg="mod">
          <ac:chgData name="Keleigh BenEzra" userId="S::kbenezra@communityaction.us::fcd6afb0-17f1-4338-a967-488c1ebe17bf" providerId="AD" clId="Web-{BDA41070-BE0D-FE72-CCFE-B7DEDDB3A86E}" dt="2022-09-26T18:12:48.808" v="66" actId="20577"/>
          <ac:spMkLst>
            <pc:docMk/>
            <pc:sldMk cId="2527543384" sldId="311"/>
            <ac:spMk id="2" creationId="{00000000-0000-0000-0000-000000000000}"/>
          </ac:spMkLst>
        </pc:spChg>
      </pc:sldChg>
      <pc:sldChg chg="modSp">
        <pc:chgData name="Keleigh BenEzra" userId="S::kbenezra@communityaction.us::fcd6afb0-17f1-4338-a967-488c1ebe17bf" providerId="AD" clId="Web-{BDA41070-BE0D-FE72-CCFE-B7DEDDB3A86E}" dt="2022-09-26T18:26:51.934" v="70" actId="1076"/>
        <pc:sldMkLst>
          <pc:docMk/>
          <pc:sldMk cId="3192397947" sldId="328"/>
        </pc:sldMkLst>
        <pc:spChg chg="mod">
          <ac:chgData name="Keleigh BenEzra" userId="S::kbenezra@communityaction.us::fcd6afb0-17f1-4338-a967-488c1ebe17bf" providerId="AD" clId="Web-{BDA41070-BE0D-FE72-CCFE-B7DEDDB3A86E}" dt="2022-09-26T18:18:44.119" v="68" actId="20577"/>
          <ac:spMkLst>
            <pc:docMk/>
            <pc:sldMk cId="3192397947" sldId="328"/>
            <ac:spMk id="2" creationId="{7BF7950C-7165-428B-8B5D-82DBB10B45A7}"/>
          </ac:spMkLst>
        </pc:spChg>
        <pc:graphicFrameChg chg="mod">
          <ac:chgData name="Keleigh BenEzra" userId="S::kbenezra@communityaction.us::fcd6afb0-17f1-4338-a967-488c1ebe17bf" providerId="AD" clId="Web-{BDA41070-BE0D-FE72-CCFE-B7DEDDB3A86E}" dt="2022-09-26T18:26:51.934" v="70" actId="1076"/>
          <ac:graphicFrameMkLst>
            <pc:docMk/>
            <pc:sldMk cId="3192397947" sldId="328"/>
            <ac:graphicFrameMk id="4" creationId="{21A2C891-AD43-4A53-ADE4-8E36C83D5A52}"/>
          </ac:graphicFrameMkLst>
        </pc:graphicFrameChg>
      </pc:sldChg>
      <pc:sldChg chg="modSp modNotes">
        <pc:chgData name="Keleigh BenEzra" userId="S::kbenezra@communityaction.us::fcd6afb0-17f1-4338-a967-488c1ebe17bf" providerId="AD" clId="Web-{BDA41070-BE0D-FE72-CCFE-B7DEDDB3A86E}" dt="2022-09-26T18:35:25.031" v="83"/>
        <pc:sldMkLst>
          <pc:docMk/>
          <pc:sldMk cId="1791403112" sldId="330"/>
        </pc:sldMkLst>
        <pc:spChg chg="mod">
          <ac:chgData name="Keleigh BenEzra" userId="S::kbenezra@communityaction.us::fcd6afb0-17f1-4338-a967-488c1ebe17bf" providerId="AD" clId="Web-{BDA41070-BE0D-FE72-CCFE-B7DEDDB3A86E}" dt="2022-09-26T18:35:18.156" v="82" actId="20577"/>
          <ac:spMkLst>
            <pc:docMk/>
            <pc:sldMk cId="1791403112" sldId="330"/>
            <ac:spMk id="2" creationId="{08FE8CF7-EB91-4431-B27D-D84BF4025251}"/>
          </ac:spMkLst>
        </pc:spChg>
      </pc:sldChg>
      <pc:sldChg chg="modSp">
        <pc:chgData name="Keleigh BenEzra" userId="S::kbenezra@communityaction.us::fcd6afb0-17f1-4338-a967-488c1ebe17bf" providerId="AD" clId="Web-{BDA41070-BE0D-FE72-CCFE-B7DEDDB3A86E}" dt="2022-09-26T18:07:45.875" v="59" actId="1076"/>
        <pc:sldMkLst>
          <pc:docMk/>
          <pc:sldMk cId="3079948624" sldId="341"/>
        </pc:sldMkLst>
        <pc:spChg chg="mod">
          <ac:chgData name="Keleigh BenEzra" userId="S::kbenezra@communityaction.us::fcd6afb0-17f1-4338-a967-488c1ebe17bf" providerId="AD" clId="Web-{BDA41070-BE0D-FE72-CCFE-B7DEDDB3A86E}" dt="2022-09-26T18:07:45.875" v="59" actId="1076"/>
          <ac:spMkLst>
            <pc:docMk/>
            <pc:sldMk cId="3079948624" sldId="341"/>
            <ac:spMk id="2" creationId="{00000000-0000-0000-0000-000000000000}"/>
          </ac:spMkLst>
        </pc:spChg>
      </pc:sldChg>
      <pc:sldChg chg="modSp">
        <pc:chgData name="Keleigh BenEzra" userId="S::kbenezra@communityaction.us::fcd6afb0-17f1-4338-a967-488c1ebe17bf" providerId="AD" clId="Web-{BDA41070-BE0D-FE72-CCFE-B7DEDDB3A86E}" dt="2022-09-26T18:34:08.357" v="81" actId="20577"/>
        <pc:sldMkLst>
          <pc:docMk/>
          <pc:sldMk cId="1529334095" sldId="342"/>
        </pc:sldMkLst>
        <pc:spChg chg="mod">
          <ac:chgData name="Keleigh BenEzra" userId="S::kbenezra@communityaction.us::fcd6afb0-17f1-4338-a967-488c1ebe17bf" providerId="AD" clId="Web-{BDA41070-BE0D-FE72-CCFE-B7DEDDB3A86E}" dt="2022-09-26T18:34:08.357" v="81" actId="20577"/>
          <ac:spMkLst>
            <pc:docMk/>
            <pc:sldMk cId="1529334095" sldId="342"/>
            <ac:spMk id="2" creationId="{00000000-0000-0000-0000-000000000000}"/>
          </ac:spMkLst>
        </pc:spChg>
      </pc:sldChg>
      <pc:sldChg chg="modSp">
        <pc:chgData name="Keleigh BenEzra" userId="S::kbenezra@communityaction.us::fcd6afb0-17f1-4338-a967-488c1ebe17bf" providerId="AD" clId="Web-{BDA41070-BE0D-FE72-CCFE-B7DEDDB3A86E}" dt="2022-09-26T18:30:34.598" v="71" actId="1076"/>
        <pc:sldMkLst>
          <pc:docMk/>
          <pc:sldMk cId="494157407" sldId="346"/>
        </pc:sldMkLst>
        <pc:spChg chg="mod">
          <ac:chgData name="Keleigh BenEzra" userId="S::kbenezra@communityaction.us::fcd6afb0-17f1-4338-a967-488c1ebe17bf" providerId="AD" clId="Web-{BDA41070-BE0D-FE72-CCFE-B7DEDDB3A86E}" dt="2022-09-26T18:30:34.598" v="71" actId="1076"/>
          <ac:spMkLst>
            <pc:docMk/>
            <pc:sldMk cId="494157407" sldId="346"/>
            <ac:spMk id="9" creationId="{D49665D0-BD3A-27FC-E460-5E23E9953CE9}"/>
          </ac:spMkLst>
        </pc:spChg>
      </pc:sldChg>
      <pc:sldChg chg="addSp delSp modSp">
        <pc:chgData name="Keleigh BenEzra" userId="S::kbenezra@communityaction.us::fcd6afb0-17f1-4338-a967-488c1ebe17bf" providerId="AD" clId="Web-{BDA41070-BE0D-FE72-CCFE-B7DEDDB3A86E}" dt="2022-09-26T18:37:26.880" v="84"/>
        <pc:sldMkLst>
          <pc:docMk/>
          <pc:sldMk cId="3966001811" sldId="349"/>
        </pc:sldMkLst>
        <pc:spChg chg="add mod">
          <ac:chgData name="Keleigh BenEzra" userId="S::kbenezra@communityaction.us::fcd6afb0-17f1-4338-a967-488c1ebe17bf" providerId="AD" clId="Web-{BDA41070-BE0D-FE72-CCFE-B7DEDDB3A86E}" dt="2022-09-26T18:37:26.880" v="84"/>
          <ac:spMkLst>
            <pc:docMk/>
            <pc:sldMk cId="3966001811" sldId="349"/>
            <ac:spMk id="6" creationId="{96B1DEEC-C6A5-7FCF-1792-AE58E5119949}"/>
          </ac:spMkLst>
        </pc:spChg>
        <pc:picChg chg="del">
          <ac:chgData name="Keleigh BenEzra" userId="S::kbenezra@communityaction.us::fcd6afb0-17f1-4338-a967-488c1ebe17bf" providerId="AD" clId="Web-{BDA41070-BE0D-FE72-CCFE-B7DEDDB3A86E}" dt="2022-09-26T18:37:26.880" v="84"/>
          <ac:picMkLst>
            <pc:docMk/>
            <pc:sldMk cId="3966001811" sldId="349"/>
            <ac:picMk id="8" creationId="{00000000-0000-0000-0000-000000000000}"/>
          </ac:picMkLst>
        </pc:picChg>
      </pc:sldChg>
      <pc:sldChg chg="addSp delSp modSp">
        <pc:chgData name="Keleigh BenEzra" userId="S::kbenezra@communityaction.us::fcd6afb0-17f1-4338-a967-488c1ebe17bf" providerId="AD" clId="Web-{BDA41070-BE0D-FE72-CCFE-B7DEDDB3A86E}" dt="2022-09-26T18:42:35.735" v="95" actId="1076"/>
        <pc:sldMkLst>
          <pc:docMk/>
          <pc:sldMk cId="1481639716" sldId="350"/>
        </pc:sldMkLst>
        <pc:spChg chg="mod">
          <ac:chgData name="Keleigh BenEzra" userId="S::kbenezra@communityaction.us::fcd6afb0-17f1-4338-a967-488c1ebe17bf" providerId="AD" clId="Web-{BDA41070-BE0D-FE72-CCFE-B7DEDDB3A86E}" dt="2022-09-26T18:38:26.710" v="87"/>
          <ac:spMkLst>
            <pc:docMk/>
            <pc:sldMk cId="1481639716" sldId="350"/>
            <ac:spMk id="2" creationId="{00000000-0000-0000-0000-000000000000}"/>
          </ac:spMkLst>
        </pc:spChg>
        <pc:spChg chg="del">
          <ac:chgData name="Keleigh BenEzra" userId="S::kbenezra@communityaction.us::fcd6afb0-17f1-4338-a967-488c1ebe17bf" providerId="AD" clId="Web-{BDA41070-BE0D-FE72-CCFE-B7DEDDB3A86E}" dt="2022-09-26T18:38:26.710" v="87"/>
          <ac:spMkLst>
            <pc:docMk/>
            <pc:sldMk cId="1481639716" sldId="350"/>
            <ac:spMk id="46" creationId="{9F4444CE-BC8D-4D61-B303-4C05614E62AB}"/>
          </ac:spMkLst>
        </pc:spChg>
        <pc:spChg chg="del">
          <ac:chgData name="Keleigh BenEzra" userId="S::kbenezra@communityaction.us::fcd6afb0-17f1-4338-a967-488c1ebe17bf" providerId="AD" clId="Web-{BDA41070-BE0D-FE72-CCFE-B7DEDDB3A86E}" dt="2022-09-26T18:38:26.710" v="87"/>
          <ac:spMkLst>
            <pc:docMk/>
            <pc:sldMk cId="1481639716" sldId="350"/>
            <ac:spMk id="48" creationId="{73772B81-181F-48B7-8826-4D9686D15DF5}"/>
          </ac:spMkLst>
        </pc:spChg>
        <pc:spChg chg="del">
          <ac:chgData name="Keleigh BenEzra" userId="S::kbenezra@communityaction.us::fcd6afb0-17f1-4338-a967-488c1ebe17bf" providerId="AD" clId="Web-{BDA41070-BE0D-FE72-CCFE-B7DEDDB3A86E}" dt="2022-09-26T18:38:26.710" v="87"/>
          <ac:spMkLst>
            <pc:docMk/>
            <pc:sldMk cId="1481639716" sldId="350"/>
            <ac:spMk id="50" creationId="{B2205F6E-03C6-4E92-877C-E2482F6599AA}"/>
          </ac:spMkLst>
        </pc:spChg>
        <pc:spChg chg="add">
          <ac:chgData name="Keleigh BenEzra" userId="S::kbenezra@communityaction.us::fcd6afb0-17f1-4338-a967-488c1ebe17bf" providerId="AD" clId="Web-{BDA41070-BE0D-FE72-CCFE-B7DEDDB3A86E}" dt="2022-09-26T18:38:26.710" v="87"/>
          <ac:spMkLst>
            <pc:docMk/>
            <pc:sldMk cId="1481639716" sldId="350"/>
            <ac:spMk id="88" creationId="{3F088236-D655-4F88-B238-E16762358025}"/>
          </ac:spMkLst>
        </pc:spChg>
        <pc:spChg chg="add">
          <ac:chgData name="Keleigh BenEzra" userId="S::kbenezra@communityaction.us::fcd6afb0-17f1-4338-a967-488c1ebe17bf" providerId="AD" clId="Web-{BDA41070-BE0D-FE72-CCFE-B7DEDDB3A86E}" dt="2022-09-26T18:38:26.710" v="87"/>
          <ac:spMkLst>
            <pc:docMk/>
            <pc:sldMk cId="1481639716" sldId="350"/>
            <ac:spMk id="90" creationId="{3DAC0C92-199E-475C-9390-119A9B027276}"/>
          </ac:spMkLst>
        </pc:spChg>
        <pc:spChg chg="add">
          <ac:chgData name="Keleigh BenEzra" userId="S::kbenezra@communityaction.us::fcd6afb0-17f1-4338-a967-488c1ebe17bf" providerId="AD" clId="Web-{BDA41070-BE0D-FE72-CCFE-B7DEDDB3A86E}" dt="2022-09-26T18:38:26.710" v="87"/>
          <ac:spMkLst>
            <pc:docMk/>
            <pc:sldMk cId="1481639716" sldId="350"/>
            <ac:spMk id="92" creationId="{C4CFB339-0ED8-4FE2-9EF1-6D1375B8499B}"/>
          </ac:spMkLst>
        </pc:spChg>
        <pc:spChg chg="add">
          <ac:chgData name="Keleigh BenEzra" userId="S::kbenezra@communityaction.us::fcd6afb0-17f1-4338-a967-488c1ebe17bf" providerId="AD" clId="Web-{BDA41070-BE0D-FE72-CCFE-B7DEDDB3A86E}" dt="2022-09-26T18:38:26.710" v="87"/>
          <ac:spMkLst>
            <pc:docMk/>
            <pc:sldMk cId="1481639716" sldId="350"/>
            <ac:spMk id="94" creationId="{31896C80-2069-4431-9C19-83B913734490}"/>
          </ac:spMkLst>
        </pc:spChg>
        <pc:spChg chg="add">
          <ac:chgData name="Keleigh BenEzra" userId="S::kbenezra@communityaction.us::fcd6afb0-17f1-4338-a967-488c1ebe17bf" providerId="AD" clId="Web-{BDA41070-BE0D-FE72-CCFE-B7DEDDB3A86E}" dt="2022-09-26T18:38:26.710" v="87"/>
          <ac:spMkLst>
            <pc:docMk/>
            <pc:sldMk cId="1481639716" sldId="350"/>
            <ac:spMk id="96" creationId="{BF120A21-0841-4823-B0C4-28AEBCEF9B78}"/>
          </ac:spMkLst>
        </pc:spChg>
        <pc:spChg chg="add">
          <ac:chgData name="Keleigh BenEzra" userId="S::kbenezra@communityaction.us::fcd6afb0-17f1-4338-a967-488c1ebe17bf" providerId="AD" clId="Web-{BDA41070-BE0D-FE72-CCFE-B7DEDDB3A86E}" dt="2022-09-26T18:38:26.710" v="87"/>
          <ac:spMkLst>
            <pc:docMk/>
            <pc:sldMk cId="1481639716" sldId="350"/>
            <ac:spMk id="98" creationId="{DBB05BAE-BBD3-4289-899F-A6851503C6B0}"/>
          </ac:spMkLst>
        </pc:spChg>
        <pc:spChg chg="add">
          <ac:chgData name="Keleigh BenEzra" userId="S::kbenezra@communityaction.us::fcd6afb0-17f1-4338-a967-488c1ebe17bf" providerId="AD" clId="Web-{BDA41070-BE0D-FE72-CCFE-B7DEDDB3A86E}" dt="2022-09-26T18:38:26.710" v="87"/>
          <ac:spMkLst>
            <pc:docMk/>
            <pc:sldMk cId="1481639716" sldId="350"/>
            <ac:spMk id="100" creationId="{9874D11C-36F5-4BBE-A490-019A54E953B0}"/>
          </ac:spMkLst>
        </pc:spChg>
        <pc:grpChg chg="del">
          <ac:chgData name="Keleigh BenEzra" userId="S::kbenezra@communityaction.us::fcd6afb0-17f1-4338-a967-488c1ebe17bf" providerId="AD" clId="Web-{BDA41070-BE0D-FE72-CCFE-B7DEDDB3A86E}" dt="2022-09-26T18:38:26.710" v="87"/>
          <ac:grpSpMkLst>
            <pc:docMk/>
            <pc:sldMk cId="1481639716" sldId="350"/>
            <ac:grpSpMk id="34" creationId="{D920209C-E85B-4D6F-A56F-724F5ADA811C}"/>
          </ac:grpSpMkLst>
        </pc:grpChg>
        <pc:grpChg chg="add">
          <ac:chgData name="Keleigh BenEzra" userId="S::kbenezra@communityaction.us::fcd6afb0-17f1-4338-a967-488c1ebe17bf" providerId="AD" clId="Web-{BDA41070-BE0D-FE72-CCFE-B7DEDDB3A86E}" dt="2022-09-26T18:38:26.710" v="87"/>
          <ac:grpSpMkLst>
            <pc:docMk/>
            <pc:sldMk cId="1481639716" sldId="350"/>
            <ac:grpSpMk id="72" creationId="{10BE40E3-5550-4CDD-B4FD-387C33EBF157}"/>
          </ac:grpSpMkLst>
        </pc:grpChg>
        <pc:graphicFrameChg chg="mod modGraphic">
          <ac:chgData name="Keleigh BenEzra" userId="S::kbenezra@communityaction.us::fcd6afb0-17f1-4338-a967-488c1ebe17bf" providerId="AD" clId="Web-{BDA41070-BE0D-FE72-CCFE-B7DEDDB3A86E}" dt="2022-09-26T18:42:07.796" v="93" actId="1076"/>
          <ac:graphicFrameMkLst>
            <pc:docMk/>
            <pc:sldMk cId="1481639716" sldId="350"/>
            <ac:graphicFrameMk id="9" creationId="{1EE08DD4-37F6-B02C-4CC7-9BB2B5781302}"/>
          </ac:graphicFrameMkLst>
        </pc:graphicFrameChg>
        <pc:picChg chg="add mod ord">
          <ac:chgData name="Keleigh BenEzra" userId="S::kbenezra@communityaction.us::fcd6afb0-17f1-4338-a967-488c1ebe17bf" providerId="AD" clId="Web-{BDA41070-BE0D-FE72-CCFE-B7DEDDB3A86E}" dt="2022-09-26T18:42:35.735" v="95" actId="1076"/>
          <ac:picMkLst>
            <pc:docMk/>
            <pc:sldMk cId="1481639716" sldId="350"/>
            <ac:picMk id="67" creationId="{DD47FF5D-DA75-31D2-6345-0A526791B276}"/>
          </ac:picMkLst>
        </pc:picChg>
        <pc:cxnChg chg="add">
          <ac:chgData name="Keleigh BenEzra" userId="S::kbenezra@communityaction.us::fcd6afb0-17f1-4338-a967-488c1ebe17bf" providerId="AD" clId="Web-{BDA41070-BE0D-FE72-CCFE-B7DEDDB3A86E}" dt="2022-09-26T18:38:26.710" v="87"/>
          <ac:cxnSpMkLst>
            <pc:docMk/>
            <pc:sldMk cId="1481639716" sldId="350"/>
            <ac:cxnSpMk id="84" creationId="{64FA5DFF-7FE6-4855-84E6-DFA78EE978BD}"/>
          </ac:cxnSpMkLst>
        </pc:cxnChg>
        <pc:cxnChg chg="add">
          <ac:chgData name="Keleigh BenEzra" userId="S::kbenezra@communityaction.us::fcd6afb0-17f1-4338-a967-488c1ebe17bf" providerId="AD" clId="Web-{BDA41070-BE0D-FE72-CCFE-B7DEDDB3A86E}" dt="2022-09-26T18:38:26.710" v="87"/>
          <ac:cxnSpMkLst>
            <pc:docMk/>
            <pc:sldMk cId="1481639716" sldId="350"/>
            <ac:cxnSpMk id="86" creationId="{2AFD8CBA-54A3-4363-991B-B9C631BBFA74}"/>
          </ac:cxnSpMkLst>
        </pc:cxnChg>
      </pc:sldChg>
      <pc:sldChg chg="del">
        <pc:chgData name="Keleigh BenEzra" userId="S::kbenezra@communityaction.us::fcd6afb0-17f1-4338-a967-488c1ebe17bf" providerId="AD" clId="Web-{BDA41070-BE0D-FE72-CCFE-B7DEDDB3A86E}" dt="2022-09-26T18:41:08.325" v="88"/>
        <pc:sldMkLst>
          <pc:docMk/>
          <pc:sldMk cId="3385681098" sldId="351"/>
        </pc:sldMkLst>
      </pc:sldChg>
    </pc:docChg>
  </pc:docChgLst>
  <pc:docChgLst>
    <pc:chgData name="Keleigh BenEzra" userId="S::kbenezra@communityaction.us::fcd6afb0-17f1-4338-a967-488c1ebe17bf" providerId="AD" clId="Web-{997F604B-6260-296B-702E-6B4086DF55BA}"/>
    <pc:docChg chg="modSld sldOrd">
      <pc:chgData name="Keleigh BenEzra" userId="S::kbenezra@communityaction.us::fcd6afb0-17f1-4338-a967-488c1ebe17bf" providerId="AD" clId="Web-{997F604B-6260-296B-702E-6B4086DF55BA}" dt="2022-09-28T13:24:54.057" v="234" actId="20577"/>
      <pc:docMkLst>
        <pc:docMk/>
      </pc:docMkLst>
      <pc:sldChg chg="modSp">
        <pc:chgData name="Keleigh BenEzra" userId="S::kbenezra@communityaction.us::fcd6afb0-17f1-4338-a967-488c1ebe17bf" providerId="AD" clId="Web-{997F604B-6260-296B-702E-6B4086DF55BA}" dt="2022-09-28T13:24:54.057" v="234" actId="20577"/>
        <pc:sldMkLst>
          <pc:docMk/>
          <pc:sldMk cId="2200176132" sldId="258"/>
        </pc:sldMkLst>
        <pc:spChg chg="mod">
          <ac:chgData name="Keleigh BenEzra" userId="S::kbenezra@communityaction.us::fcd6afb0-17f1-4338-a967-488c1ebe17bf" providerId="AD" clId="Web-{997F604B-6260-296B-702E-6B4086DF55BA}" dt="2022-09-28T13:24:54.057" v="234" actId="20577"/>
          <ac:spMkLst>
            <pc:docMk/>
            <pc:sldMk cId="2200176132" sldId="258"/>
            <ac:spMk id="2" creationId="{00000000-0000-0000-0000-000000000000}"/>
          </ac:spMkLst>
        </pc:spChg>
      </pc:sldChg>
      <pc:sldChg chg="ord">
        <pc:chgData name="Keleigh BenEzra" userId="S::kbenezra@communityaction.us::fcd6afb0-17f1-4338-a967-488c1ebe17bf" providerId="AD" clId="Web-{997F604B-6260-296B-702E-6B4086DF55BA}" dt="2022-09-28T13:16:06.111" v="7"/>
        <pc:sldMkLst>
          <pc:docMk/>
          <pc:sldMk cId="3614814200" sldId="287"/>
        </pc:sldMkLst>
      </pc:sldChg>
      <pc:sldChg chg="modSp">
        <pc:chgData name="Keleigh BenEzra" userId="S::kbenezra@communityaction.us::fcd6afb0-17f1-4338-a967-488c1ebe17bf" providerId="AD" clId="Web-{997F604B-6260-296B-702E-6B4086DF55BA}" dt="2022-09-28T13:24:21.024" v="228" actId="20577"/>
        <pc:sldMkLst>
          <pc:docMk/>
          <pc:sldMk cId="124740104" sldId="289"/>
        </pc:sldMkLst>
        <pc:spChg chg="mod">
          <ac:chgData name="Keleigh BenEzra" userId="S::kbenezra@communityaction.us::fcd6afb0-17f1-4338-a967-488c1ebe17bf" providerId="AD" clId="Web-{997F604B-6260-296B-702E-6B4086DF55BA}" dt="2022-09-28T13:24:00.335" v="226" actId="20577"/>
          <ac:spMkLst>
            <pc:docMk/>
            <pc:sldMk cId="124740104" sldId="289"/>
            <ac:spMk id="2" creationId="{00000000-0000-0000-0000-000000000000}"/>
          </ac:spMkLst>
        </pc:spChg>
        <pc:spChg chg="mod">
          <ac:chgData name="Keleigh BenEzra" userId="S::kbenezra@communityaction.us::fcd6afb0-17f1-4338-a967-488c1ebe17bf" providerId="AD" clId="Web-{997F604B-6260-296B-702E-6B4086DF55BA}" dt="2022-09-28T13:24:21.024" v="228" actId="20577"/>
          <ac:spMkLst>
            <pc:docMk/>
            <pc:sldMk cId="124740104" sldId="289"/>
            <ac:spMk id="4" creationId="{C898ACAC-A5AF-4AE9-80F9-E495E135C558}"/>
          </ac:spMkLst>
        </pc:spChg>
      </pc:sldChg>
      <pc:sldChg chg="modSp">
        <pc:chgData name="Keleigh BenEzra" userId="S::kbenezra@communityaction.us::fcd6afb0-17f1-4338-a967-488c1ebe17bf" providerId="AD" clId="Web-{997F604B-6260-296B-702E-6B4086DF55BA}" dt="2022-09-28T13:15:32.578" v="5"/>
        <pc:sldMkLst>
          <pc:docMk/>
          <pc:sldMk cId="2705727132" sldId="314"/>
        </pc:sldMkLst>
        <pc:graphicFrameChg chg="modGraphic">
          <ac:chgData name="Keleigh BenEzra" userId="S::kbenezra@communityaction.us::fcd6afb0-17f1-4338-a967-488c1ebe17bf" providerId="AD" clId="Web-{997F604B-6260-296B-702E-6B4086DF55BA}" dt="2022-09-28T13:15:32.578" v="5"/>
          <ac:graphicFrameMkLst>
            <pc:docMk/>
            <pc:sldMk cId="2705727132" sldId="314"/>
            <ac:graphicFrameMk id="10" creationId="{00000000-0000-0000-0000-000000000000}"/>
          </ac:graphicFrameMkLst>
        </pc:graphicFrameChg>
      </pc:sldChg>
      <pc:sldChg chg="modSp ord">
        <pc:chgData name="Keleigh BenEzra" userId="S::kbenezra@communityaction.us::fcd6afb0-17f1-4338-a967-488c1ebe17bf" providerId="AD" clId="Web-{997F604B-6260-296B-702E-6B4086DF55BA}" dt="2022-09-28T13:16:01.142" v="6"/>
        <pc:sldMkLst>
          <pc:docMk/>
          <pc:sldMk cId="1791403112" sldId="330"/>
        </pc:sldMkLst>
        <pc:spChg chg="mod">
          <ac:chgData name="Keleigh BenEzra" userId="S::kbenezra@communityaction.us::fcd6afb0-17f1-4338-a967-488c1ebe17bf" providerId="AD" clId="Web-{997F604B-6260-296B-702E-6B4086DF55BA}" dt="2022-09-28T13:15:08.671" v="4" actId="20577"/>
          <ac:spMkLst>
            <pc:docMk/>
            <pc:sldMk cId="1791403112" sldId="330"/>
            <ac:spMk id="2" creationId="{08FE8CF7-EB91-4431-B27D-D84BF4025251}"/>
          </ac:spMkLst>
        </pc:spChg>
      </pc:sldChg>
    </pc:docChg>
  </pc:docChgLst>
  <pc:docChgLst>
    <pc:chgData name="Michele LaFleur" userId="S::mlafleur@communityaction.us::58118c4b-15cb-4c49-9e94-399dbb2ec8e7" providerId="AD" clId="Web-{19C06E1A-DF30-72C1-8EC7-0F1DFEE67267}"/>
    <pc:docChg chg="modSld">
      <pc:chgData name="Michele LaFleur" userId="S::mlafleur@communityaction.us::58118c4b-15cb-4c49-9e94-399dbb2ec8e7" providerId="AD" clId="Web-{19C06E1A-DF30-72C1-8EC7-0F1DFEE67267}" dt="2022-09-27T16:50:17.865" v="2466"/>
      <pc:docMkLst>
        <pc:docMk/>
      </pc:docMkLst>
      <pc:sldChg chg="modNotes">
        <pc:chgData name="Michele LaFleur" userId="S::mlafleur@communityaction.us::58118c4b-15cb-4c49-9e94-399dbb2ec8e7" providerId="AD" clId="Web-{19C06E1A-DF30-72C1-8EC7-0F1DFEE67267}" dt="2022-09-27T16:50:17.865" v="2466"/>
        <pc:sldMkLst>
          <pc:docMk/>
          <pc:sldMk cId="4154015570" sldId="310"/>
        </pc:sldMkLst>
      </pc:sldChg>
      <pc:sldChg chg="modNotes">
        <pc:chgData name="Michele LaFleur" userId="S::mlafleur@communityaction.us::58118c4b-15cb-4c49-9e94-399dbb2ec8e7" providerId="AD" clId="Web-{19C06E1A-DF30-72C1-8EC7-0F1DFEE67267}" dt="2022-09-27T16:17:25.924" v="343"/>
        <pc:sldMkLst>
          <pc:docMk/>
          <pc:sldMk cId="3319180454" sldId="317"/>
        </pc:sldMkLst>
      </pc:sldChg>
      <pc:sldChg chg="modNotes">
        <pc:chgData name="Michele LaFleur" userId="S::mlafleur@communityaction.us::58118c4b-15cb-4c49-9e94-399dbb2ec8e7" providerId="AD" clId="Web-{19C06E1A-DF30-72C1-8EC7-0F1DFEE67267}" dt="2022-09-27T16:07:51.987" v="180"/>
        <pc:sldMkLst>
          <pc:docMk/>
          <pc:sldMk cId="1424719703" sldId="318"/>
        </pc:sldMkLst>
      </pc:sldChg>
      <pc:sldChg chg="modNotes">
        <pc:chgData name="Michele LaFleur" userId="S::mlafleur@communityaction.us::58118c4b-15cb-4c49-9e94-399dbb2ec8e7" providerId="AD" clId="Web-{19C06E1A-DF30-72C1-8EC7-0F1DFEE67267}" dt="2022-09-27T16:23:27.089" v="581"/>
        <pc:sldMkLst>
          <pc:docMk/>
          <pc:sldMk cId="303333061" sldId="319"/>
        </pc:sldMkLst>
      </pc:sldChg>
      <pc:sldChg chg="modNotes">
        <pc:chgData name="Michele LaFleur" userId="S::mlafleur@communityaction.us::58118c4b-15cb-4c49-9e94-399dbb2ec8e7" providerId="AD" clId="Web-{19C06E1A-DF30-72C1-8EC7-0F1DFEE67267}" dt="2022-09-27T16:32:31.306" v="824"/>
        <pc:sldMkLst>
          <pc:docMk/>
          <pc:sldMk cId="3434399222" sldId="326"/>
        </pc:sldMkLst>
      </pc:sldChg>
      <pc:sldChg chg="modSp modNotes">
        <pc:chgData name="Michele LaFleur" userId="S::mlafleur@communityaction.us::58118c4b-15cb-4c49-9e94-399dbb2ec8e7" providerId="AD" clId="Web-{19C06E1A-DF30-72C1-8EC7-0F1DFEE67267}" dt="2022-09-27T16:48:24.377" v="2342"/>
        <pc:sldMkLst>
          <pc:docMk/>
          <pc:sldMk cId="1485866182" sldId="343"/>
        </pc:sldMkLst>
        <pc:spChg chg="mod">
          <ac:chgData name="Michele LaFleur" userId="S::mlafleur@communityaction.us::58118c4b-15cb-4c49-9e94-399dbb2ec8e7" providerId="AD" clId="Web-{19C06E1A-DF30-72C1-8EC7-0F1DFEE67267}" dt="2022-09-27T15:51:17.337" v="9" actId="20577"/>
          <ac:spMkLst>
            <pc:docMk/>
            <pc:sldMk cId="1485866182" sldId="343"/>
            <ac:spMk id="3" creationId="{ED16C6C7-6DA1-E901-29A5-3DFAD45845BC}"/>
          </ac:spMkLst>
        </pc:spChg>
      </pc:sldChg>
      <pc:sldChg chg="modNotes">
        <pc:chgData name="Michele LaFleur" userId="S::mlafleur@communityaction.us::58118c4b-15cb-4c49-9e94-399dbb2ec8e7" providerId="AD" clId="Web-{19C06E1A-DF30-72C1-8EC7-0F1DFEE67267}" dt="2022-09-27T16:48:15.846" v="2320"/>
        <pc:sldMkLst>
          <pc:docMk/>
          <pc:sldMk cId="3781319969" sldId="344"/>
        </pc:sldMkLst>
      </pc:sldChg>
      <pc:sldChg chg="mod modShow">
        <pc:chgData name="Michele LaFleur" userId="S::mlafleur@communityaction.us::58118c4b-15cb-4c49-9e94-399dbb2ec8e7" providerId="AD" clId="Web-{19C06E1A-DF30-72C1-8EC7-0F1DFEE67267}" dt="2022-09-27T15:44:10.107" v="0"/>
        <pc:sldMkLst>
          <pc:docMk/>
          <pc:sldMk cId="1324049720" sldId="358"/>
        </pc:sldMkLst>
      </pc:sldChg>
    </pc:docChg>
  </pc:docChgLst>
  <pc:docChgLst>
    <pc:chgData name="Shaundell Diaz" userId="S::sdiaz@communityaction.us::cbc4cf4c-8aad-48a7-8df4-66065498bf01" providerId="AD" clId="Web-{ACE4AA3F-C5E9-4E4E-54D8-E6D37C167507}"/>
    <pc:docChg chg="addSld delSld modSld">
      <pc:chgData name="Shaundell Diaz" userId="S::sdiaz@communityaction.us::cbc4cf4c-8aad-48a7-8df4-66065498bf01" providerId="AD" clId="Web-{ACE4AA3F-C5E9-4E4E-54D8-E6D37C167507}" dt="2022-09-29T15:02:23.212" v="721"/>
      <pc:docMkLst>
        <pc:docMk/>
      </pc:docMkLst>
      <pc:sldChg chg="modSp modNotes">
        <pc:chgData name="Shaundell Diaz" userId="S::sdiaz@communityaction.us::cbc4cf4c-8aad-48a7-8df4-66065498bf01" providerId="AD" clId="Web-{ACE4AA3F-C5E9-4E4E-54D8-E6D37C167507}" dt="2022-09-29T15:02:19.649" v="720"/>
        <pc:sldMkLst>
          <pc:docMk/>
          <pc:sldMk cId="1674196726" sldId="353"/>
        </pc:sldMkLst>
        <pc:spChg chg="mod">
          <ac:chgData name="Shaundell Diaz" userId="S::sdiaz@communityaction.us::cbc4cf4c-8aad-48a7-8df4-66065498bf01" providerId="AD" clId="Web-{ACE4AA3F-C5E9-4E4E-54D8-E6D37C167507}" dt="2022-09-29T15:01:44.992" v="716" actId="1076"/>
          <ac:spMkLst>
            <pc:docMk/>
            <pc:sldMk cId="1674196726" sldId="353"/>
            <ac:spMk id="2" creationId="{00000000-0000-0000-0000-000000000000}"/>
          </ac:spMkLst>
        </pc:spChg>
        <pc:spChg chg="mod">
          <ac:chgData name="Shaundell Diaz" userId="S::sdiaz@communityaction.us::cbc4cf4c-8aad-48a7-8df4-66065498bf01" providerId="AD" clId="Web-{ACE4AA3F-C5E9-4E4E-54D8-E6D37C167507}" dt="2022-09-29T15:01:50.836" v="717" actId="1076"/>
          <ac:spMkLst>
            <pc:docMk/>
            <pc:sldMk cId="1674196726" sldId="353"/>
            <ac:spMk id="3" creationId="{00000000-0000-0000-0000-000000000000}"/>
          </ac:spMkLst>
        </pc:spChg>
      </pc:sldChg>
      <pc:sldChg chg="modSp del modNotes">
        <pc:chgData name="Shaundell Diaz" userId="S::sdiaz@communityaction.us::cbc4cf4c-8aad-48a7-8df4-66065498bf01" providerId="AD" clId="Web-{ACE4AA3F-C5E9-4E4E-54D8-E6D37C167507}" dt="2022-09-29T15:02:23.212" v="721"/>
        <pc:sldMkLst>
          <pc:docMk/>
          <pc:sldMk cId="2216444116" sldId="354"/>
        </pc:sldMkLst>
        <pc:spChg chg="mod">
          <ac:chgData name="Shaundell Diaz" userId="S::sdiaz@communityaction.us::cbc4cf4c-8aad-48a7-8df4-66065498bf01" providerId="AD" clId="Web-{ACE4AA3F-C5E9-4E4E-54D8-E6D37C167507}" dt="2022-09-29T14:22:38.782" v="231" actId="20577"/>
          <ac:spMkLst>
            <pc:docMk/>
            <pc:sldMk cId="2216444116" sldId="354"/>
            <ac:spMk id="3" creationId="{00000000-0000-0000-0000-000000000000}"/>
          </ac:spMkLst>
        </pc:spChg>
      </pc:sldChg>
      <pc:sldChg chg="addSp delSp modSp mod setBg setClrOvrMap modNotes">
        <pc:chgData name="Shaundell Diaz" userId="S::sdiaz@communityaction.us::cbc4cf4c-8aad-48a7-8df4-66065498bf01" providerId="AD" clId="Web-{ACE4AA3F-C5E9-4E4E-54D8-E6D37C167507}" dt="2022-09-29T14:54:40.373" v="689" actId="20577"/>
        <pc:sldMkLst>
          <pc:docMk/>
          <pc:sldMk cId="2456907476" sldId="355"/>
        </pc:sldMkLst>
        <pc:spChg chg="mod">
          <ac:chgData name="Shaundell Diaz" userId="S::sdiaz@communityaction.us::cbc4cf4c-8aad-48a7-8df4-66065498bf01" providerId="AD" clId="Web-{ACE4AA3F-C5E9-4E4E-54D8-E6D37C167507}" dt="2022-09-29T14:49:58.054" v="458" actId="1076"/>
          <ac:spMkLst>
            <pc:docMk/>
            <pc:sldMk cId="2456907476" sldId="355"/>
            <ac:spMk id="2" creationId="{00000000-0000-0000-0000-000000000000}"/>
          </ac:spMkLst>
        </pc:spChg>
        <pc:spChg chg="del mod">
          <ac:chgData name="Shaundell Diaz" userId="S::sdiaz@communityaction.us::cbc4cf4c-8aad-48a7-8df4-66065498bf01" providerId="AD" clId="Web-{ACE4AA3F-C5E9-4E4E-54D8-E6D37C167507}" dt="2022-09-29T14:48:30.661" v="410"/>
          <ac:spMkLst>
            <pc:docMk/>
            <pc:sldMk cId="2456907476" sldId="355"/>
            <ac:spMk id="3" creationId="{00000000-0000-0000-0000-000000000000}"/>
          </ac:spMkLst>
        </pc:spChg>
        <pc:spChg chg="del">
          <ac:chgData name="Shaundell Diaz" userId="S::sdiaz@communityaction.us::cbc4cf4c-8aad-48a7-8df4-66065498bf01" providerId="AD" clId="Web-{ACE4AA3F-C5E9-4E4E-54D8-E6D37C167507}" dt="2022-09-29T14:47:40.176" v="398"/>
          <ac:spMkLst>
            <pc:docMk/>
            <pc:sldMk cId="2456907476" sldId="355"/>
            <ac:spMk id="8" creationId="{603AE127-802C-459A-A612-DB85B67F0DC0}"/>
          </ac:spMkLst>
        </pc:spChg>
        <pc:spChg chg="del">
          <ac:chgData name="Shaundell Diaz" userId="S::sdiaz@communityaction.us::cbc4cf4c-8aad-48a7-8df4-66065498bf01" providerId="AD" clId="Web-{ACE4AA3F-C5E9-4E4E-54D8-E6D37C167507}" dt="2022-09-29T14:47:40.176" v="398"/>
          <ac:spMkLst>
            <pc:docMk/>
            <pc:sldMk cId="2456907476" sldId="355"/>
            <ac:spMk id="10" creationId="{9323D83D-50D6-4040-A58B-FCEA340F886A}"/>
          </ac:spMkLst>
        </pc:spChg>
        <pc:spChg chg="del">
          <ac:chgData name="Shaundell Diaz" userId="S::sdiaz@communityaction.us::cbc4cf4c-8aad-48a7-8df4-66065498bf01" providerId="AD" clId="Web-{ACE4AA3F-C5E9-4E4E-54D8-E6D37C167507}" dt="2022-09-29T14:47:40.176" v="398"/>
          <ac:spMkLst>
            <pc:docMk/>
            <pc:sldMk cId="2456907476" sldId="355"/>
            <ac:spMk id="14" creationId="{F10FD715-4DCE-4779-B634-EC78315EA213}"/>
          </ac:spMkLst>
        </pc:spChg>
        <pc:spChg chg="add del">
          <ac:chgData name="Shaundell Diaz" userId="S::sdiaz@communityaction.us::cbc4cf4c-8aad-48a7-8df4-66065498bf01" providerId="AD" clId="Web-{ACE4AA3F-C5E9-4E4E-54D8-E6D37C167507}" dt="2022-09-29T14:48:30.661" v="410"/>
          <ac:spMkLst>
            <pc:docMk/>
            <pc:sldMk cId="2456907476" sldId="355"/>
            <ac:spMk id="19" creationId="{A65AC7D1-EAA9-48F5-B509-60A7F50BF703}"/>
          </ac:spMkLst>
        </pc:spChg>
        <pc:spChg chg="add del">
          <ac:chgData name="Shaundell Diaz" userId="S::sdiaz@communityaction.us::cbc4cf4c-8aad-48a7-8df4-66065498bf01" providerId="AD" clId="Web-{ACE4AA3F-C5E9-4E4E-54D8-E6D37C167507}" dt="2022-09-29T14:48:30.661" v="410"/>
          <ac:spMkLst>
            <pc:docMk/>
            <pc:sldMk cId="2456907476" sldId="355"/>
            <ac:spMk id="21" creationId="{D6320AF9-619A-4175-865B-5663E1AEF4C5}"/>
          </ac:spMkLst>
        </pc:spChg>
        <pc:spChg chg="add del">
          <ac:chgData name="Shaundell Diaz" userId="S::sdiaz@communityaction.us::cbc4cf4c-8aad-48a7-8df4-66065498bf01" providerId="AD" clId="Web-{ACE4AA3F-C5E9-4E4E-54D8-E6D37C167507}" dt="2022-09-29T14:48:30.661" v="410"/>
          <ac:spMkLst>
            <pc:docMk/>
            <pc:sldMk cId="2456907476" sldId="355"/>
            <ac:spMk id="27" creationId="{7E018740-5C2B-4A41-AC1A-7E68D1EC1954}"/>
          </ac:spMkLst>
        </pc:spChg>
        <pc:spChg chg="add del">
          <ac:chgData name="Shaundell Diaz" userId="S::sdiaz@communityaction.us::cbc4cf4c-8aad-48a7-8df4-66065498bf01" providerId="AD" clId="Web-{ACE4AA3F-C5E9-4E4E-54D8-E6D37C167507}" dt="2022-09-29T14:48:30.661" v="410"/>
          <ac:spMkLst>
            <pc:docMk/>
            <pc:sldMk cId="2456907476" sldId="355"/>
            <ac:spMk id="29" creationId="{166F75A4-C475-4941-8EE2-B80A06A2C1BB}"/>
          </ac:spMkLst>
        </pc:spChg>
        <pc:spChg chg="add del">
          <ac:chgData name="Shaundell Diaz" userId="S::sdiaz@communityaction.us::cbc4cf4c-8aad-48a7-8df4-66065498bf01" providerId="AD" clId="Web-{ACE4AA3F-C5E9-4E4E-54D8-E6D37C167507}" dt="2022-09-29T14:48:30.661" v="410"/>
          <ac:spMkLst>
            <pc:docMk/>
            <pc:sldMk cId="2456907476" sldId="355"/>
            <ac:spMk id="31" creationId="{A032553A-72E8-4B0D-8405-FF9771C9AF05}"/>
          </ac:spMkLst>
        </pc:spChg>
        <pc:spChg chg="add del">
          <ac:chgData name="Shaundell Diaz" userId="S::sdiaz@communityaction.us::cbc4cf4c-8aad-48a7-8df4-66065498bf01" providerId="AD" clId="Web-{ACE4AA3F-C5E9-4E4E-54D8-E6D37C167507}" dt="2022-09-29T14:48:30.661" v="410"/>
          <ac:spMkLst>
            <pc:docMk/>
            <pc:sldMk cId="2456907476" sldId="355"/>
            <ac:spMk id="33" creationId="{765800AC-C3B9-498E-87BC-29FAE4C76B21}"/>
          </ac:spMkLst>
        </pc:spChg>
        <pc:spChg chg="add del">
          <ac:chgData name="Shaundell Diaz" userId="S::sdiaz@communityaction.us::cbc4cf4c-8aad-48a7-8df4-66065498bf01" providerId="AD" clId="Web-{ACE4AA3F-C5E9-4E4E-54D8-E6D37C167507}" dt="2022-09-29T14:48:30.661" v="410"/>
          <ac:spMkLst>
            <pc:docMk/>
            <pc:sldMk cId="2456907476" sldId="355"/>
            <ac:spMk id="35" creationId="{1F9D6ACB-2FF4-49F9-978A-E0D5327FC635}"/>
          </ac:spMkLst>
        </pc:spChg>
        <pc:spChg chg="add del">
          <ac:chgData name="Shaundell Diaz" userId="S::sdiaz@communityaction.us::cbc4cf4c-8aad-48a7-8df4-66065498bf01" providerId="AD" clId="Web-{ACE4AA3F-C5E9-4E4E-54D8-E6D37C167507}" dt="2022-09-29T14:48:30.661" v="410"/>
          <ac:spMkLst>
            <pc:docMk/>
            <pc:sldMk cId="2456907476" sldId="355"/>
            <ac:spMk id="37" creationId="{142BFA2A-77A0-4F60-A32A-685681C84889}"/>
          </ac:spMkLst>
        </pc:spChg>
        <pc:spChg chg="add">
          <ac:chgData name="Shaundell Diaz" userId="S::sdiaz@communityaction.us::cbc4cf4c-8aad-48a7-8df4-66065498bf01" providerId="AD" clId="Web-{ACE4AA3F-C5E9-4E4E-54D8-E6D37C167507}" dt="2022-09-29T14:48:30.661" v="410"/>
          <ac:spMkLst>
            <pc:docMk/>
            <pc:sldMk cId="2456907476" sldId="355"/>
            <ac:spMk id="43" creationId="{655AE6B0-AC9E-4167-806F-E9DB135FC46B}"/>
          </ac:spMkLst>
        </pc:spChg>
        <pc:spChg chg="add">
          <ac:chgData name="Shaundell Diaz" userId="S::sdiaz@communityaction.us::cbc4cf4c-8aad-48a7-8df4-66065498bf01" providerId="AD" clId="Web-{ACE4AA3F-C5E9-4E4E-54D8-E6D37C167507}" dt="2022-09-29T14:48:30.661" v="410"/>
          <ac:spMkLst>
            <pc:docMk/>
            <pc:sldMk cId="2456907476" sldId="355"/>
            <ac:spMk id="56" creationId="{87BD1F4E-A66D-4C06-86DA-8D56CA7A3B41}"/>
          </ac:spMkLst>
        </pc:spChg>
        <pc:grpChg chg="add">
          <ac:chgData name="Shaundell Diaz" userId="S::sdiaz@communityaction.us::cbc4cf4c-8aad-48a7-8df4-66065498bf01" providerId="AD" clId="Web-{ACE4AA3F-C5E9-4E4E-54D8-E6D37C167507}" dt="2022-09-29T14:48:30.661" v="410"/>
          <ac:grpSpMkLst>
            <pc:docMk/>
            <pc:sldMk cId="2456907476" sldId="355"/>
            <ac:grpSpMk id="45" creationId="{3523416A-383B-4FDC-B4C9-D8EDDFE9C043}"/>
          </ac:grpSpMkLst>
        </pc:grpChg>
        <pc:graphicFrameChg chg="add mod modGraphic">
          <ac:chgData name="Shaundell Diaz" userId="S::sdiaz@communityaction.us::cbc4cf4c-8aad-48a7-8df4-66065498bf01" providerId="AD" clId="Web-{ACE4AA3F-C5E9-4E4E-54D8-E6D37C167507}" dt="2022-09-29T14:54:40.373" v="689" actId="20577"/>
          <ac:graphicFrameMkLst>
            <pc:docMk/>
            <pc:sldMk cId="2456907476" sldId="355"/>
            <ac:graphicFrameMk id="39" creationId="{89389C75-3773-28AA-153C-DE3A0DFD1520}"/>
          </ac:graphicFrameMkLst>
        </pc:graphicFrameChg>
        <pc:cxnChg chg="del">
          <ac:chgData name="Shaundell Diaz" userId="S::sdiaz@communityaction.us::cbc4cf4c-8aad-48a7-8df4-66065498bf01" providerId="AD" clId="Web-{ACE4AA3F-C5E9-4E4E-54D8-E6D37C167507}" dt="2022-09-29T14:47:40.176" v="398"/>
          <ac:cxnSpMkLst>
            <pc:docMk/>
            <pc:sldMk cId="2456907476" sldId="355"/>
            <ac:cxnSpMk id="12" creationId="{1A1FE6BB-DFB2-4080-9B5E-076EF5DDE67B}"/>
          </ac:cxnSpMkLst>
        </pc:cxnChg>
        <pc:cxnChg chg="add del">
          <ac:chgData name="Shaundell Diaz" userId="S::sdiaz@communityaction.us::cbc4cf4c-8aad-48a7-8df4-66065498bf01" providerId="AD" clId="Web-{ACE4AA3F-C5E9-4E4E-54D8-E6D37C167507}" dt="2022-09-29T14:48:30.661" v="410"/>
          <ac:cxnSpMkLst>
            <pc:docMk/>
            <pc:sldMk cId="2456907476" sldId="355"/>
            <ac:cxnSpMk id="23" creationId="{063B6EC6-D752-4EE7-908B-F8F19E8C7FEA}"/>
          </ac:cxnSpMkLst>
        </pc:cxnChg>
        <pc:cxnChg chg="add del">
          <ac:chgData name="Shaundell Diaz" userId="S::sdiaz@communityaction.us::cbc4cf4c-8aad-48a7-8df4-66065498bf01" providerId="AD" clId="Web-{ACE4AA3F-C5E9-4E4E-54D8-E6D37C167507}" dt="2022-09-29T14:48:30.661" v="410"/>
          <ac:cxnSpMkLst>
            <pc:docMk/>
            <pc:sldMk cId="2456907476" sldId="355"/>
            <ac:cxnSpMk id="25" creationId="{EFECD4E8-AD3E-4228-82A2-9461958EA94D}"/>
          </ac:cxnSpMkLst>
        </pc:cxnChg>
      </pc:sldChg>
      <pc:sldChg chg="modSp">
        <pc:chgData name="Shaundell Diaz" userId="S::sdiaz@communityaction.us::cbc4cf4c-8aad-48a7-8df4-66065498bf01" providerId="AD" clId="Web-{ACE4AA3F-C5E9-4E4E-54D8-E6D37C167507}" dt="2022-09-29T14:16:34.554" v="93" actId="20577"/>
        <pc:sldMkLst>
          <pc:docMk/>
          <pc:sldMk cId="2560762458" sldId="356"/>
        </pc:sldMkLst>
        <pc:spChg chg="mod">
          <ac:chgData name="Shaundell Diaz" userId="S::sdiaz@communityaction.us::cbc4cf4c-8aad-48a7-8df4-66065498bf01" providerId="AD" clId="Web-{ACE4AA3F-C5E9-4E4E-54D8-E6D37C167507}" dt="2022-09-29T14:16:34.554" v="93" actId="20577"/>
          <ac:spMkLst>
            <pc:docMk/>
            <pc:sldMk cId="2560762458" sldId="356"/>
            <ac:spMk id="3" creationId="{00000000-0000-0000-0000-000000000000}"/>
          </ac:spMkLst>
        </pc:spChg>
      </pc:sldChg>
      <pc:sldChg chg="addSp modSp mod setBg modNotes">
        <pc:chgData name="Shaundell Diaz" userId="S::sdiaz@communityaction.us::cbc4cf4c-8aad-48a7-8df4-66065498bf01" providerId="AD" clId="Web-{ACE4AA3F-C5E9-4E4E-54D8-E6D37C167507}" dt="2022-09-29T14:21:52.249" v="228"/>
        <pc:sldMkLst>
          <pc:docMk/>
          <pc:sldMk cId="2288740968" sldId="357"/>
        </pc:sldMkLst>
        <pc:spChg chg="mod">
          <ac:chgData name="Shaundell Diaz" userId="S::sdiaz@communityaction.us::cbc4cf4c-8aad-48a7-8df4-66065498bf01" providerId="AD" clId="Web-{ACE4AA3F-C5E9-4E4E-54D8-E6D37C167507}" dt="2022-09-29T14:17:59.963" v="143"/>
          <ac:spMkLst>
            <pc:docMk/>
            <pc:sldMk cId="2288740968" sldId="357"/>
            <ac:spMk id="2" creationId="{00000000-0000-0000-0000-000000000000}"/>
          </ac:spMkLst>
        </pc:spChg>
        <pc:spChg chg="add">
          <ac:chgData name="Shaundell Diaz" userId="S::sdiaz@communityaction.us::cbc4cf4c-8aad-48a7-8df4-66065498bf01" providerId="AD" clId="Web-{ACE4AA3F-C5E9-4E4E-54D8-E6D37C167507}" dt="2022-09-29T14:17:59.963" v="143"/>
          <ac:spMkLst>
            <pc:docMk/>
            <pc:sldMk cId="2288740968" sldId="357"/>
            <ac:spMk id="12" creationId="{9F4444CE-BC8D-4D61-B303-4C05614E62AB}"/>
          </ac:spMkLst>
        </pc:spChg>
        <pc:spChg chg="add">
          <ac:chgData name="Shaundell Diaz" userId="S::sdiaz@communityaction.us::cbc4cf4c-8aad-48a7-8df4-66065498bf01" providerId="AD" clId="Web-{ACE4AA3F-C5E9-4E4E-54D8-E6D37C167507}" dt="2022-09-29T14:17:59.963" v="143"/>
          <ac:spMkLst>
            <pc:docMk/>
            <pc:sldMk cId="2288740968" sldId="357"/>
            <ac:spMk id="14" creationId="{73772B81-181F-48B7-8826-4D9686D15DF5}"/>
          </ac:spMkLst>
        </pc:spChg>
        <pc:spChg chg="add">
          <ac:chgData name="Shaundell Diaz" userId="S::sdiaz@communityaction.us::cbc4cf4c-8aad-48a7-8df4-66065498bf01" providerId="AD" clId="Web-{ACE4AA3F-C5E9-4E4E-54D8-E6D37C167507}" dt="2022-09-29T14:17:59.963" v="143"/>
          <ac:spMkLst>
            <pc:docMk/>
            <pc:sldMk cId="2288740968" sldId="357"/>
            <ac:spMk id="16" creationId="{B2205F6E-03C6-4E92-877C-E2482F6599AA}"/>
          </ac:spMkLst>
        </pc:spChg>
        <pc:graphicFrameChg chg="mod modGraphic">
          <ac:chgData name="Shaundell Diaz" userId="S::sdiaz@communityaction.us::cbc4cf4c-8aad-48a7-8df4-66065498bf01" providerId="AD" clId="Web-{ACE4AA3F-C5E9-4E4E-54D8-E6D37C167507}" dt="2022-09-29T14:21:32.171" v="226" actId="20577"/>
          <ac:graphicFrameMkLst>
            <pc:docMk/>
            <pc:sldMk cId="2288740968" sldId="357"/>
            <ac:graphicFrameMk id="7" creationId="{9F958D4E-01CA-3395-7C59-05DF8E7130F1}"/>
          </ac:graphicFrameMkLst>
        </pc:graphicFrameChg>
      </pc:sldChg>
      <pc:sldChg chg="addSp delSp modSp mod setBg modNotes">
        <pc:chgData name="Shaundell Diaz" userId="S::sdiaz@communityaction.us::cbc4cf4c-8aad-48a7-8df4-66065498bf01" providerId="AD" clId="Web-{ACE4AA3F-C5E9-4E4E-54D8-E6D37C167507}" dt="2022-09-29T14:15:26.193" v="71"/>
        <pc:sldMkLst>
          <pc:docMk/>
          <pc:sldMk cId="758120029" sldId="366"/>
        </pc:sldMkLst>
        <pc:spChg chg="mod ord">
          <ac:chgData name="Shaundell Diaz" userId="S::sdiaz@communityaction.us::cbc4cf4c-8aad-48a7-8df4-66065498bf01" providerId="AD" clId="Web-{ACE4AA3F-C5E9-4E4E-54D8-E6D37C167507}" dt="2022-09-29T13:49:02.648" v="68" actId="20577"/>
          <ac:spMkLst>
            <pc:docMk/>
            <pc:sldMk cId="758120029" sldId="366"/>
            <ac:spMk id="2" creationId="{00000000-0000-0000-0000-000000000000}"/>
          </ac:spMkLst>
        </pc:spChg>
        <pc:spChg chg="del mod">
          <ac:chgData name="Shaundell Diaz" userId="S::sdiaz@communityaction.us::cbc4cf4c-8aad-48a7-8df4-66065498bf01" providerId="AD" clId="Web-{ACE4AA3F-C5E9-4E4E-54D8-E6D37C167507}" dt="2022-09-29T13:47:45.443" v="57"/>
          <ac:spMkLst>
            <pc:docMk/>
            <pc:sldMk cId="758120029" sldId="366"/>
            <ac:spMk id="3" creationId="{00000000-0000-0000-0000-000000000000}"/>
          </ac:spMkLst>
        </pc:spChg>
        <pc:spChg chg="add del">
          <ac:chgData name="Shaundell Diaz" userId="S::sdiaz@communityaction.us::cbc4cf4c-8aad-48a7-8df4-66065498bf01" providerId="AD" clId="Web-{ACE4AA3F-C5E9-4E4E-54D8-E6D37C167507}" dt="2022-09-29T13:47:57.787" v="60"/>
          <ac:spMkLst>
            <pc:docMk/>
            <pc:sldMk cId="758120029" sldId="366"/>
            <ac:spMk id="25" creationId="{66D61E08-70C3-48D8-BEA0-787111DC30DA}"/>
          </ac:spMkLst>
        </pc:spChg>
        <pc:spChg chg="add del">
          <ac:chgData name="Shaundell Diaz" userId="S::sdiaz@communityaction.us::cbc4cf4c-8aad-48a7-8df4-66065498bf01" providerId="AD" clId="Web-{ACE4AA3F-C5E9-4E4E-54D8-E6D37C167507}" dt="2022-09-29T13:47:57.787" v="60"/>
          <ac:spMkLst>
            <pc:docMk/>
            <pc:sldMk cId="758120029" sldId="366"/>
            <ac:spMk id="27" creationId="{FC55298F-0AE5-478E-AD2B-03C2614C5833}"/>
          </ac:spMkLst>
        </pc:spChg>
        <pc:spChg chg="add del">
          <ac:chgData name="Shaundell Diaz" userId="S::sdiaz@communityaction.us::cbc4cf4c-8aad-48a7-8df4-66065498bf01" providerId="AD" clId="Web-{ACE4AA3F-C5E9-4E4E-54D8-E6D37C167507}" dt="2022-09-29T13:47:57.787" v="60"/>
          <ac:spMkLst>
            <pc:docMk/>
            <pc:sldMk cId="758120029" sldId="366"/>
            <ac:spMk id="29" creationId="{C180E4EA-0B63-4779-A895-7E90E71088F3}"/>
          </ac:spMkLst>
        </pc:spChg>
        <pc:spChg chg="add del">
          <ac:chgData name="Shaundell Diaz" userId="S::sdiaz@communityaction.us::cbc4cf4c-8aad-48a7-8df4-66065498bf01" providerId="AD" clId="Web-{ACE4AA3F-C5E9-4E4E-54D8-E6D37C167507}" dt="2022-09-29T13:47:57.787" v="60"/>
          <ac:spMkLst>
            <pc:docMk/>
            <pc:sldMk cId="758120029" sldId="366"/>
            <ac:spMk id="31" creationId="{CEE01D9D-3DE8-4EED-B0D3-8F3C79CC7673}"/>
          </ac:spMkLst>
        </pc:spChg>
        <pc:spChg chg="add del">
          <ac:chgData name="Shaundell Diaz" userId="S::sdiaz@communityaction.us::cbc4cf4c-8aad-48a7-8df4-66065498bf01" providerId="AD" clId="Web-{ACE4AA3F-C5E9-4E4E-54D8-E6D37C167507}" dt="2022-09-29T13:47:57.787" v="60"/>
          <ac:spMkLst>
            <pc:docMk/>
            <pc:sldMk cId="758120029" sldId="366"/>
            <ac:spMk id="33" creationId="{89AF5CE9-607F-43F4-8983-DCD6DA4051FD}"/>
          </ac:spMkLst>
        </pc:spChg>
        <pc:spChg chg="add del">
          <ac:chgData name="Shaundell Diaz" userId="S::sdiaz@communityaction.us::cbc4cf4c-8aad-48a7-8df4-66065498bf01" providerId="AD" clId="Web-{ACE4AA3F-C5E9-4E4E-54D8-E6D37C167507}" dt="2022-09-29T13:47:57.787" v="60"/>
          <ac:spMkLst>
            <pc:docMk/>
            <pc:sldMk cId="758120029" sldId="366"/>
            <ac:spMk id="35" creationId="{6EEA2DBD-9E1E-4521-8C01-F32AD18A89E3}"/>
          </ac:spMkLst>
        </pc:spChg>
        <pc:spChg chg="add del">
          <ac:chgData name="Shaundell Diaz" userId="S::sdiaz@communityaction.us::cbc4cf4c-8aad-48a7-8df4-66065498bf01" providerId="AD" clId="Web-{ACE4AA3F-C5E9-4E4E-54D8-E6D37C167507}" dt="2022-09-29T13:47:57.787" v="60"/>
          <ac:spMkLst>
            <pc:docMk/>
            <pc:sldMk cId="758120029" sldId="366"/>
            <ac:spMk id="37" creationId="{15BBD2C1-BA9B-46A9-A27A-33498B169272}"/>
          </ac:spMkLst>
        </pc:spChg>
        <pc:spChg chg="add">
          <ac:chgData name="Shaundell Diaz" userId="S::sdiaz@communityaction.us::cbc4cf4c-8aad-48a7-8df4-66065498bf01" providerId="AD" clId="Web-{ACE4AA3F-C5E9-4E4E-54D8-E6D37C167507}" dt="2022-09-29T13:47:57.849" v="61"/>
          <ac:spMkLst>
            <pc:docMk/>
            <pc:sldMk cId="758120029" sldId="366"/>
            <ac:spMk id="39" creationId="{01D19436-094D-463D-AFEA-870FDBD03797}"/>
          </ac:spMkLst>
        </pc:spChg>
        <pc:spChg chg="add">
          <ac:chgData name="Shaundell Diaz" userId="S::sdiaz@communityaction.us::cbc4cf4c-8aad-48a7-8df4-66065498bf01" providerId="AD" clId="Web-{ACE4AA3F-C5E9-4E4E-54D8-E6D37C167507}" dt="2022-09-29T13:47:57.849" v="61"/>
          <ac:spMkLst>
            <pc:docMk/>
            <pc:sldMk cId="758120029" sldId="366"/>
            <ac:spMk id="41" creationId="{9A2DE6E0-967C-4C58-8558-EC08F1138BD1}"/>
          </ac:spMkLst>
        </pc:spChg>
        <pc:spChg chg="add">
          <ac:chgData name="Shaundell Diaz" userId="S::sdiaz@communityaction.us::cbc4cf4c-8aad-48a7-8df4-66065498bf01" providerId="AD" clId="Web-{ACE4AA3F-C5E9-4E4E-54D8-E6D37C167507}" dt="2022-09-29T13:47:57.849" v="61"/>
          <ac:spMkLst>
            <pc:docMk/>
            <pc:sldMk cId="758120029" sldId="366"/>
            <ac:spMk id="42" creationId="{3559A5F2-8BE0-4998-A1E4-1B145465A981}"/>
          </ac:spMkLst>
        </pc:spChg>
        <pc:spChg chg="add">
          <ac:chgData name="Shaundell Diaz" userId="S::sdiaz@communityaction.us::cbc4cf4c-8aad-48a7-8df4-66065498bf01" providerId="AD" clId="Web-{ACE4AA3F-C5E9-4E4E-54D8-E6D37C167507}" dt="2022-09-29T13:47:57.849" v="61"/>
          <ac:spMkLst>
            <pc:docMk/>
            <pc:sldMk cId="758120029" sldId="366"/>
            <ac:spMk id="43" creationId="{3A6596D4-D53C-424F-9F16-CC8686C079E0}"/>
          </ac:spMkLst>
        </pc:spChg>
        <pc:spChg chg="add">
          <ac:chgData name="Shaundell Diaz" userId="S::sdiaz@communityaction.us::cbc4cf4c-8aad-48a7-8df4-66065498bf01" providerId="AD" clId="Web-{ACE4AA3F-C5E9-4E4E-54D8-E6D37C167507}" dt="2022-09-29T13:47:57.849" v="61"/>
          <ac:spMkLst>
            <pc:docMk/>
            <pc:sldMk cId="758120029" sldId="366"/>
            <ac:spMk id="46" creationId="{9772CABD-4211-42AA-B349-D4002E52F1EF}"/>
          </ac:spMkLst>
        </pc:spChg>
        <pc:spChg chg="add">
          <ac:chgData name="Shaundell Diaz" userId="S::sdiaz@communityaction.us::cbc4cf4c-8aad-48a7-8df4-66065498bf01" providerId="AD" clId="Web-{ACE4AA3F-C5E9-4E4E-54D8-E6D37C167507}" dt="2022-09-29T13:47:57.849" v="61"/>
          <ac:spMkLst>
            <pc:docMk/>
            <pc:sldMk cId="758120029" sldId="366"/>
            <ac:spMk id="47" creationId="{BBD91630-4DBA-4294-8016-FEB5C3B0CED1}"/>
          </ac:spMkLst>
        </pc:spChg>
        <pc:spChg chg="add">
          <ac:chgData name="Shaundell Diaz" userId="S::sdiaz@communityaction.us::cbc4cf4c-8aad-48a7-8df4-66065498bf01" providerId="AD" clId="Web-{ACE4AA3F-C5E9-4E4E-54D8-E6D37C167507}" dt="2022-09-29T13:47:57.849" v="61"/>
          <ac:spMkLst>
            <pc:docMk/>
            <pc:sldMk cId="758120029" sldId="366"/>
            <ac:spMk id="48" creationId="{E67D1587-504D-41BC-9D48-B61257BFBCF0}"/>
          </ac:spMkLst>
        </pc:spChg>
        <pc:spChg chg="add">
          <ac:chgData name="Shaundell Diaz" userId="S::sdiaz@communityaction.us::cbc4cf4c-8aad-48a7-8df4-66065498bf01" providerId="AD" clId="Web-{ACE4AA3F-C5E9-4E4E-54D8-E6D37C167507}" dt="2022-09-29T13:47:57.849" v="61"/>
          <ac:spMkLst>
            <pc:docMk/>
            <pc:sldMk cId="758120029" sldId="366"/>
            <ac:spMk id="49" creationId="{8765DD1A-F044-4DE7-8A9B-7C30DC85A4AF}"/>
          </ac:spMkLst>
        </pc:spChg>
        <pc:spChg chg="add">
          <ac:chgData name="Shaundell Diaz" userId="S::sdiaz@communityaction.us::cbc4cf4c-8aad-48a7-8df4-66065498bf01" providerId="AD" clId="Web-{ACE4AA3F-C5E9-4E4E-54D8-E6D37C167507}" dt="2022-09-29T13:47:57.849" v="61"/>
          <ac:spMkLst>
            <pc:docMk/>
            <pc:sldMk cId="758120029" sldId="366"/>
            <ac:spMk id="50" creationId="{2FE2170D-72D6-48A8-8E9A-BFF3BF03D032}"/>
          </ac:spMkLst>
        </pc:spChg>
        <pc:grpChg chg="add del">
          <ac:chgData name="Shaundell Diaz" userId="S::sdiaz@communityaction.us::cbc4cf4c-8aad-48a7-8df4-66065498bf01" providerId="AD" clId="Web-{ACE4AA3F-C5E9-4E4E-54D8-E6D37C167507}" dt="2022-09-29T13:47:57.787" v="60"/>
          <ac:grpSpMkLst>
            <pc:docMk/>
            <pc:sldMk cId="758120029" sldId="366"/>
            <ac:grpSpMk id="9" creationId="{88C9B83F-64CD-41C1-925F-A08801FFD0BD}"/>
          </ac:grpSpMkLst>
        </pc:grpChg>
        <pc:grpChg chg="add">
          <ac:chgData name="Shaundell Diaz" userId="S::sdiaz@communityaction.us::cbc4cf4c-8aad-48a7-8df4-66065498bf01" providerId="AD" clId="Web-{ACE4AA3F-C5E9-4E4E-54D8-E6D37C167507}" dt="2022-09-29T13:47:57.849" v="61"/>
          <ac:grpSpMkLst>
            <pc:docMk/>
            <pc:sldMk cId="758120029" sldId="366"/>
            <ac:grpSpMk id="40" creationId="{88C9B83F-64CD-41C1-925F-A08801FFD0BD}"/>
          </ac:grpSpMkLst>
        </pc:grpChg>
        <pc:picChg chg="add mod ord">
          <ac:chgData name="Shaundell Diaz" userId="S::sdiaz@communityaction.us::cbc4cf4c-8aad-48a7-8df4-66065498bf01" providerId="AD" clId="Web-{ACE4AA3F-C5E9-4E4E-54D8-E6D37C167507}" dt="2022-09-29T13:49:02.883" v="69" actId="1076"/>
          <ac:picMkLst>
            <pc:docMk/>
            <pc:sldMk cId="758120029" sldId="366"/>
            <ac:picMk id="4" creationId="{A09F70B8-FE36-5B7A-7DCD-D3D1F4628EB5}"/>
          </ac:picMkLst>
        </pc:picChg>
        <pc:cxnChg chg="add del">
          <ac:chgData name="Shaundell Diaz" userId="S::sdiaz@communityaction.us::cbc4cf4c-8aad-48a7-8df4-66065498bf01" providerId="AD" clId="Web-{ACE4AA3F-C5E9-4E4E-54D8-E6D37C167507}" dt="2022-09-29T13:47:57.787" v="60"/>
          <ac:cxnSpMkLst>
            <pc:docMk/>
            <pc:sldMk cId="758120029" sldId="366"/>
            <ac:cxnSpMk id="21" creationId="{A57C1A16-B8AB-4D99-A195-A38F556A6486}"/>
          </ac:cxnSpMkLst>
        </pc:cxnChg>
        <pc:cxnChg chg="add del">
          <ac:chgData name="Shaundell Diaz" userId="S::sdiaz@communityaction.us::cbc4cf4c-8aad-48a7-8df4-66065498bf01" providerId="AD" clId="Web-{ACE4AA3F-C5E9-4E4E-54D8-E6D37C167507}" dt="2022-09-29T13:47:57.787" v="60"/>
          <ac:cxnSpMkLst>
            <pc:docMk/>
            <pc:sldMk cId="758120029" sldId="366"/>
            <ac:cxnSpMk id="23" creationId="{F8A9B20B-D1DD-4573-B5EC-558029519236}"/>
          </ac:cxnSpMkLst>
        </pc:cxnChg>
        <pc:cxnChg chg="add">
          <ac:chgData name="Shaundell Diaz" userId="S::sdiaz@communityaction.us::cbc4cf4c-8aad-48a7-8df4-66065498bf01" providerId="AD" clId="Web-{ACE4AA3F-C5E9-4E4E-54D8-E6D37C167507}" dt="2022-09-29T13:47:57.849" v="61"/>
          <ac:cxnSpMkLst>
            <pc:docMk/>
            <pc:sldMk cId="758120029" sldId="366"/>
            <ac:cxnSpMk id="44" creationId="{81BB890B-70D4-42FE-A599-6AEF1A42D972}"/>
          </ac:cxnSpMkLst>
        </pc:cxnChg>
        <pc:cxnChg chg="add">
          <ac:chgData name="Shaundell Diaz" userId="S::sdiaz@communityaction.us::cbc4cf4c-8aad-48a7-8df4-66065498bf01" providerId="AD" clId="Web-{ACE4AA3F-C5E9-4E4E-54D8-E6D37C167507}" dt="2022-09-29T13:47:57.849" v="61"/>
          <ac:cxnSpMkLst>
            <pc:docMk/>
            <pc:sldMk cId="758120029" sldId="366"/>
            <ac:cxnSpMk id="45" creationId="{3842D646-B58C-43C8-8152-01BC782B725D}"/>
          </ac:cxnSpMkLst>
        </pc:cxnChg>
      </pc:sldChg>
      <pc:sldChg chg="addSp modSp new mod setBg">
        <pc:chgData name="Shaundell Diaz" userId="S::sdiaz@communityaction.us::cbc4cf4c-8aad-48a7-8df4-66065498bf01" providerId="AD" clId="Web-{ACE4AA3F-C5E9-4E4E-54D8-E6D37C167507}" dt="2022-09-29T14:58:50.175" v="697"/>
        <pc:sldMkLst>
          <pc:docMk/>
          <pc:sldMk cId="475742350" sldId="374"/>
        </pc:sldMkLst>
        <pc:spChg chg="add">
          <ac:chgData name="Shaundell Diaz" userId="S::sdiaz@communityaction.us::cbc4cf4c-8aad-48a7-8df4-66065498bf01" providerId="AD" clId="Web-{ACE4AA3F-C5E9-4E4E-54D8-E6D37C167507}" dt="2022-09-29T14:58:50.175" v="697"/>
          <ac:spMkLst>
            <pc:docMk/>
            <pc:sldMk cId="475742350" sldId="374"/>
            <ac:spMk id="7" creationId="{F3060C83-F051-4F0E-ABAD-AA0DFC48B218}"/>
          </ac:spMkLst>
        </pc:spChg>
        <pc:spChg chg="add">
          <ac:chgData name="Shaundell Diaz" userId="S::sdiaz@communityaction.us::cbc4cf4c-8aad-48a7-8df4-66065498bf01" providerId="AD" clId="Web-{ACE4AA3F-C5E9-4E4E-54D8-E6D37C167507}" dt="2022-09-29T14:58:50.175" v="697"/>
          <ac:spMkLst>
            <pc:docMk/>
            <pc:sldMk cId="475742350" sldId="374"/>
            <ac:spMk id="9" creationId="{83C98ABE-055B-441F-B07E-44F97F083C39}"/>
          </ac:spMkLst>
        </pc:spChg>
        <pc:spChg chg="add">
          <ac:chgData name="Shaundell Diaz" userId="S::sdiaz@communityaction.us::cbc4cf4c-8aad-48a7-8df4-66065498bf01" providerId="AD" clId="Web-{ACE4AA3F-C5E9-4E4E-54D8-E6D37C167507}" dt="2022-09-29T14:58:50.175" v="697"/>
          <ac:spMkLst>
            <pc:docMk/>
            <pc:sldMk cId="475742350" sldId="374"/>
            <ac:spMk id="11" creationId="{29FDB030-9B49-4CED-8CCD-4D99382388AC}"/>
          </ac:spMkLst>
        </pc:spChg>
        <pc:spChg chg="add">
          <ac:chgData name="Shaundell Diaz" userId="S::sdiaz@communityaction.us::cbc4cf4c-8aad-48a7-8df4-66065498bf01" providerId="AD" clId="Web-{ACE4AA3F-C5E9-4E4E-54D8-E6D37C167507}" dt="2022-09-29T14:58:50.175" v="697"/>
          <ac:spMkLst>
            <pc:docMk/>
            <pc:sldMk cId="475742350" sldId="374"/>
            <ac:spMk id="13" creationId="{3783CA14-24A1-485C-8B30-D6A5D87987AD}"/>
          </ac:spMkLst>
        </pc:spChg>
        <pc:spChg chg="add">
          <ac:chgData name="Shaundell Diaz" userId="S::sdiaz@communityaction.us::cbc4cf4c-8aad-48a7-8df4-66065498bf01" providerId="AD" clId="Web-{ACE4AA3F-C5E9-4E4E-54D8-E6D37C167507}" dt="2022-09-29T14:58:50.175" v="697"/>
          <ac:spMkLst>
            <pc:docMk/>
            <pc:sldMk cId="475742350" sldId="374"/>
            <ac:spMk id="15" creationId="{9A97C86A-04D6-40F7-AE84-31AB43E6A846}"/>
          </ac:spMkLst>
        </pc:spChg>
        <pc:spChg chg="add">
          <ac:chgData name="Shaundell Diaz" userId="S::sdiaz@communityaction.us::cbc4cf4c-8aad-48a7-8df4-66065498bf01" providerId="AD" clId="Web-{ACE4AA3F-C5E9-4E4E-54D8-E6D37C167507}" dt="2022-09-29T14:58:50.175" v="697"/>
          <ac:spMkLst>
            <pc:docMk/>
            <pc:sldMk cId="475742350" sldId="374"/>
            <ac:spMk id="17" creationId="{FF9F2414-84E8-453E-B1F3-389FDE8192D9}"/>
          </ac:spMkLst>
        </pc:spChg>
        <pc:spChg chg="add">
          <ac:chgData name="Shaundell Diaz" userId="S::sdiaz@communityaction.us::cbc4cf4c-8aad-48a7-8df4-66065498bf01" providerId="AD" clId="Web-{ACE4AA3F-C5E9-4E4E-54D8-E6D37C167507}" dt="2022-09-29T14:58:50.175" v="697"/>
          <ac:spMkLst>
            <pc:docMk/>
            <pc:sldMk cId="475742350" sldId="374"/>
            <ac:spMk id="19" creationId="{3ECA69A1-7536-43AC-85EF-C7106179F5ED}"/>
          </ac:spMkLst>
        </pc:spChg>
        <pc:picChg chg="add mod">
          <ac:chgData name="Shaundell Diaz" userId="S::sdiaz@communityaction.us::cbc4cf4c-8aad-48a7-8df4-66065498bf01" providerId="AD" clId="Web-{ACE4AA3F-C5E9-4E4E-54D8-E6D37C167507}" dt="2022-09-29T14:58:50.175" v="697"/>
          <ac:picMkLst>
            <pc:docMk/>
            <pc:sldMk cId="475742350" sldId="374"/>
            <ac:picMk id="2" creationId="{3B49BB6D-15FF-3C87-017B-13846B48A8F7}"/>
          </ac:picMkLst>
        </pc:picChg>
      </pc:sldChg>
    </pc:docChg>
  </pc:docChgLst>
  <pc:docChgLst>
    <pc:chgData name="Michele LaFleur" userId="S::mlafleur@communityaction.us::58118c4b-15cb-4c49-9e94-399dbb2ec8e7" providerId="AD" clId="Web-{89693332-EA95-D89A-944C-13D425A1EB7A}"/>
    <pc:docChg chg="addSld modSld sldOrd">
      <pc:chgData name="Michele LaFleur" userId="S::mlafleur@communityaction.us::58118c4b-15cb-4c49-9e94-399dbb2ec8e7" providerId="AD" clId="Web-{89693332-EA95-D89A-944C-13D425A1EB7A}" dt="2022-09-29T16:54:56.699" v="641"/>
      <pc:docMkLst>
        <pc:docMk/>
      </pc:docMkLst>
      <pc:sldChg chg="mod modShow modNotes">
        <pc:chgData name="Michele LaFleur" userId="S::mlafleur@communityaction.us::58118c4b-15cb-4c49-9e94-399dbb2ec8e7" providerId="AD" clId="Web-{89693332-EA95-D89A-944C-13D425A1EB7A}" dt="2022-09-29T16:54:56.699" v="641"/>
        <pc:sldMkLst>
          <pc:docMk/>
          <pc:sldMk cId="4154015570" sldId="310"/>
        </pc:sldMkLst>
      </pc:sldChg>
      <pc:sldChg chg="addSp delSp modSp modNotes">
        <pc:chgData name="Michele LaFleur" userId="S::mlafleur@communityaction.us::58118c4b-15cb-4c49-9e94-399dbb2ec8e7" providerId="AD" clId="Web-{89693332-EA95-D89A-944C-13D425A1EB7A}" dt="2022-09-29T16:19:29.717" v="78" actId="1076"/>
        <pc:sldMkLst>
          <pc:docMk/>
          <pc:sldMk cId="3319180454" sldId="317"/>
        </pc:sldMkLst>
        <pc:spChg chg="add del mod">
          <ac:chgData name="Michele LaFleur" userId="S::mlafleur@communityaction.us::58118c4b-15cb-4c49-9e94-399dbb2ec8e7" providerId="AD" clId="Web-{89693332-EA95-D89A-944C-13D425A1EB7A}" dt="2022-09-29T16:15:20.147" v="21"/>
          <ac:spMkLst>
            <pc:docMk/>
            <pc:sldMk cId="3319180454" sldId="317"/>
            <ac:spMk id="3" creationId="{413629C2-259C-25A6-5538-A7D525CFEBEC}"/>
          </ac:spMkLst>
        </pc:spChg>
        <pc:picChg chg="add mod ord">
          <ac:chgData name="Michele LaFleur" userId="S::mlafleur@communityaction.us::58118c4b-15cb-4c49-9e94-399dbb2ec8e7" providerId="AD" clId="Web-{89693332-EA95-D89A-944C-13D425A1EB7A}" dt="2022-09-29T16:19:29.717" v="78" actId="1076"/>
          <ac:picMkLst>
            <pc:docMk/>
            <pc:sldMk cId="3319180454" sldId="317"/>
            <ac:picMk id="4" creationId="{D4747920-AA7E-159F-D598-6013E977F032}"/>
          </ac:picMkLst>
        </pc:picChg>
        <pc:picChg chg="del">
          <ac:chgData name="Michele LaFleur" userId="S::mlafleur@communityaction.us::58118c4b-15cb-4c49-9e94-399dbb2ec8e7" providerId="AD" clId="Web-{89693332-EA95-D89A-944C-13D425A1EB7A}" dt="2022-09-29T16:15:19.241" v="20"/>
          <ac:picMkLst>
            <pc:docMk/>
            <pc:sldMk cId="3319180454" sldId="317"/>
            <ac:picMk id="8" creationId="{BB809FA9-9EB1-2028-6744-5F9218671F6B}"/>
          </ac:picMkLst>
        </pc:picChg>
      </pc:sldChg>
      <pc:sldChg chg="addSp delSp modSp modNotes">
        <pc:chgData name="Michele LaFleur" userId="S::mlafleur@communityaction.us::58118c4b-15cb-4c49-9e94-399dbb2ec8e7" providerId="AD" clId="Web-{89693332-EA95-D89A-944C-13D425A1EB7A}" dt="2022-09-29T16:34:47.461" v="271"/>
        <pc:sldMkLst>
          <pc:docMk/>
          <pc:sldMk cId="1424719703" sldId="318"/>
        </pc:sldMkLst>
        <pc:spChg chg="add del mod">
          <ac:chgData name="Michele LaFleur" userId="S::mlafleur@communityaction.us::58118c4b-15cb-4c49-9e94-399dbb2ec8e7" providerId="AD" clId="Web-{89693332-EA95-D89A-944C-13D425A1EB7A}" dt="2022-09-29T16:15:00.647" v="16"/>
          <ac:spMkLst>
            <pc:docMk/>
            <pc:sldMk cId="1424719703" sldId="318"/>
            <ac:spMk id="4" creationId="{B6AA63DB-EFC4-6C86-2735-832EDFD95927}"/>
          </ac:spMkLst>
        </pc:spChg>
        <pc:picChg chg="add del mod">
          <ac:chgData name="Michele LaFleur" userId="S::mlafleur@communityaction.us::58118c4b-15cb-4c49-9e94-399dbb2ec8e7" providerId="AD" clId="Web-{89693332-EA95-D89A-944C-13D425A1EB7A}" dt="2022-09-29T16:13:55.067" v="14"/>
          <ac:picMkLst>
            <pc:docMk/>
            <pc:sldMk cId="1424719703" sldId="318"/>
            <ac:picMk id="2" creationId="{B3AF91AC-988A-F680-1C52-591B98D6C92D}"/>
          </ac:picMkLst>
        </pc:picChg>
        <pc:picChg chg="del">
          <ac:chgData name="Michele LaFleur" userId="S::mlafleur@communityaction.us::58118c4b-15cb-4c49-9e94-399dbb2ec8e7" providerId="AD" clId="Web-{89693332-EA95-D89A-944C-13D425A1EB7A}" dt="2022-09-29T16:14:59.631" v="15"/>
          <ac:picMkLst>
            <pc:docMk/>
            <pc:sldMk cId="1424719703" sldId="318"/>
            <ac:picMk id="5" creationId="{7931BB06-1EF2-EC81-EF0B-125B267F396E}"/>
          </ac:picMkLst>
        </pc:picChg>
        <pc:picChg chg="add mod ord">
          <ac:chgData name="Michele LaFleur" userId="S::mlafleur@communityaction.us::58118c4b-15cb-4c49-9e94-399dbb2ec8e7" providerId="AD" clId="Web-{89693332-EA95-D89A-944C-13D425A1EB7A}" dt="2022-09-29T16:19:03.497" v="66" actId="1076"/>
          <ac:picMkLst>
            <pc:docMk/>
            <pc:sldMk cId="1424719703" sldId="318"/>
            <ac:picMk id="6" creationId="{B5FA9F3D-6667-AA19-32CA-06C2775C321D}"/>
          </ac:picMkLst>
        </pc:picChg>
      </pc:sldChg>
      <pc:sldChg chg="addSp delSp modSp modNotes">
        <pc:chgData name="Michele LaFleur" userId="S::mlafleur@communityaction.us::58118c4b-15cb-4c49-9e94-399dbb2ec8e7" providerId="AD" clId="Web-{89693332-EA95-D89A-944C-13D425A1EB7A}" dt="2022-09-29T16:18:43.090" v="59" actId="14100"/>
        <pc:sldMkLst>
          <pc:docMk/>
          <pc:sldMk cId="303333061" sldId="319"/>
        </pc:sldMkLst>
        <pc:spChg chg="add del mod">
          <ac:chgData name="Michele LaFleur" userId="S::mlafleur@communityaction.us::58118c4b-15cb-4c49-9e94-399dbb2ec8e7" providerId="AD" clId="Web-{89693332-EA95-D89A-944C-13D425A1EB7A}" dt="2022-09-29T16:15:44.898" v="26"/>
          <ac:spMkLst>
            <pc:docMk/>
            <pc:sldMk cId="303333061" sldId="319"/>
            <ac:spMk id="4" creationId="{F2D3CFCE-F72B-95B2-1F0C-DB0006C095A5}"/>
          </ac:spMkLst>
        </pc:spChg>
        <pc:spChg chg="add del mod">
          <ac:chgData name="Michele LaFleur" userId="S::mlafleur@communityaction.us::58118c4b-15cb-4c49-9e94-399dbb2ec8e7" providerId="AD" clId="Web-{89693332-EA95-D89A-944C-13D425A1EB7A}" dt="2022-09-29T16:15:49.054" v="29"/>
          <ac:spMkLst>
            <pc:docMk/>
            <pc:sldMk cId="303333061" sldId="319"/>
            <ac:spMk id="7" creationId="{8D2A7BE1-BC22-FCE5-26D3-36ACF15A5365}"/>
          </ac:spMkLst>
        </pc:spChg>
        <pc:picChg chg="add del mod">
          <ac:chgData name="Michele LaFleur" userId="S::mlafleur@communityaction.us::58118c4b-15cb-4c49-9e94-399dbb2ec8e7" providerId="AD" clId="Web-{89693332-EA95-D89A-944C-13D425A1EB7A}" dt="2022-09-29T16:15:45.773" v="27"/>
          <ac:picMkLst>
            <pc:docMk/>
            <pc:sldMk cId="303333061" sldId="319"/>
            <ac:picMk id="2" creationId="{1AD2A894-43FF-18C7-C1D2-0C2DA48041F5}"/>
          </ac:picMkLst>
        </pc:picChg>
        <pc:picChg chg="add del">
          <ac:chgData name="Michele LaFleur" userId="S::mlafleur@communityaction.us::58118c4b-15cb-4c49-9e94-399dbb2ec8e7" providerId="AD" clId="Web-{89693332-EA95-D89A-944C-13D425A1EB7A}" dt="2022-09-29T16:15:47.539" v="28"/>
          <ac:picMkLst>
            <pc:docMk/>
            <pc:sldMk cId="303333061" sldId="319"/>
            <ac:picMk id="5" creationId="{E96D30BE-8058-195D-98C4-5B64C5188D9E}"/>
          </ac:picMkLst>
        </pc:picChg>
        <pc:picChg chg="add mod ord">
          <ac:chgData name="Michele LaFleur" userId="S::mlafleur@communityaction.us::58118c4b-15cb-4c49-9e94-399dbb2ec8e7" providerId="AD" clId="Web-{89693332-EA95-D89A-944C-13D425A1EB7A}" dt="2022-09-29T16:18:43.090" v="59" actId="14100"/>
          <ac:picMkLst>
            <pc:docMk/>
            <pc:sldMk cId="303333061" sldId="319"/>
            <ac:picMk id="8" creationId="{3D343100-E816-67B9-538B-1FA178DC630B}"/>
          </ac:picMkLst>
        </pc:picChg>
      </pc:sldChg>
      <pc:sldChg chg="addSp delSp modSp modNotes">
        <pc:chgData name="Michele LaFleur" userId="S::mlafleur@communityaction.us::58118c4b-15cb-4c49-9e94-399dbb2ec8e7" providerId="AD" clId="Web-{89693332-EA95-D89A-944C-13D425A1EB7A}" dt="2022-09-29T16:52:32.226" v="640"/>
        <pc:sldMkLst>
          <pc:docMk/>
          <pc:sldMk cId="3434399222" sldId="326"/>
        </pc:sldMkLst>
        <pc:spChg chg="mod">
          <ac:chgData name="Michele LaFleur" userId="S::mlafleur@communityaction.us::58118c4b-15cb-4c49-9e94-399dbb2ec8e7" providerId="AD" clId="Web-{89693332-EA95-D89A-944C-13D425A1EB7A}" dt="2022-09-29T16:20:17.015" v="86" actId="14100"/>
          <ac:spMkLst>
            <pc:docMk/>
            <pc:sldMk cId="3434399222" sldId="326"/>
            <ac:spMk id="3" creationId="{13B24CED-B752-4121-8A69-B77520342D49}"/>
          </ac:spMkLst>
        </pc:spChg>
        <pc:spChg chg="add del mod">
          <ac:chgData name="Michele LaFleur" userId="S::mlafleur@communityaction.us::58118c4b-15cb-4c49-9e94-399dbb2ec8e7" providerId="AD" clId="Web-{89693332-EA95-D89A-944C-13D425A1EB7A}" dt="2022-09-29T16:16:16.555" v="35"/>
          <ac:spMkLst>
            <pc:docMk/>
            <pc:sldMk cId="3434399222" sldId="326"/>
            <ac:spMk id="4" creationId="{FE616434-38CA-457E-2C23-E0E48D725C85}"/>
          </ac:spMkLst>
        </pc:spChg>
        <pc:picChg chg="add mod ord">
          <ac:chgData name="Michele LaFleur" userId="S::mlafleur@communityaction.us::58118c4b-15cb-4c49-9e94-399dbb2ec8e7" providerId="AD" clId="Web-{89693332-EA95-D89A-944C-13D425A1EB7A}" dt="2022-09-29T16:20:26.546" v="88" actId="14100"/>
          <ac:picMkLst>
            <pc:docMk/>
            <pc:sldMk cId="3434399222" sldId="326"/>
            <ac:picMk id="5" creationId="{B79FEE5E-8989-A675-0D17-C25EA2C634C7}"/>
          </ac:picMkLst>
        </pc:picChg>
        <pc:picChg chg="del">
          <ac:chgData name="Michele LaFleur" userId="S::mlafleur@communityaction.us::58118c4b-15cb-4c49-9e94-399dbb2ec8e7" providerId="AD" clId="Web-{89693332-EA95-D89A-944C-13D425A1EB7A}" dt="2022-09-29T16:16:11.164" v="34"/>
          <ac:picMkLst>
            <pc:docMk/>
            <pc:sldMk cId="3434399222" sldId="326"/>
            <ac:picMk id="9" creationId="{B6DE1524-B728-0478-2D55-A9B58B2629B1}"/>
          </ac:picMkLst>
        </pc:picChg>
      </pc:sldChg>
      <pc:sldChg chg="modSp">
        <pc:chgData name="Michele LaFleur" userId="S::mlafleur@communityaction.us::58118c4b-15cb-4c49-9e94-399dbb2ec8e7" providerId="AD" clId="Web-{89693332-EA95-D89A-944C-13D425A1EB7A}" dt="2022-09-29T16:30:19.985" v="258" actId="20577"/>
        <pc:sldMkLst>
          <pc:docMk/>
          <pc:sldMk cId="3192397947" sldId="328"/>
        </pc:sldMkLst>
        <pc:spChg chg="mod">
          <ac:chgData name="Michele LaFleur" userId="S::mlafleur@communityaction.us::58118c4b-15cb-4c49-9e94-399dbb2ec8e7" providerId="AD" clId="Web-{89693332-EA95-D89A-944C-13D425A1EB7A}" dt="2022-09-29T16:30:19.985" v="258" actId="20577"/>
          <ac:spMkLst>
            <pc:docMk/>
            <pc:sldMk cId="3192397947" sldId="328"/>
            <ac:spMk id="2" creationId="{7BF7950C-7165-428B-8B5D-82DBB10B45A7}"/>
          </ac:spMkLst>
        </pc:spChg>
      </pc:sldChg>
      <pc:sldChg chg="modNotes">
        <pc:chgData name="Michele LaFleur" userId="S::mlafleur@communityaction.us::58118c4b-15cb-4c49-9e94-399dbb2ec8e7" providerId="AD" clId="Web-{89693332-EA95-D89A-944C-13D425A1EB7A}" dt="2022-09-29T16:13:39.019" v="12"/>
        <pc:sldMkLst>
          <pc:docMk/>
          <pc:sldMk cId="1485866182" sldId="343"/>
        </pc:sldMkLst>
      </pc:sldChg>
      <pc:sldChg chg="modNotes">
        <pc:chgData name="Michele LaFleur" userId="S::mlafleur@communityaction.us::58118c4b-15cb-4c49-9e94-399dbb2ec8e7" providerId="AD" clId="Web-{89693332-EA95-D89A-944C-13D425A1EB7A}" dt="2022-09-29T16:16:51.759" v="41"/>
        <pc:sldMkLst>
          <pc:docMk/>
          <pc:sldMk cId="3781319969" sldId="344"/>
        </pc:sldMkLst>
      </pc:sldChg>
      <pc:sldChg chg="modSp">
        <pc:chgData name="Michele LaFleur" userId="S::mlafleur@communityaction.us::58118c4b-15cb-4c49-9e94-399dbb2ec8e7" providerId="AD" clId="Web-{89693332-EA95-D89A-944C-13D425A1EB7A}" dt="2022-09-29T16:30:15.923" v="257" actId="20577"/>
        <pc:sldMkLst>
          <pc:docMk/>
          <pc:sldMk cId="3966001811" sldId="349"/>
        </pc:sldMkLst>
        <pc:spChg chg="mod">
          <ac:chgData name="Michele LaFleur" userId="S::mlafleur@communityaction.us::58118c4b-15cb-4c49-9e94-399dbb2ec8e7" providerId="AD" clId="Web-{89693332-EA95-D89A-944C-13D425A1EB7A}" dt="2022-09-29T16:30:15.923" v="257" actId="20577"/>
          <ac:spMkLst>
            <pc:docMk/>
            <pc:sldMk cId="3966001811" sldId="349"/>
            <ac:spMk id="4" creationId="{00000000-0000-0000-0000-000000000000}"/>
          </ac:spMkLst>
        </pc:spChg>
      </pc:sldChg>
      <pc:sldChg chg="modSp modNotes">
        <pc:chgData name="Michele LaFleur" userId="S::mlafleur@communityaction.us::58118c4b-15cb-4c49-9e94-399dbb2ec8e7" providerId="AD" clId="Web-{89693332-EA95-D89A-944C-13D425A1EB7A}" dt="2022-09-29T16:29:47.422" v="255" actId="1076"/>
        <pc:sldMkLst>
          <pc:docMk/>
          <pc:sldMk cId="287088986" sldId="363"/>
        </pc:sldMkLst>
        <pc:spChg chg="mod">
          <ac:chgData name="Michele LaFleur" userId="S::mlafleur@communityaction.us::58118c4b-15cb-4c49-9e94-399dbb2ec8e7" providerId="AD" clId="Web-{89693332-EA95-D89A-944C-13D425A1EB7A}" dt="2022-09-29T16:25:11.945" v="179" actId="20577"/>
          <ac:spMkLst>
            <pc:docMk/>
            <pc:sldMk cId="287088986" sldId="363"/>
            <ac:spMk id="2" creationId="{00000000-0000-0000-0000-000000000000}"/>
          </ac:spMkLst>
        </pc:spChg>
        <pc:spChg chg="mod">
          <ac:chgData name="Michele LaFleur" userId="S::mlafleur@communityaction.us::58118c4b-15cb-4c49-9e94-399dbb2ec8e7" providerId="AD" clId="Web-{89693332-EA95-D89A-944C-13D425A1EB7A}" dt="2022-09-29T16:25:15.445" v="180" actId="20577"/>
          <ac:spMkLst>
            <pc:docMk/>
            <pc:sldMk cId="287088986" sldId="363"/>
            <ac:spMk id="4" creationId="{00000000-0000-0000-0000-000000000000}"/>
          </ac:spMkLst>
        </pc:spChg>
        <pc:spChg chg="mod">
          <ac:chgData name="Michele LaFleur" userId="S::mlafleur@communityaction.us::58118c4b-15cb-4c49-9e94-399dbb2ec8e7" providerId="AD" clId="Web-{89693332-EA95-D89A-944C-13D425A1EB7A}" dt="2022-09-29T16:28:32.170" v="241" actId="1076"/>
          <ac:spMkLst>
            <pc:docMk/>
            <pc:sldMk cId="287088986" sldId="363"/>
            <ac:spMk id="5" creationId="{00000000-0000-0000-0000-000000000000}"/>
          </ac:spMkLst>
        </pc:spChg>
        <pc:spChg chg="mod">
          <ac:chgData name="Michele LaFleur" userId="S::mlafleur@communityaction.us::58118c4b-15cb-4c49-9e94-399dbb2ec8e7" providerId="AD" clId="Web-{89693332-EA95-D89A-944C-13D425A1EB7A}" dt="2022-09-29T16:28:33.701" v="242" actId="1076"/>
          <ac:spMkLst>
            <pc:docMk/>
            <pc:sldMk cId="287088986" sldId="363"/>
            <ac:spMk id="7" creationId="{00000000-0000-0000-0000-000000000000}"/>
          </ac:spMkLst>
        </pc:spChg>
        <pc:spChg chg="mod">
          <ac:chgData name="Michele LaFleur" userId="S::mlafleur@communityaction.us::58118c4b-15cb-4c49-9e94-399dbb2ec8e7" providerId="AD" clId="Web-{89693332-EA95-D89A-944C-13D425A1EB7A}" dt="2022-09-29T16:29:01.920" v="247" actId="1076"/>
          <ac:spMkLst>
            <pc:docMk/>
            <pc:sldMk cId="287088986" sldId="363"/>
            <ac:spMk id="8" creationId="{00000000-0000-0000-0000-000000000000}"/>
          </ac:spMkLst>
        </pc:spChg>
        <pc:spChg chg="mod">
          <ac:chgData name="Michele LaFleur" userId="S::mlafleur@communityaction.us::58118c4b-15cb-4c49-9e94-399dbb2ec8e7" providerId="AD" clId="Web-{89693332-EA95-D89A-944C-13D425A1EB7A}" dt="2022-09-29T16:28:21.935" v="239" actId="1076"/>
          <ac:spMkLst>
            <pc:docMk/>
            <pc:sldMk cId="287088986" sldId="363"/>
            <ac:spMk id="9" creationId="{00000000-0000-0000-0000-000000000000}"/>
          </ac:spMkLst>
        </pc:spChg>
        <pc:spChg chg="mod">
          <ac:chgData name="Michele LaFleur" userId="S::mlafleur@communityaction.us::58118c4b-15cb-4c49-9e94-399dbb2ec8e7" providerId="AD" clId="Web-{89693332-EA95-D89A-944C-13D425A1EB7A}" dt="2022-09-29T16:28:09.013" v="235" actId="1076"/>
          <ac:spMkLst>
            <pc:docMk/>
            <pc:sldMk cId="287088986" sldId="363"/>
            <ac:spMk id="10" creationId="{00000000-0000-0000-0000-000000000000}"/>
          </ac:spMkLst>
        </pc:spChg>
        <pc:spChg chg="mod">
          <ac:chgData name="Michele LaFleur" userId="S::mlafleur@communityaction.us::58118c4b-15cb-4c49-9e94-399dbb2ec8e7" providerId="AD" clId="Web-{89693332-EA95-D89A-944C-13D425A1EB7A}" dt="2022-09-29T16:29:32.796" v="253" actId="1076"/>
          <ac:spMkLst>
            <pc:docMk/>
            <pc:sldMk cId="287088986" sldId="363"/>
            <ac:spMk id="11" creationId="{00000000-0000-0000-0000-000000000000}"/>
          </ac:spMkLst>
        </pc:spChg>
        <pc:spChg chg="mod">
          <ac:chgData name="Michele LaFleur" userId="S::mlafleur@communityaction.us::58118c4b-15cb-4c49-9e94-399dbb2ec8e7" providerId="AD" clId="Web-{89693332-EA95-D89A-944C-13D425A1EB7A}" dt="2022-09-29T16:29:26.671" v="252" actId="1076"/>
          <ac:spMkLst>
            <pc:docMk/>
            <pc:sldMk cId="287088986" sldId="363"/>
            <ac:spMk id="12" creationId="{00000000-0000-0000-0000-000000000000}"/>
          </ac:spMkLst>
        </pc:spChg>
        <pc:spChg chg="mod">
          <ac:chgData name="Michele LaFleur" userId="S::mlafleur@communityaction.us::58118c4b-15cb-4c49-9e94-399dbb2ec8e7" providerId="AD" clId="Web-{89693332-EA95-D89A-944C-13D425A1EB7A}" dt="2022-09-29T16:28:58.983" v="246" actId="1076"/>
          <ac:spMkLst>
            <pc:docMk/>
            <pc:sldMk cId="287088986" sldId="363"/>
            <ac:spMk id="13" creationId="{00000000-0000-0000-0000-000000000000}"/>
          </ac:spMkLst>
        </pc:spChg>
        <pc:spChg chg="mod">
          <ac:chgData name="Michele LaFleur" userId="S::mlafleur@communityaction.us::58118c4b-15cb-4c49-9e94-399dbb2ec8e7" providerId="AD" clId="Web-{89693332-EA95-D89A-944C-13D425A1EB7A}" dt="2022-09-29T16:29:38.015" v="254" actId="1076"/>
          <ac:spMkLst>
            <pc:docMk/>
            <pc:sldMk cId="287088986" sldId="363"/>
            <ac:spMk id="14" creationId="{00000000-0000-0000-0000-000000000000}"/>
          </ac:spMkLst>
        </pc:spChg>
        <pc:spChg chg="mod">
          <ac:chgData name="Michele LaFleur" userId="S::mlafleur@communityaction.us::58118c4b-15cb-4c49-9e94-399dbb2ec8e7" providerId="AD" clId="Web-{89693332-EA95-D89A-944C-13D425A1EB7A}" dt="2022-09-29T16:29:47.422" v="255" actId="1076"/>
          <ac:spMkLst>
            <pc:docMk/>
            <pc:sldMk cId="287088986" sldId="363"/>
            <ac:spMk id="15" creationId="{00000000-0000-0000-0000-000000000000}"/>
          </ac:spMkLst>
        </pc:spChg>
      </pc:sldChg>
      <pc:sldChg chg="modNotes">
        <pc:chgData name="Michele LaFleur" userId="S::mlafleur@communityaction.us::58118c4b-15cb-4c49-9e94-399dbb2ec8e7" providerId="AD" clId="Web-{89693332-EA95-D89A-944C-13D425A1EB7A}" dt="2022-09-29T16:13:24.128" v="10"/>
        <pc:sldMkLst>
          <pc:docMk/>
          <pc:sldMk cId="3758880434" sldId="365"/>
        </pc:sldMkLst>
      </pc:sldChg>
      <pc:sldChg chg="modNotes">
        <pc:chgData name="Michele LaFleur" userId="S::mlafleur@communityaction.us::58118c4b-15cb-4c49-9e94-399dbb2ec8e7" providerId="AD" clId="Web-{89693332-EA95-D89A-944C-13D425A1EB7A}" dt="2022-09-29T16:13:10.722" v="5"/>
        <pc:sldMkLst>
          <pc:docMk/>
          <pc:sldMk cId="2509797310" sldId="370"/>
        </pc:sldMkLst>
      </pc:sldChg>
      <pc:sldChg chg="addSp delSp modSp add ord replId modNotes">
        <pc:chgData name="Michele LaFleur" userId="S::mlafleur@communityaction.us::58118c4b-15cb-4c49-9e94-399dbb2ec8e7" providerId="AD" clId="Web-{89693332-EA95-D89A-944C-13D425A1EB7A}" dt="2022-09-29T16:40:00.220" v="349"/>
        <pc:sldMkLst>
          <pc:docMk/>
          <pc:sldMk cId="1530789416" sldId="375"/>
        </pc:sldMkLst>
        <pc:spChg chg="mod">
          <ac:chgData name="Michele LaFleur" userId="S::mlafleur@communityaction.us::58118c4b-15cb-4c49-9e94-399dbb2ec8e7" providerId="AD" clId="Web-{89693332-EA95-D89A-944C-13D425A1EB7A}" dt="2022-09-29T16:20:36.297" v="89" actId="14100"/>
          <ac:spMkLst>
            <pc:docMk/>
            <pc:sldMk cId="1530789416" sldId="375"/>
            <ac:spMk id="3" creationId="{13B24CED-B752-4121-8A69-B77520342D49}"/>
          </ac:spMkLst>
        </pc:spChg>
        <pc:spChg chg="add del mod">
          <ac:chgData name="Michele LaFleur" userId="S::mlafleur@communityaction.us::58118c4b-15cb-4c49-9e94-399dbb2ec8e7" providerId="AD" clId="Web-{89693332-EA95-D89A-944C-13D425A1EB7A}" dt="2022-09-29T16:17:20.463" v="49"/>
          <ac:spMkLst>
            <pc:docMk/>
            <pc:sldMk cId="1530789416" sldId="375"/>
            <ac:spMk id="4" creationId="{4CCFC1E0-C013-C153-16F4-CBEC397642A2}"/>
          </ac:spMkLst>
        </pc:spChg>
        <pc:picChg chg="del">
          <ac:chgData name="Michele LaFleur" userId="S::mlafleur@communityaction.us::58118c4b-15cb-4c49-9e94-399dbb2ec8e7" providerId="AD" clId="Web-{89693332-EA95-D89A-944C-13D425A1EB7A}" dt="2022-09-29T16:17:15.588" v="48"/>
          <ac:picMkLst>
            <pc:docMk/>
            <pc:sldMk cId="1530789416" sldId="375"/>
            <ac:picMk id="5" creationId="{B79FEE5E-8989-A675-0D17-C25EA2C634C7}"/>
          </ac:picMkLst>
        </pc:picChg>
        <pc:picChg chg="add mod ord">
          <ac:chgData name="Michele LaFleur" userId="S::mlafleur@communityaction.us::58118c4b-15cb-4c49-9e94-399dbb2ec8e7" providerId="AD" clId="Web-{89693332-EA95-D89A-944C-13D425A1EB7A}" dt="2022-09-29T16:18:24.215" v="58" actId="14100"/>
          <ac:picMkLst>
            <pc:docMk/>
            <pc:sldMk cId="1530789416" sldId="375"/>
            <ac:picMk id="6" creationId="{73B241FA-ABDD-0E17-7836-7198FDED940F}"/>
          </ac:picMkLst>
        </pc:picChg>
      </pc:sldChg>
    </pc:docChg>
  </pc:docChgLst>
  <pc:docChgLst>
    <pc:chgData name="Shaundell Diaz" userId="S::sdiaz@communityaction.us::cbc4cf4c-8aad-48a7-8df4-66065498bf01" providerId="AD" clId="Web-{1732AE93-EAC5-3804-5D3A-474B580C13E1}"/>
    <pc:docChg chg="modSld">
      <pc:chgData name="Shaundell Diaz" userId="S::sdiaz@communityaction.us::cbc4cf4c-8aad-48a7-8df4-66065498bf01" providerId="AD" clId="Web-{1732AE93-EAC5-3804-5D3A-474B580C13E1}" dt="2022-09-26T16:33:32.708" v="189"/>
      <pc:docMkLst>
        <pc:docMk/>
      </pc:docMkLst>
      <pc:sldChg chg="delSp modSp">
        <pc:chgData name="Shaundell Diaz" userId="S::sdiaz@communityaction.us::cbc4cf4c-8aad-48a7-8df4-66065498bf01" providerId="AD" clId="Web-{1732AE93-EAC5-3804-5D3A-474B580C13E1}" dt="2022-09-26T16:13:13.158" v="30" actId="1076"/>
        <pc:sldMkLst>
          <pc:docMk/>
          <pc:sldMk cId="2470586326" sldId="257"/>
        </pc:sldMkLst>
        <pc:spChg chg="mod">
          <ac:chgData name="Shaundell Diaz" userId="S::sdiaz@communityaction.us::cbc4cf4c-8aad-48a7-8df4-66065498bf01" providerId="AD" clId="Web-{1732AE93-EAC5-3804-5D3A-474B580C13E1}" dt="2022-09-26T16:11:15.717" v="28" actId="20577"/>
          <ac:spMkLst>
            <pc:docMk/>
            <pc:sldMk cId="2470586326" sldId="257"/>
            <ac:spMk id="2" creationId="{00000000-0000-0000-0000-000000000000}"/>
          </ac:spMkLst>
        </pc:spChg>
        <pc:spChg chg="mod">
          <ac:chgData name="Shaundell Diaz" userId="S::sdiaz@communityaction.us::cbc4cf4c-8aad-48a7-8df4-66065498bf01" providerId="AD" clId="Web-{1732AE93-EAC5-3804-5D3A-474B580C13E1}" dt="2022-09-26T16:10:50.716" v="25" actId="20577"/>
          <ac:spMkLst>
            <pc:docMk/>
            <pc:sldMk cId="2470586326" sldId="257"/>
            <ac:spMk id="3" creationId="{00000000-0000-0000-0000-000000000000}"/>
          </ac:spMkLst>
        </pc:spChg>
        <pc:spChg chg="del">
          <ac:chgData name="Shaundell Diaz" userId="S::sdiaz@communityaction.us::cbc4cf4c-8aad-48a7-8df4-66065498bf01" providerId="AD" clId="Web-{1732AE93-EAC5-3804-5D3A-474B580C13E1}" dt="2022-09-26T16:13:08.127" v="29"/>
          <ac:spMkLst>
            <pc:docMk/>
            <pc:sldMk cId="2470586326" sldId="257"/>
            <ac:spMk id="5" creationId="{8578C425-3D3B-C738-55F8-A95CB13BBD76}"/>
          </ac:spMkLst>
        </pc:spChg>
        <pc:picChg chg="mod">
          <ac:chgData name="Shaundell Diaz" userId="S::sdiaz@communityaction.us::cbc4cf4c-8aad-48a7-8df4-66065498bf01" providerId="AD" clId="Web-{1732AE93-EAC5-3804-5D3A-474B580C13E1}" dt="2022-09-26T16:13:13.158" v="30" actId="1076"/>
          <ac:picMkLst>
            <pc:docMk/>
            <pc:sldMk cId="2470586326" sldId="257"/>
            <ac:picMk id="4" creationId="{226592B3-3E1D-8DDB-8B8C-3039E27E7EB9}"/>
          </ac:picMkLst>
        </pc:picChg>
      </pc:sldChg>
      <pc:sldChg chg="addSp delSp modSp mod setBg">
        <pc:chgData name="Shaundell Diaz" userId="S::sdiaz@communityaction.us::cbc4cf4c-8aad-48a7-8df4-66065498bf01" providerId="AD" clId="Web-{1732AE93-EAC5-3804-5D3A-474B580C13E1}" dt="2022-09-26T16:33:32.708" v="189"/>
        <pc:sldMkLst>
          <pc:docMk/>
          <pc:sldMk cId="2200176132" sldId="258"/>
        </pc:sldMkLst>
        <pc:spChg chg="mod">
          <ac:chgData name="Shaundell Diaz" userId="S::sdiaz@communityaction.us::cbc4cf4c-8aad-48a7-8df4-66065498bf01" providerId="AD" clId="Web-{1732AE93-EAC5-3804-5D3A-474B580C13E1}" dt="2022-09-26T16:33:32.708" v="189"/>
          <ac:spMkLst>
            <pc:docMk/>
            <pc:sldMk cId="2200176132" sldId="258"/>
            <ac:spMk id="2" creationId="{00000000-0000-0000-0000-000000000000}"/>
          </ac:spMkLst>
        </pc:spChg>
        <pc:spChg chg="mod ord">
          <ac:chgData name="Shaundell Diaz" userId="S::sdiaz@communityaction.us::cbc4cf4c-8aad-48a7-8df4-66065498bf01" providerId="AD" clId="Web-{1732AE93-EAC5-3804-5D3A-474B580C13E1}" dt="2022-09-26T16:33:32.708" v="189"/>
          <ac:spMkLst>
            <pc:docMk/>
            <pc:sldMk cId="2200176132" sldId="258"/>
            <ac:spMk id="3" creationId="{00000000-0000-0000-0000-000000000000}"/>
          </ac:spMkLst>
        </pc:spChg>
        <pc:spChg chg="add">
          <ac:chgData name="Shaundell Diaz" userId="S::sdiaz@communityaction.us::cbc4cf4c-8aad-48a7-8df4-66065498bf01" providerId="AD" clId="Web-{1732AE93-EAC5-3804-5D3A-474B580C13E1}" dt="2022-09-26T16:33:32.708" v="189"/>
          <ac:spMkLst>
            <pc:docMk/>
            <pc:sldMk cId="2200176132" sldId="258"/>
            <ac:spMk id="9" creationId="{9F4444CE-BC8D-4D61-B303-4C05614E62AB}"/>
          </ac:spMkLst>
        </pc:spChg>
        <pc:spChg chg="add">
          <ac:chgData name="Shaundell Diaz" userId="S::sdiaz@communityaction.us::cbc4cf4c-8aad-48a7-8df4-66065498bf01" providerId="AD" clId="Web-{1732AE93-EAC5-3804-5D3A-474B580C13E1}" dt="2022-09-26T16:33:32.708" v="189"/>
          <ac:spMkLst>
            <pc:docMk/>
            <pc:sldMk cId="2200176132" sldId="258"/>
            <ac:spMk id="10" creationId="{62423CA5-E2E1-4789-B759-9906C1C94063}"/>
          </ac:spMkLst>
        </pc:spChg>
        <pc:spChg chg="add">
          <ac:chgData name="Shaundell Diaz" userId="S::sdiaz@communityaction.us::cbc4cf4c-8aad-48a7-8df4-66065498bf01" providerId="AD" clId="Web-{1732AE93-EAC5-3804-5D3A-474B580C13E1}" dt="2022-09-26T16:33:32.708" v="189"/>
          <ac:spMkLst>
            <pc:docMk/>
            <pc:sldMk cId="2200176132" sldId="258"/>
            <ac:spMk id="11" creationId="{73772B81-181F-48B7-8826-4D9686D15DF5}"/>
          </ac:spMkLst>
        </pc:spChg>
        <pc:spChg chg="add del">
          <ac:chgData name="Shaundell Diaz" userId="S::sdiaz@communityaction.us::cbc4cf4c-8aad-48a7-8df4-66065498bf01" providerId="AD" clId="Web-{1732AE93-EAC5-3804-5D3A-474B580C13E1}" dt="2022-09-26T16:33:24.161" v="186"/>
          <ac:spMkLst>
            <pc:docMk/>
            <pc:sldMk cId="2200176132" sldId="258"/>
            <ac:spMk id="12" creationId="{9F4444CE-BC8D-4D61-B303-4C05614E62AB}"/>
          </ac:spMkLst>
        </pc:spChg>
        <pc:spChg chg="add">
          <ac:chgData name="Shaundell Diaz" userId="S::sdiaz@communityaction.us::cbc4cf4c-8aad-48a7-8df4-66065498bf01" providerId="AD" clId="Web-{1732AE93-EAC5-3804-5D3A-474B580C13E1}" dt="2022-09-26T16:33:32.708" v="189"/>
          <ac:spMkLst>
            <pc:docMk/>
            <pc:sldMk cId="2200176132" sldId="258"/>
            <ac:spMk id="13" creationId="{B2205F6E-03C6-4E92-877C-E2482F6599AA}"/>
          </ac:spMkLst>
        </pc:spChg>
        <pc:spChg chg="add del">
          <ac:chgData name="Shaundell Diaz" userId="S::sdiaz@communityaction.us::cbc4cf4c-8aad-48a7-8df4-66065498bf01" providerId="AD" clId="Web-{1732AE93-EAC5-3804-5D3A-474B580C13E1}" dt="2022-09-26T16:33:24.161" v="186"/>
          <ac:spMkLst>
            <pc:docMk/>
            <pc:sldMk cId="2200176132" sldId="258"/>
            <ac:spMk id="14" creationId="{62423CA5-E2E1-4789-B759-9906C1C94063}"/>
          </ac:spMkLst>
        </pc:spChg>
        <pc:spChg chg="add del">
          <ac:chgData name="Shaundell Diaz" userId="S::sdiaz@communityaction.us::cbc4cf4c-8aad-48a7-8df4-66065498bf01" providerId="AD" clId="Web-{1732AE93-EAC5-3804-5D3A-474B580C13E1}" dt="2022-09-26T16:33:24.161" v="186"/>
          <ac:spMkLst>
            <pc:docMk/>
            <pc:sldMk cId="2200176132" sldId="258"/>
            <ac:spMk id="16" creationId="{73772B81-181F-48B7-8826-4D9686D15DF5}"/>
          </ac:spMkLst>
        </pc:spChg>
        <pc:spChg chg="add del">
          <ac:chgData name="Shaundell Diaz" userId="S::sdiaz@communityaction.us::cbc4cf4c-8aad-48a7-8df4-66065498bf01" providerId="AD" clId="Web-{1732AE93-EAC5-3804-5D3A-474B580C13E1}" dt="2022-09-26T16:33:24.161" v="186"/>
          <ac:spMkLst>
            <pc:docMk/>
            <pc:sldMk cId="2200176132" sldId="258"/>
            <ac:spMk id="18" creationId="{B2205F6E-03C6-4E92-877C-E2482F6599AA}"/>
          </ac:spMkLst>
        </pc:spChg>
        <pc:picChg chg="mod">
          <ac:chgData name="Shaundell Diaz" userId="S::sdiaz@communityaction.us::cbc4cf4c-8aad-48a7-8df4-66065498bf01" providerId="AD" clId="Web-{1732AE93-EAC5-3804-5D3A-474B580C13E1}" dt="2022-09-26T16:33:32.708" v="189"/>
          <ac:picMkLst>
            <pc:docMk/>
            <pc:sldMk cId="2200176132" sldId="258"/>
            <ac:picMk id="7" creationId="{B1D863B8-6604-4702-8B0D-49A2B7DB8F05}"/>
          </ac:picMkLst>
        </pc:picChg>
      </pc:sldChg>
      <pc:sldChg chg="addSp modSp mod setBg">
        <pc:chgData name="Shaundell Diaz" userId="S::sdiaz@communityaction.us::cbc4cf4c-8aad-48a7-8df4-66065498bf01" providerId="AD" clId="Web-{1732AE93-EAC5-3804-5D3A-474B580C13E1}" dt="2022-09-26T16:21:35.032" v="83" actId="1076"/>
        <pc:sldMkLst>
          <pc:docMk/>
          <pc:sldMk cId="1602366340" sldId="260"/>
        </pc:sldMkLst>
        <pc:spChg chg="mod">
          <ac:chgData name="Shaundell Diaz" userId="S::sdiaz@communityaction.us::cbc4cf4c-8aad-48a7-8df4-66065498bf01" providerId="AD" clId="Web-{1732AE93-EAC5-3804-5D3A-474B580C13E1}" dt="2022-09-26T16:21:35.032" v="83" actId="1076"/>
          <ac:spMkLst>
            <pc:docMk/>
            <pc:sldMk cId="1602366340" sldId="260"/>
            <ac:spMk id="2" creationId="{00000000-0000-0000-0000-000000000000}"/>
          </ac:spMkLst>
        </pc:spChg>
        <pc:spChg chg="mod">
          <ac:chgData name="Shaundell Diaz" userId="S::sdiaz@communityaction.us::cbc4cf4c-8aad-48a7-8df4-66065498bf01" providerId="AD" clId="Web-{1732AE93-EAC5-3804-5D3A-474B580C13E1}" dt="2022-09-26T16:21:27.188" v="81" actId="14100"/>
          <ac:spMkLst>
            <pc:docMk/>
            <pc:sldMk cId="1602366340" sldId="260"/>
            <ac:spMk id="3" creationId="{00000000-0000-0000-0000-000000000000}"/>
          </ac:spMkLst>
        </pc:spChg>
        <pc:spChg chg="add">
          <ac:chgData name="Shaundell Diaz" userId="S::sdiaz@communityaction.us::cbc4cf4c-8aad-48a7-8df4-66065498bf01" providerId="AD" clId="Web-{1732AE93-EAC5-3804-5D3A-474B580C13E1}" dt="2022-09-26T16:21:16.734" v="79"/>
          <ac:spMkLst>
            <pc:docMk/>
            <pc:sldMk cId="1602366340" sldId="260"/>
            <ac:spMk id="25" creationId="{A65AC7D1-EAA9-48F5-B509-60A7F50BF703}"/>
          </ac:spMkLst>
        </pc:spChg>
        <pc:spChg chg="add">
          <ac:chgData name="Shaundell Diaz" userId="S::sdiaz@communityaction.us::cbc4cf4c-8aad-48a7-8df4-66065498bf01" providerId="AD" clId="Web-{1732AE93-EAC5-3804-5D3A-474B580C13E1}" dt="2022-09-26T16:21:16.734" v="79"/>
          <ac:spMkLst>
            <pc:docMk/>
            <pc:sldMk cId="1602366340" sldId="260"/>
            <ac:spMk id="27" creationId="{D6320AF9-619A-4175-865B-5663E1AEF4C5}"/>
          </ac:spMkLst>
        </pc:spChg>
        <pc:spChg chg="add">
          <ac:chgData name="Shaundell Diaz" userId="S::sdiaz@communityaction.us::cbc4cf4c-8aad-48a7-8df4-66065498bf01" providerId="AD" clId="Web-{1732AE93-EAC5-3804-5D3A-474B580C13E1}" dt="2022-09-26T16:21:16.734" v="79"/>
          <ac:spMkLst>
            <pc:docMk/>
            <pc:sldMk cId="1602366340" sldId="260"/>
            <ac:spMk id="33" creationId="{7E018740-5C2B-4A41-AC1A-7E68D1EC1954}"/>
          </ac:spMkLst>
        </pc:spChg>
        <pc:spChg chg="add">
          <ac:chgData name="Shaundell Diaz" userId="S::sdiaz@communityaction.us::cbc4cf4c-8aad-48a7-8df4-66065498bf01" providerId="AD" clId="Web-{1732AE93-EAC5-3804-5D3A-474B580C13E1}" dt="2022-09-26T16:21:16.734" v="79"/>
          <ac:spMkLst>
            <pc:docMk/>
            <pc:sldMk cId="1602366340" sldId="260"/>
            <ac:spMk id="35" creationId="{166F75A4-C475-4941-8EE2-B80A06A2C1BB}"/>
          </ac:spMkLst>
        </pc:spChg>
        <pc:spChg chg="add">
          <ac:chgData name="Shaundell Diaz" userId="S::sdiaz@communityaction.us::cbc4cf4c-8aad-48a7-8df4-66065498bf01" providerId="AD" clId="Web-{1732AE93-EAC5-3804-5D3A-474B580C13E1}" dt="2022-09-26T16:21:16.734" v="79"/>
          <ac:spMkLst>
            <pc:docMk/>
            <pc:sldMk cId="1602366340" sldId="260"/>
            <ac:spMk id="37" creationId="{A032553A-72E8-4B0D-8405-FF9771C9AF05}"/>
          </ac:spMkLst>
        </pc:spChg>
        <pc:spChg chg="add">
          <ac:chgData name="Shaundell Diaz" userId="S::sdiaz@communityaction.us::cbc4cf4c-8aad-48a7-8df4-66065498bf01" providerId="AD" clId="Web-{1732AE93-EAC5-3804-5D3A-474B580C13E1}" dt="2022-09-26T16:21:16.734" v="79"/>
          <ac:spMkLst>
            <pc:docMk/>
            <pc:sldMk cId="1602366340" sldId="260"/>
            <ac:spMk id="39" creationId="{765800AC-C3B9-498E-87BC-29FAE4C76B21}"/>
          </ac:spMkLst>
        </pc:spChg>
        <pc:spChg chg="add">
          <ac:chgData name="Shaundell Diaz" userId="S::sdiaz@communityaction.us::cbc4cf4c-8aad-48a7-8df4-66065498bf01" providerId="AD" clId="Web-{1732AE93-EAC5-3804-5D3A-474B580C13E1}" dt="2022-09-26T16:21:16.734" v="79"/>
          <ac:spMkLst>
            <pc:docMk/>
            <pc:sldMk cId="1602366340" sldId="260"/>
            <ac:spMk id="41" creationId="{1F9D6ACB-2FF4-49F9-978A-E0D5327FC635}"/>
          </ac:spMkLst>
        </pc:spChg>
        <pc:spChg chg="add">
          <ac:chgData name="Shaundell Diaz" userId="S::sdiaz@communityaction.us::cbc4cf4c-8aad-48a7-8df4-66065498bf01" providerId="AD" clId="Web-{1732AE93-EAC5-3804-5D3A-474B580C13E1}" dt="2022-09-26T16:21:16.734" v="79"/>
          <ac:spMkLst>
            <pc:docMk/>
            <pc:sldMk cId="1602366340" sldId="260"/>
            <ac:spMk id="43" creationId="{A5EC319D-0FEA-4B95-A3EA-01E35672C95B}"/>
          </ac:spMkLst>
        </pc:spChg>
        <pc:picChg chg="mod ord">
          <ac:chgData name="Shaundell Diaz" userId="S::sdiaz@communityaction.us::cbc4cf4c-8aad-48a7-8df4-66065498bf01" providerId="AD" clId="Web-{1732AE93-EAC5-3804-5D3A-474B580C13E1}" dt="2022-09-26T16:21:16.734" v="79"/>
          <ac:picMkLst>
            <pc:docMk/>
            <pc:sldMk cId="1602366340" sldId="260"/>
            <ac:picMk id="20" creationId="{DF25469D-C25A-5AB0-9BF0-38515BDE1B1B}"/>
          </ac:picMkLst>
        </pc:picChg>
        <pc:cxnChg chg="add">
          <ac:chgData name="Shaundell Diaz" userId="S::sdiaz@communityaction.us::cbc4cf4c-8aad-48a7-8df4-66065498bf01" providerId="AD" clId="Web-{1732AE93-EAC5-3804-5D3A-474B580C13E1}" dt="2022-09-26T16:21:16.734" v="79"/>
          <ac:cxnSpMkLst>
            <pc:docMk/>
            <pc:sldMk cId="1602366340" sldId="260"/>
            <ac:cxnSpMk id="29" creationId="{063B6EC6-D752-4EE7-908B-F8F19E8C7FEA}"/>
          </ac:cxnSpMkLst>
        </pc:cxnChg>
        <pc:cxnChg chg="add">
          <ac:chgData name="Shaundell Diaz" userId="S::sdiaz@communityaction.us::cbc4cf4c-8aad-48a7-8df4-66065498bf01" providerId="AD" clId="Web-{1732AE93-EAC5-3804-5D3A-474B580C13E1}" dt="2022-09-26T16:21:16.734" v="79"/>
          <ac:cxnSpMkLst>
            <pc:docMk/>
            <pc:sldMk cId="1602366340" sldId="260"/>
            <ac:cxnSpMk id="31" creationId="{EFECD4E8-AD3E-4228-82A2-9461958EA94D}"/>
          </ac:cxnSpMkLst>
        </pc:cxnChg>
      </pc:sldChg>
      <pc:sldChg chg="modSp">
        <pc:chgData name="Shaundell Diaz" userId="S::sdiaz@communityaction.us::cbc4cf4c-8aad-48a7-8df4-66065498bf01" providerId="AD" clId="Web-{1732AE93-EAC5-3804-5D3A-474B580C13E1}" dt="2022-09-26T16:31:13.032" v="177" actId="20577"/>
        <pc:sldMkLst>
          <pc:docMk/>
          <pc:sldMk cId="133241021" sldId="299"/>
        </pc:sldMkLst>
        <pc:spChg chg="mod">
          <ac:chgData name="Shaundell Diaz" userId="S::sdiaz@communityaction.us::cbc4cf4c-8aad-48a7-8df4-66065498bf01" providerId="AD" clId="Web-{1732AE93-EAC5-3804-5D3A-474B580C13E1}" dt="2022-09-26T16:31:13.032" v="177" actId="20577"/>
          <ac:spMkLst>
            <pc:docMk/>
            <pc:sldMk cId="133241021" sldId="299"/>
            <ac:spMk id="2" creationId="{00000000-0000-0000-0000-000000000000}"/>
          </ac:spMkLst>
        </pc:spChg>
      </pc:sldChg>
      <pc:sldChg chg="modSp">
        <pc:chgData name="Shaundell Diaz" userId="S::sdiaz@communityaction.us::cbc4cf4c-8aad-48a7-8df4-66065498bf01" providerId="AD" clId="Web-{1732AE93-EAC5-3804-5D3A-474B580C13E1}" dt="2022-09-26T16:18:40.386" v="62" actId="20577"/>
        <pc:sldMkLst>
          <pc:docMk/>
          <pc:sldMk cId="2527543384" sldId="311"/>
        </pc:sldMkLst>
        <pc:spChg chg="mod">
          <ac:chgData name="Shaundell Diaz" userId="S::sdiaz@communityaction.us::cbc4cf4c-8aad-48a7-8df4-66065498bf01" providerId="AD" clId="Web-{1732AE93-EAC5-3804-5D3A-474B580C13E1}" dt="2022-09-26T16:18:40.386" v="62" actId="20577"/>
          <ac:spMkLst>
            <pc:docMk/>
            <pc:sldMk cId="2527543384" sldId="311"/>
            <ac:spMk id="3" creationId="{00000000-0000-0000-0000-000000000000}"/>
          </ac:spMkLst>
        </pc:spChg>
      </pc:sldChg>
      <pc:sldChg chg="addSp delSp modSp mod setBg setClrOvrMap">
        <pc:chgData name="Shaundell Diaz" userId="S::sdiaz@communityaction.us::cbc4cf4c-8aad-48a7-8df4-66065498bf01" providerId="AD" clId="Web-{1732AE93-EAC5-3804-5D3A-474B580C13E1}" dt="2022-09-26T16:30:30.781" v="175" actId="20577"/>
        <pc:sldMkLst>
          <pc:docMk/>
          <pc:sldMk cId="3138883741" sldId="320"/>
        </pc:sldMkLst>
        <pc:spChg chg="mod ord">
          <ac:chgData name="Shaundell Diaz" userId="S::sdiaz@communityaction.us::cbc4cf4c-8aad-48a7-8df4-66065498bf01" providerId="AD" clId="Web-{1732AE93-EAC5-3804-5D3A-474B580C13E1}" dt="2022-09-26T16:29:33.420" v="163"/>
          <ac:spMkLst>
            <pc:docMk/>
            <pc:sldMk cId="3138883741" sldId="320"/>
            <ac:spMk id="2" creationId="{00000000-0000-0000-0000-000000000000}"/>
          </ac:spMkLst>
        </pc:spChg>
        <pc:spChg chg="mod">
          <ac:chgData name="Shaundell Diaz" userId="S::sdiaz@communityaction.us::cbc4cf4c-8aad-48a7-8df4-66065498bf01" providerId="AD" clId="Web-{1732AE93-EAC5-3804-5D3A-474B580C13E1}" dt="2022-09-26T16:30:30.781" v="175" actId="20577"/>
          <ac:spMkLst>
            <pc:docMk/>
            <pc:sldMk cId="3138883741" sldId="320"/>
            <ac:spMk id="3" creationId="{00000000-0000-0000-0000-000000000000}"/>
          </ac:spMkLst>
        </pc:spChg>
        <pc:spChg chg="add del">
          <ac:chgData name="Shaundell Diaz" userId="S::sdiaz@communityaction.us::cbc4cf4c-8aad-48a7-8df4-66065498bf01" providerId="AD" clId="Web-{1732AE93-EAC5-3804-5D3A-474B580C13E1}" dt="2022-09-26T16:29:29.717" v="160"/>
          <ac:spMkLst>
            <pc:docMk/>
            <pc:sldMk cId="3138883741" sldId="320"/>
            <ac:spMk id="8" creationId="{86C16C40-7C29-4ACC-B851-7E08E459B596}"/>
          </ac:spMkLst>
        </pc:spChg>
        <pc:spChg chg="add del">
          <ac:chgData name="Shaundell Diaz" userId="S::sdiaz@communityaction.us::cbc4cf4c-8aad-48a7-8df4-66065498bf01" providerId="AD" clId="Web-{1732AE93-EAC5-3804-5D3A-474B580C13E1}" dt="2022-09-26T16:29:33.405" v="162"/>
          <ac:spMkLst>
            <pc:docMk/>
            <pc:sldMk cId="3138883741" sldId="320"/>
            <ac:spMk id="16" creationId="{7E018740-5C2B-4A41-AC1A-7E68D1EC1954}"/>
          </ac:spMkLst>
        </pc:spChg>
        <pc:spChg chg="add del">
          <ac:chgData name="Shaundell Diaz" userId="S::sdiaz@communityaction.us::cbc4cf4c-8aad-48a7-8df4-66065498bf01" providerId="AD" clId="Web-{1732AE93-EAC5-3804-5D3A-474B580C13E1}" dt="2022-09-26T16:29:33.405" v="162"/>
          <ac:spMkLst>
            <pc:docMk/>
            <pc:sldMk cId="3138883741" sldId="320"/>
            <ac:spMk id="18" creationId="{166F75A4-C475-4941-8EE2-B80A06A2C1BB}"/>
          </ac:spMkLst>
        </pc:spChg>
        <pc:spChg chg="add del">
          <ac:chgData name="Shaundell Diaz" userId="S::sdiaz@communityaction.us::cbc4cf4c-8aad-48a7-8df4-66065498bf01" providerId="AD" clId="Web-{1732AE93-EAC5-3804-5D3A-474B580C13E1}" dt="2022-09-26T16:29:33.405" v="162"/>
          <ac:spMkLst>
            <pc:docMk/>
            <pc:sldMk cId="3138883741" sldId="320"/>
            <ac:spMk id="20" creationId="{A032553A-72E8-4B0D-8405-FF9771C9AF05}"/>
          </ac:spMkLst>
        </pc:spChg>
        <pc:spChg chg="add del">
          <ac:chgData name="Shaundell Diaz" userId="S::sdiaz@communityaction.us::cbc4cf4c-8aad-48a7-8df4-66065498bf01" providerId="AD" clId="Web-{1732AE93-EAC5-3804-5D3A-474B580C13E1}" dt="2022-09-26T16:29:33.405" v="162"/>
          <ac:spMkLst>
            <pc:docMk/>
            <pc:sldMk cId="3138883741" sldId="320"/>
            <ac:spMk id="22" creationId="{765800AC-C3B9-498E-87BC-29FAE4C76B21}"/>
          </ac:spMkLst>
        </pc:spChg>
        <pc:spChg chg="add del">
          <ac:chgData name="Shaundell Diaz" userId="S::sdiaz@communityaction.us::cbc4cf4c-8aad-48a7-8df4-66065498bf01" providerId="AD" clId="Web-{1732AE93-EAC5-3804-5D3A-474B580C13E1}" dt="2022-09-26T16:29:33.405" v="162"/>
          <ac:spMkLst>
            <pc:docMk/>
            <pc:sldMk cId="3138883741" sldId="320"/>
            <ac:spMk id="23" creationId="{A65AC7D1-EAA9-48F5-B509-60A7F50BF703}"/>
          </ac:spMkLst>
        </pc:spChg>
        <pc:spChg chg="add del">
          <ac:chgData name="Shaundell Diaz" userId="S::sdiaz@communityaction.us::cbc4cf4c-8aad-48a7-8df4-66065498bf01" providerId="AD" clId="Web-{1732AE93-EAC5-3804-5D3A-474B580C13E1}" dt="2022-09-26T16:29:33.405" v="162"/>
          <ac:spMkLst>
            <pc:docMk/>
            <pc:sldMk cId="3138883741" sldId="320"/>
            <ac:spMk id="24" creationId="{1F9D6ACB-2FF4-49F9-978A-E0D5327FC635}"/>
          </ac:spMkLst>
        </pc:spChg>
        <pc:spChg chg="add del">
          <ac:chgData name="Shaundell Diaz" userId="S::sdiaz@communityaction.us::cbc4cf4c-8aad-48a7-8df4-66065498bf01" providerId="AD" clId="Web-{1732AE93-EAC5-3804-5D3A-474B580C13E1}" dt="2022-09-26T16:29:33.405" v="162"/>
          <ac:spMkLst>
            <pc:docMk/>
            <pc:sldMk cId="3138883741" sldId="320"/>
            <ac:spMk id="25" creationId="{D6320AF9-619A-4175-865B-5663E1AEF4C5}"/>
          </ac:spMkLst>
        </pc:spChg>
        <pc:spChg chg="add del">
          <ac:chgData name="Shaundell Diaz" userId="S::sdiaz@communityaction.us::cbc4cf4c-8aad-48a7-8df4-66065498bf01" providerId="AD" clId="Web-{1732AE93-EAC5-3804-5D3A-474B580C13E1}" dt="2022-09-26T16:29:33.405" v="162"/>
          <ac:spMkLst>
            <pc:docMk/>
            <pc:sldMk cId="3138883741" sldId="320"/>
            <ac:spMk id="26" creationId="{142BFA2A-77A0-4F60-A32A-685681C84889}"/>
          </ac:spMkLst>
        </pc:spChg>
        <pc:spChg chg="add">
          <ac:chgData name="Shaundell Diaz" userId="S::sdiaz@communityaction.us::cbc4cf4c-8aad-48a7-8df4-66065498bf01" providerId="AD" clId="Web-{1732AE93-EAC5-3804-5D3A-474B580C13E1}" dt="2022-09-26T16:29:33.420" v="163"/>
          <ac:spMkLst>
            <pc:docMk/>
            <pc:sldMk cId="3138883741" sldId="320"/>
            <ac:spMk id="28" creationId="{D52A0D23-45DD-4DF4-ADE6-A81F409BB9FB}"/>
          </ac:spMkLst>
        </pc:spChg>
        <pc:spChg chg="add">
          <ac:chgData name="Shaundell Diaz" userId="S::sdiaz@communityaction.us::cbc4cf4c-8aad-48a7-8df4-66065498bf01" providerId="AD" clId="Web-{1732AE93-EAC5-3804-5D3A-474B580C13E1}" dt="2022-09-26T16:29:33.420" v="163"/>
          <ac:spMkLst>
            <pc:docMk/>
            <pc:sldMk cId="3138883741" sldId="320"/>
            <ac:spMk id="29" creationId="{C52ED567-06B3-4107-9773-BBB6BD78673C}"/>
          </ac:spMkLst>
        </pc:spChg>
        <pc:spChg chg="add">
          <ac:chgData name="Shaundell Diaz" userId="S::sdiaz@communityaction.us::cbc4cf4c-8aad-48a7-8df4-66065498bf01" providerId="AD" clId="Web-{1732AE93-EAC5-3804-5D3A-474B580C13E1}" dt="2022-09-26T16:29:33.420" v="163"/>
          <ac:spMkLst>
            <pc:docMk/>
            <pc:sldMk cId="3138883741" sldId="320"/>
            <ac:spMk id="30" creationId="{AF551D8B-3775-4477-88B7-7B7C350D34E4}"/>
          </ac:spMkLst>
        </pc:spChg>
        <pc:spChg chg="add">
          <ac:chgData name="Shaundell Diaz" userId="S::sdiaz@communityaction.us::cbc4cf4c-8aad-48a7-8df4-66065498bf01" providerId="AD" clId="Web-{1732AE93-EAC5-3804-5D3A-474B580C13E1}" dt="2022-09-26T16:29:33.420" v="163"/>
          <ac:spMkLst>
            <pc:docMk/>
            <pc:sldMk cId="3138883741" sldId="320"/>
            <ac:spMk id="33" creationId="{BB934D2B-85E2-4375-94EE-B66C16BF7999}"/>
          </ac:spMkLst>
        </pc:spChg>
        <pc:spChg chg="add">
          <ac:chgData name="Shaundell Diaz" userId="S::sdiaz@communityaction.us::cbc4cf4c-8aad-48a7-8df4-66065498bf01" providerId="AD" clId="Web-{1732AE93-EAC5-3804-5D3A-474B580C13E1}" dt="2022-09-26T16:29:33.420" v="163"/>
          <ac:spMkLst>
            <pc:docMk/>
            <pc:sldMk cId="3138883741" sldId="320"/>
            <ac:spMk id="34" creationId="{9B445E02-D785-4565-B842-9567BBC09508}"/>
          </ac:spMkLst>
        </pc:spChg>
        <pc:spChg chg="add">
          <ac:chgData name="Shaundell Diaz" userId="S::sdiaz@communityaction.us::cbc4cf4c-8aad-48a7-8df4-66065498bf01" providerId="AD" clId="Web-{1732AE93-EAC5-3804-5D3A-474B580C13E1}" dt="2022-09-26T16:29:33.420" v="163"/>
          <ac:spMkLst>
            <pc:docMk/>
            <pc:sldMk cId="3138883741" sldId="320"/>
            <ac:spMk id="35" creationId="{2C153736-D102-4F57-9DE7-615AFC02B0AC}"/>
          </ac:spMkLst>
        </pc:spChg>
        <pc:spChg chg="add">
          <ac:chgData name="Shaundell Diaz" userId="S::sdiaz@communityaction.us::cbc4cf4c-8aad-48a7-8df4-66065498bf01" providerId="AD" clId="Web-{1732AE93-EAC5-3804-5D3A-474B580C13E1}" dt="2022-09-26T16:29:33.420" v="163"/>
          <ac:spMkLst>
            <pc:docMk/>
            <pc:sldMk cId="3138883741" sldId="320"/>
            <ac:spMk id="36" creationId="{BA407A52-66F4-4CDE-A726-FF79F3EC342D}"/>
          </ac:spMkLst>
        </pc:spChg>
        <pc:spChg chg="add">
          <ac:chgData name="Shaundell Diaz" userId="S::sdiaz@communityaction.us::cbc4cf4c-8aad-48a7-8df4-66065498bf01" providerId="AD" clId="Web-{1732AE93-EAC5-3804-5D3A-474B580C13E1}" dt="2022-09-26T16:29:33.420" v="163"/>
          <ac:spMkLst>
            <pc:docMk/>
            <pc:sldMk cId="3138883741" sldId="320"/>
            <ac:spMk id="37" creationId="{D28FFB34-4FC3-46F5-B900-D3B774FD0BE6}"/>
          </ac:spMkLst>
        </pc:spChg>
        <pc:spChg chg="add">
          <ac:chgData name="Shaundell Diaz" userId="S::sdiaz@communityaction.us::cbc4cf4c-8aad-48a7-8df4-66065498bf01" providerId="AD" clId="Web-{1732AE93-EAC5-3804-5D3A-474B580C13E1}" dt="2022-09-26T16:29:33.420" v="163"/>
          <ac:spMkLst>
            <pc:docMk/>
            <pc:sldMk cId="3138883741" sldId="320"/>
            <ac:spMk id="38" creationId="{205F7B13-ACB5-46BE-8070-0431266B183B}"/>
          </ac:spMkLst>
        </pc:spChg>
        <pc:grpChg chg="add del">
          <ac:chgData name="Shaundell Diaz" userId="S::sdiaz@communityaction.us::cbc4cf4c-8aad-48a7-8df4-66065498bf01" providerId="AD" clId="Web-{1732AE93-EAC5-3804-5D3A-474B580C13E1}" dt="2022-09-26T16:29:29.717" v="160"/>
          <ac:grpSpMkLst>
            <pc:docMk/>
            <pc:sldMk cId="3138883741" sldId="320"/>
            <ac:grpSpMk id="10" creationId="{CDD733AE-DD5E-4C77-8BCD-72BF12A06BB1}"/>
          </ac:grpSpMkLst>
        </pc:grpChg>
        <pc:cxnChg chg="add del">
          <ac:chgData name="Shaundell Diaz" userId="S::sdiaz@communityaction.us::cbc4cf4c-8aad-48a7-8df4-66065498bf01" providerId="AD" clId="Web-{1732AE93-EAC5-3804-5D3A-474B580C13E1}" dt="2022-09-26T16:29:33.405" v="162"/>
          <ac:cxnSpMkLst>
            <pc:docMk/>
            <pc:sldMk cId="3138883741" sldId="320"/>
            <ac:cxnSpMk id="12" creationId="{063B6EC6-D752-4EE7-908B-F8F19E8C7FEA}"/>
          </ac:cxnSpMkLst>
        </pc:cxnChg>
        <pc:cxnChg chg="add del">
          <ac:chgData name="Shaundell Diaz" userId="S::sdiaz@communityaction.us::cbc4cf4c-8aad-48a7-8df4-66065498bf01" providerId="AD" clId="Web-{1732AE93-EAC5-3804-5D3A-474B580C13E1}" dt="2022-09-26T16:29:33.405" v="162"/>
          <ac:cxnSpMkLst>
            <pc:docMk/>
            <pc:sldMk cId="3138883741" sldId="320"/>
            <ac:cxnSpMk id="14" creationId="{EFECD4E8-AD3E-4228-82A2-9461958EA94D}"/>
          </ac:cxnSpMkLst>
        </pc:cxnChg>
        <pc:cxnChg chg="add">
          <ac:chgData name="Shaundell Diaz" userId="S::sdiaz@communityaction.us::cbc4cf4c-8aad-48a7-8df4-66065498bf01" providerId="AD" clId="Web-{1732AE93-EAC5-3804-5D3A-474B580C13E1}" dt="2022-09-26T16:29:33.420" v="163"/>
          <ac:cxnSpMkLst>
            <pc:docMk/>
            <pc:sldMk cId="3138883741" sldId="320"/>
            <ac:cxnSpMk id="31" creationId="{1A901C3D-CFAE-460D-BD0E-7D22164D7DFB}"/>
          </ac:cxnSpMkLst>
        </pc:cxnChg>
        <pc:cxnChg chg="add">
          <ac:chgData name="Shaundell Diaz" userId="S::sdiaz@communityaction.us::cbc4cf4c-8aad-48a7-8df4-66065498bf01" providerId="AD" clId="Web-{1732AE93-EAC5-3804-5D3A-474B580C13E1}" dt="2022-09-26T16:29:33.420" v="163"/>
          <ac:cxnSpMkLst>
            <pc:docMk/>
            <pc:sldMk cId="3138883741" sldId="320"/>
            <ac:cxnSpMk id="32" creationId="{837C0EA9-1437-4437-9D20-2BBDA1AA9FF8}"/>
          </ac:cxnSpMkLst>
        </pc:cxnChg>
      </pc:sldChg>
      <pc:sldChg chg="modSp">
        <pc:chgData name="Shaundell Diaz" userId="S::sdiaz@communityaction.us::cbc4cf4c-8aad-48a7-8df4-66065498bf01" providerId="AD" clId="Web-{1732AE93-EAC5-3804-5D3A-474B580C13E1}" dt="2022-09-26T16:19:33.919" v="68" actId="20577"/>
        <pc:sldMkLst>
          <pc:docMk/>
          <pc:sldMk cId="3133423605" sldId="329"/>
        </pc:sldMkLst>
        <pc:spChg chg="mod">
          <ac:chgData name="Shaundell Diaz" userId="S::sdiaz@communityaction.us::cbc4cf4c-8aad-48a7-8df4-66065498bf01" providerId="AD" clId="Web-{1732AE93-EAC5-3804-5D3A-474B580C13E1}" dt="2022-09-26T16:19:33.919" v="68" actId="20577"/>
          <ac:spMkLst>
            <pc:docMk/>
            <pc:sldMk cId="3133423605" sldId="329"/>
            <ac:spMk id="3" creationId="{00000000-0000-0000-0000-000000000000}"/>
          </ac:spMkLst>
        </pc:spChg>
      </pc:sldChg>
      <pc:sldChg chg="modSp">
        <pc:chgData name="Shaundell Diaz" userId="S::sdiaz@communityaction.us::cbc4cf4c-8aad-48a7-8df4-66065498bf01" providerId="AD" clId="Web-{1732AE93-EAC5-3804-5D3A-474B580C13E1}" dt="2022-09-26T16:16:03.413" v="45" actId="20577"/>
        <pc:sldMkLst>
          <pc:docMk/>
          <pc:sldMk cId="2182704674" sldId="331"/>
        </pc:sldMkLst>
        <pc:spChg chg="mod">
          <ac:chgData name="Shaundell Diaz" userId="S::sdiaz@communityaction.us::cbc4cf4c-8aad-48a7-8df4-66065498bf01" providerId="AD" clId="Web-{1732AE93-EAC5-3804-5D3A-474B580C13E1}" dt="2022-09-26T16:14:02.878" v="32" actId="20577"/>
          <ac:spMkLst>
            <pc:docMk/>
            <pc:sldMk cId="2182704674" sldId="331"/>
            <ac:spMk id="2" creationId="{00000000-0000-0000-0000-000000000000}"/>
          </ac:spMkLst>
        </pc:spChg>
        <pc:graphicFrameChg chg="modGraphic">
          <ac:chgData name="Shaundell Diaz" userId="S::sdiaz@communityaction.us::cbc4cf4c-8aad-48a7-8df4-66065498bf01" providerId="AD" clId="Web-{1732AE93-EAC5-3804-5D3A-474B580C13E1}" dt="2022-09-26T16:16:03.413" v="45" actId="20577"/>
          <ac:graphicFrameMkLst>
            <pc:docMk/>
            <pc:sldMk cId="2182704674" sldId="331"/>
            <ac:graphicFrameMk id="5" creationId="{22C17BF4-28E4-57B2-876B-333645EBA663}"/>
          </ac:graphicFrameMkLst>
        </pc:graphicFrameChg>
      </pc:sldChg>
      <pc:sldChg chg="addSp delSp modSp mod setBg">
        <pc:chgData name="Shaundell Diaz" userId="S::sdiaz@communityaction.us::cbc4cf4c-8aad-48a7-8df4-66065498bf01" providerId="AD" clId="Web-{1732AE93-EAC5-3804-5D3A-474B580C13E1}" dt="2022-09-26T16:32:57.567" v="184" actId="1076"/>
        <pc:sldMkLst>
          <pc:docMk/>
          <pc:sldMk cId="1485866182" sldId="343"/>
        </pc:sldMkLst>
        <pc:spChg chg="mod">
          <ac:chgData name="Shaundell Diaz" userId="S::sdiaz@communityaction.us::cbc4cf4c-8aad-48a7-8df4-66065498bf01" providerId="AD" clId="Web-{1732AE93-EAC5-3804-5D3A-474B580C13E1}" dt="2022-09-26T16:32:48.566" v="183"/>
          <ac:spMkLst>
            <pc:docMk/>
            <pc:sldMk cId="1485866182" sldId="343"/>
            <ac:spMk id="2" creationId="{5DB7EA6C-98C3-9A30-09F7-FC43EE7689F8}"/>
          </ac:spMkLst>
        </pc:spChg>
        <pc:spChg chg="mod">
          <ac:chgData name="Shaundell Diaz" userId="S::sdiaz@communityaction.us::cbc4cf4c-8aad-48a7-8df4-66065498bf01" providerId="AD" clId="Web-{1732AE93-EAC5-3804-5D3A-474B580C13E1}" dt="2022-09-26T16:32:57.567" v="184" actId="1076"/>
          <ac:spMkLst>
            <pc:docMk/>
            <pc:sldMk cId="1485866182" sldId="343"/>
            <ac:spMk id="3" creationId="{ED16C6C7-6DA1-E901-29A5-3DFAD45845BC}"/>
          </ac:spMkLst>
        </pc:spChg>
        <pc:spChg chg="add del">
          <ac:chgData name="Shaundell Diaz" userId="S::sdiaz@communityaction.us::cbc4cf4c-8aad-48a7-8df4-66065498bf01" providerId="AD" clId="Web-{1732AE93-EAC5-3804-5D3A-474B580C13E1}" dt="2022-09-26T16:32:48.566" v="183"/>
          <ac:spMkLst>
            <pc:docMk/>
            <pc:sldMk cId="1485866182" sldId="343"/>
            <ac:spMk id="13" creationId="{3F088236-D655-4F88-B238-E16762358025}"/>
          </ac:spMkLst>
        </pc:spChg>
        <pc:spChg chg="add del">
          <ac:chgData name="Shaundell Diaz" userId="S::sdiaz@communityaction.us::cbc4cf4c-8aad-48a7-8df4-66065498bf01" providerId="AD" clId="Web-{1732AE93-EAC5-3804-5D3A-474B580C13E1}" dt="2022-09-26T16:32:48.566" v="183"/>
          <ac:spMkLst>
            <pc:docMk/>
            <pc:sldMk cId="1485866182" sldId="343"/>
            <ac:spMk id="15" creationId="{3DAC0C92-199E-475C-9390-119A9B027276}"/>
          </ac:spMkLst>
        </pc:spChg>
        <pc:spChg chg="add del">
          <ac:chgData name="Shaundell Diaz" userId="S::sdiaz@communityaction.us::cbc4cf4c-8aad-48a7-8df4-66065498bf01" providerId="AD" clId="Web-{1732AE93-EAC5-3804-5D3A-474B580C13E1}" dt="2022-09-26T16:32:48.566" v="183"/>
          <ac:spMkLst>
            <pc:docMk/>
            <pc:sldMk cId="1485866182" sldId="343"/>
            <ac:spMk id="17" creationId="{C4CFB339-0ED8-4FE2-9EF1-6D1375B8499B}"/>
          </ac:spMkLst>
        </pc:spChg>
        <pc:spChg chg="add del">
          <ac:chgData name="Shaundell Diaz" userId="S::sdiaz@communityaction.us::cbc4cf4c-8aad-48a7-8df4-66065498bf01" providerId="AD" clId="Web-{1732AE93-EAC5-3804-5D3A-474B580C13E1}" dt="2022-09-26T16:32:48.566" v="183"/>
          <ac:spMkLst>
            <pc:docMk/>
            <pc:sldMk cId="1485866182" sldId="343"/>
            <ac:spMk id="19" creationId="{31896C80-2069-4431-9C19-83B913734490}"/>
          </ac:spMkLst>
        </pc:spChg>
        <pc:spChg chg="add del">
          <ac:chgData name="Shaundell Diaz" userId="S::sdiaz@communityaction.us::cbc4cf4c-8aad-48a7-8df4-66065498bf01" providerId="AD" clId="Web-{1732AE93-EAC5-3804-5D3A-474B580C13E1}" dt="2022-09-26T16:32:48.566" v="183"/>
          <ac:spMkLst>
            <pc:docMk/>
            <pc:sldMk cId="1485866182" sldId="343"/>
            <ac:spMk id="21" creationId="{BF120A21-0841-4823-B0C4-28AEBCEF9B78}"/>
          </ac:spMkLst>
        </pc:spChg>
        <pc:spChg chg="add del">
          <ac:chgData name="Shaundell Diaz" userId="S::sdiaz@communityaction.us::cbc4cf4c-8aad-48a7-8df4-66065498bf01" providerId="AD" clId="Web-{1732AE93-EAC5-3804-5D3A-474B580C13E1}" dt="2022-09-26T16:32:48.566" v="183"/>
          <ac:spMkLst>
            <pc:docMk/>
            <pc:sldMk cId="1485866182" sldId="343"/>
            <ac:spMk id="23" creationId="{DBB05BAE-BBD3-4289-899F-A6851503C6B0}"/>
          </ac:spMkLst>
        </pc:spChg>
        <pc:spChg chg="add del">
          <ac:chgData name="Shaundell Diaz" userId="S::sdiaz@communityaction.us::cbc4cf4c-8aad-48a7-8df4-66065498bf01" providerId="AD" clId="Web-{1732AE93-EAC5-3804-5D3A-474B580C13E1}" dt="2022-09-26T16:32:48.566" v="183"/>
          <ac:spMkLst>
            <pc:docMk/>
            <pc:sldMk cId="1485866182" sldId="343"/>
            <ac:spMk id="25" creationId="{9874D11C-36F5-4BBE-A490-019A54E953B0}"/>
          </ac:spMkLst>
        </pc:spChg>
        <pc:spChg chg="add">
          <ac:chgData name="Shaundell Diaz" userId="S::sdiaz@communityaction.us::cbc4cf4c-8aad-48a7-8df4-66065498bf01" providerId="AD" clId="Web-{1732AE93-EAC5-3804-5D3A-474B580C13E1}" dt="2022-09-26T16:32:48.566" v="183"/>
          <ac:spMkLst>
            <pc:docMk/>
            <pc:sldMk cId="1485866182" sldId="343"/>
            <ac:spMk id="30" creationId="{3BCB5F6A-9EB0-40B0-9D13-3023E9A20508}"/>
          </ac:spMkLst>
        </pc:spChg>
        <pc:picChg chg="add mod ord">
          <ac:chgData name="Shaundell Diaz" userId="S::sdiaz@communityaction.us::cbc4cf4c-8aad-48a7-8df4-66065498bf01" providerId="AD" clId="Web-{1732AE93-EAC5-3804-5D3A-474B580C13E1}" dt="2022-09-26T16:32:48.566" v="183"/>
          <ac:picMkLst>
            <pc:docMk/>
            <pc:sldMk cId="1485866182" sldId="343"/>
            <ac:picMk id="5" creationId="{966AA4FE-D5D0-82B9-183B-20EFDAF8367E}"/>
          </ac:picMkLst>
        </pc:picChg>
        <pc:cxnChg chg="add del">
          <ac:chgData name="Shaundell Diaz" userId="S::sdiaz@communityaction.us::cbc4cf4c-8aad-48a7-8df4-66065498bf01" providerId="AD" clId="Web-{1732AE93-EAC5-3804-5D3A-474B580C13E1}" dt="2022-09-26T16:32:48.566" v="183"/>
          <ac:cxnSpMkLst>
            <pc:docMk/>
            <pc:sldMk cId="1485866182" sldId="343"/>
            <ac:cxnSpMk id="9" creationId="{64FA5DFF-7FE6-4855-84E6-DFA78EE978BD}"/>
          </ac:cxnSpMkLst>
        </pc:cxnChg>
        <pc:cxnChg chg="add del">
          <ac:chgData name="Shaundell Diaz" userId="S::sdiaz@communityaction.us::cbc4cf4c-8aad-48a7-8df4-66065498bf01" providerId="AD" clId="Web-{1732AE93-EAC5-3804-5D3A-474B580C13E1}" dt="2022-09-26T16:32:48.566" v="183"/>
          <ac:cxnSpMkLst>
            <pc:docMk/>
            <pc:sldMk cId="1485866182" sldId="343"/>
            <ac:cxnSpMk id="11" creationId="{2AFD8CBA-54A3-4363-991B-B9C631BBFA74}"/>
          </ac:cxnSpMkLst>
        </pc:cxnChg>
      </pc:sldChg>
      <pc:sldChg chg="addSp delSp modSp">
        <pc:chgData name="Shaundell Diaz" userId="S::sdiaz@communityaction.us::cbc4cf4c-8aad-48a7-8df4-66065498bf01" providerId="AD" clId="Web-{1732AE93-EAC5-3804-5D3A-474B580C13E1}" dt="2022-09-26T16:22:48.706" v="89" actId="14100"/>
        <pc:sldMkLst>
          <pc:docMk/>
          <pc:sldMk cId="3807157635" sldId="348"/>
        </pc:sldMkLst>
        <pc:spChg chg="mod">
          <ac:chgData name="Shaundell Diaz" userId="S::sdiaz@communityaction.us::cbc4cf4c-8aad-48a7-8df4-66065498bf01" providerId="AD" clId="Web-{1732AE93-EAC5-3804-5D3A-474B580C13E1}" dt="2022-09-26T16:22:23.877" v="85" actId="1076"/>
          <ac:spMkLst>
            <pc:docMk/>
            <pc:sldMk cId="3807157635" sldId="348"/>
            <ac:spMk id="2" creationId="{00000000-0000-0000-0000-000000000000}"/>
          </ac:spMkLst>
        </pc:spChg>
        <pc:spChg chg="mod">
          <ac:chgData name="Shaundell Diaz" userId="S::sdiaz@communityaction.us::cbc4cf4c-8aad-48a7-8df4-66065498bf01" providerId="AD" clId="Web-{1732AE93-EAC5-3804-5D3A-474B580C13E1}" dt="2022-09-26T16:22:27.830" v="86" actId="20577"/>
          <ac:spMkLst>
            <pc:docMk/>
            <pc:sldMk cId="3807157635" sldId="348"/>
            <ac:spMk id="3" creationId="{00000000-0000-0000-0000-000000000000}"/>
          </ac:spMkLst>
        </pc:spChg>
        <pc:spChg chg="del">
          <ac:chgData name="Shaundell Diaz" userId="S::sdiaz@communityaction.us::cbc4cf4c-8aad-48a7-8df4-66065498bf01" providerId="AD" clId="Web-{1732AE93-EAC5-3804-5D3A-474B580C13E1}" dt="2022-09-26T16:22:13.533" v="84"/>
          <ac:spMkLst>
            <pc:docMk/>
            <pc:sldMk cId="3807157635" sldId="348"/>
            <ac:spMk id="4" creationId="{00000000-0000-0000-0000-000000000000}"/>
          </ac:spMkLst>
        </pc:spChg>
        <pc:graphicFrameChg chg="add mod">
          <ac:chgData name="Shaundell Diaz" userId="S::sdiaz@communityaction.us::cbc4cf4c-8aad-48a7-8df4-66065498bf01" providerId="AD" clId="Web-{1732AE93-EAC5-3804-5D3A-474B580C13E1}" dt="2022-09-26T16:22:48.706" v="89" actId="14100"/>
          <ac:graphicFrameMkLst>
            <pc:docMk/>
            <pc:sldMk cId="3807157635" sldId="348"/>
            <ac:graphicFrameMk id="6" creationId="{FD82BC65-58CF-86F5-B34A-EE728B5BB9BD}"/>
          </ac:graphicFrameMkLst>
        </pc:graphicFrameChg>
      </pc:sldChg>
      <pc:sldChg chg="modSp">
        <pc:chgData name="Shaundell Diaz" userId="S::sdiaz@communityaction.us::cbc4cf4c-8aad-48a7-8df4-66065498bf01" providerId="AD" clId="Web-{1732AE93-EAC5-3804-5D3A-474B580C13E1}" dt="2022-09-26T16:23:06.003" v="90" actId="1076"/>
        <pc:sldMkLst>
          <pc:docMk/>
          <pc:sldMk cId="3966001811" sldId="349"/>
        </pc:sldMkLst>
        <pc:picChg chg="mod">
          <ac:chgData name="Shaundell Diaz" userId="S::sdiaz@communityaction.us::cbc4cf4c-8aad-48a7-8df4-66065498bf01" providerId="AD" clId="Web-{1732AE93-EAC5-3804-5D3A-474B580C13E1}" dt="2022-09-26T16:23:06.003" v="90" actId="1076"/>
          <ac:picMkLst>
            <pc:docMk/>
            <pc:sldMk cId="3966001811" sldId="349"/>
            <ac:picMk id="8" creationId="{00000000-0000-0000-0000-000000000000}"/>
          </ac:picMkLst>
        </pc:picChg>
      </pc:sldChg>
      <pc:sldChg chg="addSp delSp modSp mod setBg">
        <pc:chgData name="Shaundell Diaz" userId="S::sdiaz@communityaction.us::cbc4cf4c-8aad-48a7-8df4-66065498bf01" providerId="AD" clId="Web-{1732AE93-EAC5-3804-5D3A-474B580C13E1}" dt="2022-09-26T16:24:13.833" v="100" actId="14100"/>
        <pc:sldMkLst>
          <pc:docMk/>
          <pc:sldMk cId="1481639716" sldId="350"/>
        </pc:sldMkLst>
        <pc:spChg chg="mod">
          <ac:chgData name="Shaundell Diaz" userId="S::sdiaz@communityaction.us::cbc4cf4c-8aad-48a7-8df4-66065498bf01" providerId="AD" clId="Web-{1732AE93-EAC5-3804-5D3A-474B580C13E1}" dt="2022-09-26T16:23:18.878" v="91"/>
          <ac:spMkLst>
            <pc:docMk/>
            <pc:sldMk cId="1481639716" sldId="350"/>
            <ac:spMk id="2" creationId="{00000000-0000-0000-0000-000000000000}"/>
          </ac:spMkLst>
        </pc:spChg>
        <pc:spChg chg="del">
          <ac:chgData name="Shaundell Diaz" userId="S::sdiaz@communityaction.us::cbc4cf4c-8aad-48a7-8df4-66065498bf01" providerId="AD" clId="Web-{1732AE93-EAC5-3804-5D3A-474B580C13E1}" dt="2022-09-26T16:23:18.878" v="91"/>
          <ac:spMkLst>
            <pc:docMk/>
            <pc:sldMk cId="1481639716" sldId="350"/>
            <ac:spMk id="7" creationId="{00000000-0000-0000-0000-000000000000}"/>
          </ac:spMkLst>
        </pc:spChg>
        <pc:spChg chg="add del">
          <ac:chgData name="Shaundell Diaz" userId="S::sdiaz@communityaction.us::cbc4cf4c-8aad-48a7-8df4-66065498bf01" providerId="AD" clId="Web-{1732AE93-EAC5-3804-5D3A-474B580C13E1}" dt="2022-09-26T16:23:53.723" v="96"/>
          <ac:spMkLst>
            <pc:docMk/>
            <pc:sldMk cId="1481639716" sldId="350"/>
            <ac:spMk id="25" creationId="{9F4444CE-BC8D-4D61-B303-4C05614E62AB}"/>
          </ac:spMkLst>
        </pc:spChg>
        <pc:spChg chg="add del">
          <ac:chgData name="Shaundell Diaz" userId="S::sdiaz@communityaction.us::cbc4cf4c-8aad-48a7-8df4-66065498bf01" providerId="AD" clId="Web-{1732AE93-EAC5-3804-5D3A-474B580C13E1}" dt="2022-09-26T16:23:53.723" v="96"/>
          <ac:spMkLst>
            <pc:docMk/>
            <pc:sldMk cId="1481639716" sldId="350"/>
            <ac:spMk id="27" creationId="{73772B81-181F-48B7-8826-4D9686D15DF5}"/>
          </ac:spMkLst>
        </pc:spChg>
        <pc:spChg chg="add del">
          <ac:chgData name="Shaundell Diaz" userId="S::sdiaz@communityaction.us::cbc4cf4c-8aad-48a7-8df4-66065498bf01" providerId="AD" clId="Web-{1732AE93-EAC5-3804-5D3A-474B580C13E1}" dt="2022-09-26T16:23:53.723" v="96"/>
          <ac:spMkLst>
            <pc:docMk/>
            <pc:sldMk cId="1481639716" sldId="350"/>
            <ac:spMk id="29" creationId="{B2205F6E-03C6-4E92-877C-E2482F6599AA}"/>
          </ac:spMkLst>
        </pc:spChg>
        <pc:spChg chg="add">
          <ac:chgData name="Shaundell Diaz" userId="S::sdiaz@communityaction.us::cbc4cf4c-8aad-48a7-8df4-66065498bf01" providerId="AD" clId="Web-{1732AE93-EAC5-3804-5D3A-474B580C13E1}" dt="2022-09-26T16:23:53.723" v="96"/>
          <ac:spMkLst>
            <pc:docMk/>
            <pc:sldMk cId="1481639716" sldId="350"/>
            <ac:spMk id="46" creationId="{9F4444CE-BC8D-4D61-B303-4C05614E62AB}"/>
          </ac:spMkLst>
        </pc:spChg>
        <pc:spChg chg="add">
          <ac:chgData name="Shaundell Diaz" userId="S::sdiaz@communityaction.us::cbc4cf4c-8aad-48a7-8df4-66065498bf01" providerId="AD" clId="Web-{1732AE93-EAC5-3804-5D3A-474B580C13E1}" dt="2022-09-26T16:23:53.723" v="96"/>
          <ac:spMkLst>
            <pc:docMk/>
            <pc:sldMk cId="1481639716" sldId="350"/>
            <ac:spMk id="48" creationId="{73772B81-181F-48B7-8826-4D9686D15DF5}"/>
          </ac:spMkLst>
        </pc:spChg>
        <pc:spChg chg="add">
          <ac:chgData name="Shaundell Diaz" userId="S::sdiaz@communityaction.us::cbc4cf4c-8aad-48a7-8df4-66065498bf01" providerId="AD" clId="Web-{1732AE93-EAC5-3804-5D3A-474B580C13E1}" dt="2022-09-26T16:23:53.723" v="96"/>
          <ac:spMkLst>
            <pc:docMk/>
            <pc:sldMk cId="1481639716" sldId="350"/>
            <ac:spMk id="50" creationId="{B2205F6E-03C6-4E92-877C-E2482F6599AA}"/>
          </ac:spMkLst>
        </pc:spChg>
        <pc:grpChg chg="add del">
          <ac:chgData name="Shaundell Diaz" userId="S::sdiaz@communityaction.us::cbc4cf4c-8aad-48a7-8df4-66065498bf01" providerId="AD" clId="Web-{1732AE93-EAC5-3804-5D3A-474B580C13E1}" dt="2022-09-26T16:23:53.723" v="96"/>
          <ac:grpSpMkLst>
            <pc:docMk/>
            <pc:sldMk cId="1481639716" sldId="350"/>
            <ac:grpSpMk id="13" creationId="{D920209C-E85B-4D6F-A56F-724F5ADA811C}"/>
          </ac:grpSpMkLst>
        </pc:grpChg>
        <pc:grpChg chg="add">
          <ac:chgData name="Shaundell Diaz" userId="S::sdiaz@communityaction.us::cbc4cf4c-8aad-48a7-8df4-66065498bf01" providerId="AD" clId="Web-{1732AE93-EAC5-3804-5D3A-474B580C13E1}" dt="2022-09-26T16:23:53.723" v="96"/>
          <ac:grpSpMkLst>
            <pc:docMk/>
            <pc:sldMk cId="1481639716" sldId="350"/>
            <ac:grpSpMk id="34" creationId="{D920209C-E85B-4D6F-A56F-724F5ADA811C}"/>
          </ac:grpSpMkLst>
        </pc:grpChg>
        <pc:graphicFrameChg chg="add mod modGraphic">
          <ac:chgData name="Shaundell Diaz" userId="S::sdiaz@communityaction.us::cbc4cf4c-8aad-48a7-8df4-66065498bf01" providerId="AD" clId="Web-{1732AE93-EAC5-3804-5D3A-474B580C13E1}" dt="2022-09-26T16:24:13.833" v="100" actId="14100"/>
          <ac:graphicFrameMkLst>
            <pc:docMk/>
            <pc:sldMk cId="1481639716" sldId="350"/>
            <ac:graphicFrameMk id="9" creationId="{1EE08DD4-37F6-B02C-4CC7-9BB2B5781302}"/>
          </ac:graphicFrameMkLst>
        </pc:graphicFrameChg>
      </pc:sldChg>
      <pc:sldChg chg="modSp">
        <pc:chgData name="Shaundell Diaz" userId="S::sdiaz@communityaction.us::cbc4cf4c-8aad-48a7-8df4-66065498bf01" providerId="AD" clId="Web-{1732AE93-EAC5-3804-5D3A-474B580C13E1}" dt="2022-09-26T16:24:26.771" v="102" actId="20577"/>
        <pc:sldMkLst>
          <pc:docMk/>
          <pc:sldMk cId="3385681098" sldId="351"/>
        </pc:sldMkLst>
        <pc:spChg chg="mod">
          <ac:chgData name="Shaundell Diaz" userId="S::sdiaz@communityaction.us::cbc4cf4c-8aad-48a7-8df4-66065498bf01" providerId="AD" clId="Web-{1732AE93-EAC5-3804-5D3A-474B580C13E1}" dt="2022-09-26T16:24:26.271" v="101" actId="20577"/>
          <ac:spMkLst>
            <pc:docMk/>
            <pc:sldMk cId="3385681098" sldId="351"/>
            <ac:spMk id="4" creationId="{00000000-0000-0000-0000-000000000000}"/>
          </ac:spMkLst>
        </pc:spChg>
        <pc:spChg chg="mod">
          <ac:chgData name="Shaundell Diaz" userId="S::sdiaz@communityaction.us::cbc4cf4c-8aad-48a7-8df4-66065498bf01" providerId="AD" clId="Web-{1732AE93-EAC5-3804-5D3A-474B580C13E1}" dt="2022-09-26T16:24:26.771" v="102" actId="20577"/>
          <ac:spMkLst>
            <pc:docMk/>
            <pc:sldMk cId="3385681098" sldId="351"/>
            <ac:spMk id="6" creationId="{00000000-0000-0000-0000-000000000000}"/>
          </ac:spMkLst>
        </pc:spChg>
      </pc:sldChg>
      <pc:sldChg chg="modSp">
        <pc:chgData name="Shaundell Diaz" userId="S::sdiaz@communityaction.us::cbc4cf4c-8aad-48a7-8df4-66065498bf01" providerId="AD" clId="Web-{1732AE93-EAC5-3804-5D3A-474B580C13E1}" dt="2022-09-26T16:25:51.117" v="141" actId="20577"/>
        <pc:sldMkLst>
          <pc:docMk/>
          <pc:sldMk cId="883169889" sldId="352"/>
        </pc:sldMkLst>
        <pc:spChg chg="mod">
          <ac:chgData name="Shaundell Diaz" userId="S::sdiaz@communityaction.us::cbc4cf4c-8aad-48a7-8df4-66065498bf01" providerId="AD" clId="Web-{1732AE93-EAC5-3804-5D3A-474B580C13E1}" dt="2022-09-26T16:25:51.117" v="141" actId="20577"/>
          <ac:spMkLst>
            <pc:docMk/>
            <pc:sldMk cId="883169889" sldId="352"/>
            <ac:spMk id="3" creationId="{00000000-0000-0000-0000-000000000000}"/>
          </ac:spMkLst>
        </pc:spChg>
      </pc:sldChg>
      <pc:sldChg chg="modSp">
        <pc:chgData name="Shaundell Diaz" userId="S::sdiaz@communityaction.us::cbc4cf4c-8aad-48a7-8df4-66065498bf01" providerId="AD" clId="Web-{1732AE93-EAC5-3804-5D3A-474B580C13E1}" dt="2022-09-26T16:27:01.510" v="151" actId="20577"/>
        <pc:sldMkLst>
          <pc:docMk/>
          <pc:sldMk cId="1674196726" sldId="353"/>
        </pc:sldMkLst>
        <pc:spChg chg="mod">
          <ac:chgData name="Shaundell Diaz" userId="S::sdiaz@communityaction.us::cbc4cf4c-8aad-48a7-8df4-66065498bf01" providerId="AD" clId="Web-{1732AE93-EAC5-3804-5D3A-474B580C13E1}" dt="2022-09-26T16:27:01.510" v="151" actId="20577"/>
          <ac:spMkLst>
            <pc:docMk/>
            <pc:sldMk cId="1674196726" sldId="353"/>
            <ac:spMk id="3" creationId="{00000000-0000-0000-0000-000000000000}"/>
          </ac:spMkLst>
        </pc:spChg>
      </pc:sldChg>
      <pc:sldChg chg="addSp modSp mod setBg">
        <pc:chgData name="Shaundell Diaz" userId="S::sdiaz@communityaction.us::cbc4cf4c-8aad-48a7-8df4-66065498bf01" providerId="AD" clId="Web-{1732AE93-EAC5-3804-5D3A-474B580C13E1}" dt="2022-09-26T16:27:48.667" v="156" actId="14100"/>
        <pc:sldMkLst>
          <pc:docMk/>
          <pc:sldMk cId="2216444116" sldId="354"/>
        </pc:sldMkLst>
        <pc:spChg chg="mod ord">
          <ac:chgData name="Shaundell Diaz" userId="S::sdiaz@communityaction.us::cbc4cf4c-8aad-48a7-8df4-66065498bf01" providerId="AD" clId="Web-{1732AE93-EAC5-3804-5D3A-474B580C13E1}" dt="2022-09-26T16:27:30.385" v="152"/>
          <ac:spMkLst>
            <pc:docMk/>
            <pc:sldMk cId="2216444116" sldId="354"/>
            <ac:spMk id="2" creationId="{00000000-0000-0000-0000-000000000000}"/>
          </ac:spMkLst>
        </pc:spChg>
        <pc:spChg chg="mod">
          <ac:chgData name="Shaundell Diaz" userId="S::sdiaz@communityaction.us::cbc4cf4c-8aad-48a7-8df4-66065498bf01" providerId="AD" clId="Web-{1732AE93-EAC5-3804-5D3A-474B580C13E1}" dt="2022-09-26T16:27:48.667" v="156" actId="14100"/>
          <ac:spMkLst>
            <pc:docMk/>
            <pc:sldMk cId="2216444116" sldId="354"/>
            <ac:spMk id="3" creationId="{00000000-0000-0000-0000-000000000000}"/>
          </ac:spMkLst>
        </pc:spChg>
        <pc:spChg chg="add">
          <ac:chgData name="Shaundell Diaz" userId="S::sdiaz@communityaction.us::cbc4cf4c-8aad-48a7-8df4-66065498bf01" providerId="AD" clId="Web-{1732AE93-EAC5-3804-5D3A-474B580C13E1}" dt="2022-09-26T16:27:30.385" v="152"/>
          <ac:spMkLst>
            <pc:docMk/>
            <pc:sldMk cId="2216444116" sldId="354"/>
            <ac:spMk id="20" creationId="{C52ED567-06B3-4107-9773-BBB6BD78673C}"/>
          </ac:spMkLst>
        </pc:spChg>
        <pc:spChg chg="add">
          <ac:chgData name="Shaundell Diaz" userId="S::sdiaz@communityaction.us::cbc4cf4c-8aad-48a7-8df4-66065498bf01" providerId="AD" clId="Web-{1732AE93-EAC5-3804-5D3A-474B580C13E1}" dt="2022-09-26T16:27:30.385" v="152"/>
          <ac:spMkLst>
            <pc:docMk/>
            <pc:sldMk cId="2216444116" sldId="354"/>
            <ac:spMk id="22" creationId="{AF551D8B-3775-4477-88B7-7B7C350D34E4}"/>
          </ac:spMkLst>
        </pc:spChg>
        <pc:spChg chg="add">
          <ac:chgData name="Shaundell Diaz" userId="S::sdiaz@communityaction.us::cbc4cf4c-8aad-48a7-8df4-66065498bf01" providerId="AD" clId="Web-{1732AE93-EAC5-3804-5D3A-474B580C13E1}" dt="2022-09-26T16:27:30.385" v="152"/>
          <ac:spMkLst>
            <pc:docMk/>
            <pc:sldMk cId="2216444116" sldId="354"/>
            <ac:spMk id="28" creationId="{BB934D2B-85E2-4375-94EE-B66C16BF7999}"/>
          </ac:spMkLst>
        </pc:spChg>
        <pc:spChg chg="add">
          <ac:chgData name="Shaundell Diaz" userId="S::sdiaz@communityaction.us::cbc4cf4c-8aad-48a7-8df4-66065498bf01" providerId="AD" clId="Web-{1732AE93-EAC5-3804-5D3A-474B580C13E1}" dt="2022-09-26T16:27:30.385" v="152"/>
          <ac:spMkLst>
            <pc:docMk/>
            <pc:sldMk cId="2216444116" sldId="354"/>
            <ac:spMk id="30" creationId="{9B445E02-D785-4565-B842-9567BBC09508}"/>
          </ac:spMkLst>
        </pc:spChg>
        <pc:spChg chg="add">
          <ac:chgData name="Shaundell Diaz" userId="S::sdiaz@communityaction.us::cbc4cf4c-8aad-48a7-8df4-66065498bf01" providerId="AD" clId="Web-{1732AE93-EAC5-3804-5D3A-474B580C13E1}" dt="2022-09-26T16:27:30.385" v="152"/>
          <ac:spMkLst>
            <pc:docMk/>
            <pc:sldMk cId="2216444116" sldId="354"/>
            <ac:spMk id="32" creationId="{2C153736-D102-4F57-9DE7-615AFC02B0AC}"/>
          </ac:spMkLst>
        </pc:spChg>
        <pc:spChg chg="add">
          <ac:chgData name="Shaundell Diaz" userId="S::sdiaz@communityaction.us::cbc4cf4c-8aad-48a7-8df4-66065498bf01" providerId="AD" clId="Web-{1732AE93-EAC5-3804-5D3A-474B580C13E1}" dt="2022-09-26T16:27:30.385" v="152"/>
          <ac:spMkLst>
            <pc:docMk/>
            <pc:sldMk cId="2216444116" sldId="354"/>
            <ac:spMk id="34" creationId="{BA407A52-66F4-4CDE-A726-FF79F3EC342D}"/>
          </ac:spMkLst>
        </pc:spChg>
        <pc:spChg chg="add">
          <ac:chgData name="Shaundell Diaz" userId="S::sdiaz@communityaction.us::cbc4cf4c-8aad-48a7-8df4-66065498bf01" providerId="AD" clId="Web-{1732AE93-EAC5-3804-5D3A-474B580C13E1}" dt="2022-09-26T16:27:30.385" v="152"/>
          <ac:spMkLst>
            <pc:docMk/>
            <pc:sldMk cId="2216444116" sldId="354"/>
            <ac:spMk id="36" creationId="{D28FFB34-4FC3-46F5-B900-D3B774FD0BE6}"/>
          </ac:spMkLst>
        </pc:spChg>
        <pc:spChg chg="add">
          <ac:chgData name="Shaundell Diaz" userId="S::sdiaz@communityaction.us::cbc4cf4c-8aad-48a7-8df4-66065498bf01" providerId="AD" clId="Web-{1732AE93-EAC5-3804-5D3A-474B580C13E1}" dt="2022-09-26T16:27:30.385" v="152"/>
          <ac:spMkLst>
            <pc:docMk/>
            <pc:sldMk cId="2216444116" sldId="354"/>
            <ac:spMk id="38" creationId="{205F7B13-ACB5-46BE-8070-0431266B183B}"/>
          </ac:spMkLst>
        </pc:spChg>
        <pc:spChg chg="add">
          <ac:chgData name="Shaundell Diaz" userId="S::sdiaz@communityaction.us::cbc4cf4c-8aad-48a7-8df4-66065498bf01" providerId="AD" clId="Web-{1732AE93-EAC5-3804-5D3A-474B580C13E1}" dt="2022-09-26T16:27:30.385" v="152"/>
          <ac:spMkLst>
            <pc:docMk/>
            <pc:sldMk cId="2216444116" sldId="354"/>
            <ac:spMk id="40" creationId="{D52A0D23-45DD-4DF4-ADE6-A81F409BB9FB}"/>
          </ac:spMkLst>
        </pc:spChg>
        <pc:grpChg chg="add">
          <ac:chgData name="Shaundell Diaz" userId="S::sdiaz@communityaction.us::cbc4cf4c-8aad-48a7-8df4-66065498bf01" providerId="AD" clId="Web-{1732AE93-EAC5-3804-5D3A-474B580C13E1}" dt="2022-09-26T16:27:30.385" v="152"/>
          <ac:grpSpMkLst>
            <pc:docMk/>
            <pc:sldMk cId="2216444116" sldId="354"/>
            <ac:grpSpMk id="8" creationId="{09EA7EA7-74F5-4EE2-8E3D-1A10308259D7}"/>
          </ac:grpSpMkLst>
        </pc:grpChg>
        <pc:cxnChg chg="add">
          <ac:chgData name="Shaundell Diaz" userId="S::sdiaz@communityaction.us::cbc4cf4c-8aad-48a7-8df4-66065498bf01" providerId="AD" clId="Web-{1732AE93-EAC5-3804-5D3A-474B580C13E1}" dt="2022-09-26T16:27:30.385" v="152"/>
          <ac:cxnSpMkLst>
            <pc:docMk/>
            <pc:sldMk cId="2216444116" sldId="354"/>
            <ac:cxnSpMk id="24" creationId="{1A901C3D-CFAE-460D-BD0E-7D22164D7DFB}"/>
          </ac:cxnSpMkLst>
        </pc:cxnChg>
        <pc:cxnChg chg="add">
          <ac:chgData name="Shaundell Diaz" userId="S::sdiaz@communityaction.us::cbc4cf4c-8aad-48a7-8df4-66065498bf01" providerId="AD" clId="Web-{1732AE93-EAC5-3804-5D3A-474B580C13E1}" dt="2022-09-26T16:27:30.385" v="152"/>
          <ac:cxnSpMkLst>
            <pc:docMk/>
            <pc:sldMk cId="2216444116" sldId="354"/>
            <ac:cxnSpMk id="26" creationId="{837C0EA9-1437-4437-9D20-2BBDA1AA9FF8}"/>
          </ac:cxnSpMkLst>
        </pc:cxnChg>
      </pc:sldChg>
      <pc:sldChg chg="addSp modSp mod setBg">
        <pc:chgData name="Shaundell Diaz" userId="S::sdiaz@communityaction.us::cbc4cf4c-8aad-48a7-8df4-66065498bf01" providerId="AD" clId="Web-{1732AE93-EAC5-3804-5D3A-474B580C13E1}" dt="2022-09-26T16:28:38.606" v="158" actId="1076"/>
        <pc:sldMkLst>
          <pc:docMk/>
          <pc:sldMk cId="2456907476" sldId="355"/>
        </pc:sldMkLst>
        <pc:spChg chg="mod">
          <ac:chgData name="Shaundell Diaz" userId="S::sdiaz@communityaction.us::cbc4cf4c-8aad-48a7-8df4-66065498bf01" providerId="AD" clId="Web-{1732AE93-EAC5-3804-5D3A-474B580C13E1}" dt="2022-09-26T16:28:38.606" v="158" actId="1076"/>
          <ac:spMkLst>
            <pc:docMk/>
            <pc:sldMk cId="2456907476" sldId="355"/>
            <ac:spMk id="2" creationId="{00000000-0000-0000-0000-000000000000}"/>
          </ac:spMkLst>
        </pc:spChg>
        <pc:spChg chg="mod">
          <ac:chgData name="Shaundell Diaz" userId="S::sdiaz@communityaction.us::cbc4cf4c-8aad-48a7-8df4-66065498bf01" providerId="AD" clId="Web-{1732AE93-EAC5-3804-5D3A-474B580C13E1}" dt="2022-09-26T16:28:31.168" v="157"/>
          <ac:spMkLst>
            <pc:docMk/>
            <pc:sldMk cId="2456907476" sldId="355"/>
            <ac:spMk id="3" creationId="{00000000-0000-0000-0000-000000000000}"/>
          </ac:spMkLst>
        </pc:spChg>
        <pc:spChg chg="add">
          <ac:chgData name="Shaundell Diaz" userId="S::sdiaz@communityaction.us::cbc4cf4c-8aad-48a7-8df4-66065498bf01" providerId="AD" clId="Web-{1732AE93-EAC5-3804-5D3A-474B580C13E1}" dt="2022-09-26T16:28:31.168" v="157"/>
          <ac:spMkLst>
            <pc:docMk/>
            <pc:sldMk cId="2456907476" sldId="355"/>
            <ac:spMk id="8" creationId="{603AE127-802C-459A-A612-DB85B67F0DC0}"/>
          </ac:spMkLst>
        </pc:spChg>
        <pc:spChg chg="add">
          <ac:chgData name="Shaundell Diaz" userId="S::sdiaz@communityaction.us::cbc4cf4c-8aad-48a7-8df4-66065498bf01" providerId="AD" clId="Web-{1732AE93-EAC5-3804-5D3A-474B580C13E1}" dt="2022-09-26T16:28:31.168" v="157"/>
          <ac:spMkLst>
            <pc:docMk/>
            <pc:sldMk cId="2456907476" sldId="355"/>
            <ac:spMk id="10" creationId="{9323D83D-50D6-4040-A58B-FCEA340F886A}"/>
          </ac:spMkLst>
        </pc:spChg>
        <pc:spChg chg="add">
          <ac:chgData name="Shaundell Diaz" userId="S::sdiaz@communityaction.us::cbc4cf4c-8aad-48a7-8df4-66065498bf01" providerId="AD" clId="Web-{1732AE93-EAC5-3804-5D3A-474B580C13E1}" dt="2022-09-26T16:28:31.168" v="157"/>
          <ac:spMkLst>
            <pc:docMk/>
            <pc:sldMk cId="2456907476" sldId="355"/>
            <ac:spMk id="14" creationId="{F10FD715-4DCE-4779-B634-EC78315EA213}"/>
          </ac:spMkLst>
        </pc:spChg>
        <pc:cxnChg chg="add">
          <ac:chgData name="Shaundell Diaz" userId="S::sdiaz@communityaction.us::cbc4cf4c-8aad-48a7-8df4-66065498bf01" providerId="AD" clId="Web-{1732AE93-EAC5-3804-5D3A-474B580C13E1}" dt="2022-09-26T16:28:31.168" v="157"/>
          <ac:cxnSpMkLst>
            <pc:docMk/>
            <pc:sldMk cId="2456907476" sldId="355"/>
            <ac:cxnSpMk id="12" creationId="{1A1FE6BB-DFB2-4080-9B5E-076EF5DDE67B}"/>
          </ac:cxnSpMkLst>
        </pc:cxnChg>
      </pc:sldChg>
      <pc:sldChg chg="modSp">
        <pc:chgData name="Shaundell Diaz" userId="S::sdiaz@communityaction.us::cbc4cf4c-8aad-48a7-8df4-66065498bf01" providerId="AD" clId="Web-{1732AE93-EAC5-3804-5D3A-474B580C13E1}" dt="2022-09-26T16:08:14.696" v="6" actId="1076"/>
        <pc:sldMkLst>
          <pc:docMk/>
          <pc:sldMk cId="2288740968" sldId="357"/>
        </pc:sldMkLst>
        <pc:spChg chg="mod">
          <ac:chgData name="Shaundell Diaz" userId="S::sdiaz@communityaction.us::cbc4cf4c-8aad-48a7-8df4-66065498bf01" providerId="AD" clId="Web-{1732AE93-EAC5-3804-5D3A-474B580C13E1}" dt="2022-09-26T16:08:14.696" v="6" actId="1076"/>
          <ac:spMkLst>
            <pc:docMk/>
            <pc:sldMk cId="2288740968" sldId="357"/>
            <ac:spMk id="2" creationId="{00000000-0000-0000-0000-000000000000}"/>
          </ac:spMkLst>
        </pc:spChg>
        <pc:graphicFrameChg chg="mod modGraphic">
          <ac:chgData name="Shaundell Diaz" userId="S::sdiaz@communityaction.us::cbc4cf4c-8aad-48a7-8df4-66065498bf01" providerId="AD" clId="Web-{1732AE93-EAC5-3804-5D3A-474B580C13E1}" dt="2022-09-26T16:07:45.289" v="5" actId="14100"/>
          <ac:graphicFrameMkLst>
            <pc:docMk/>
            <pc:sldMk cId="2288740968" sldId="357"/>
            <ac:graphicFrameMk id="7" creationId="{9F958D4E-01CA-3395-7C59-05DF8E7130F1}"/>
          </ac:graphicFrameMkLst>
        </pc:graphicFrameChg>
      </pc:sldChg>
    </pc:docChg>
  </pc:docChgLst>
  <pc:docChgLst>
    <pc:chgData name="Keleigh BenEzra" userId="S::kbenezra@communityaction.us::fcd6afb0-17f1-4338-a967-488c1ebe17bf" providerId="AD" clId="Web-{BC2B7C9C-92A2-1190-3CB1-816EBBA73E69}"/>
    <pc:docChg chg="modSld">
      <pc:chgData name="Keleigh BenEzra" userId="S::kbenezra@communityaction.us::fcd6afb0-17f1-4338-a967-488c1ebe17bf" providerId="AD" clId="Web-{BC2B7C9C-92A2-1190-3CB1-816EBBA73E69}" dt="2022-09-29T15:28:59.512" v="56" actId="20577"/>
      <pc:docMkLst>
        <pc:docMk/>
      </pc:docMkLst>
      <pc:sldChg chg="modSp">
        <pc:chgData name="Keleigh BenEzra" userId="S::kbenezra@communityaction.us::fcd6afb0-17f1-4338-a967-488c1ebe17bf" providerId="AD" clId="Web-{BC2B7C9C-92A2-1190-3CB1-816EBBA73E69}" dt="2022-09-29T15:00:30.398" v="25" actId="20577"/>
        <pc:sldMkLst>
          <pc:docMk/>
          <pc:sldMk cId="311269984" sldId="332"/>
        </pc:sldMkLst>
        <pc:spChg chg="mod">
          <ac:chgData name="Keleigh BenEzra" userId="S::kbenezra@communityaction.us::fcd6afb0-17f1-4338-a967-488c1ebe17bf" providerId="AD" clId="Web-{BC2B7C9C-92A2-1190-3CB1-816EBBA73E69}" dt="2022-09-29T15:00:30.398" v="25" actId="20577"/>
          <ac:spMkLst>
            <pc:docMk/>
            <pc:sldMk cId="311269984" sldId="332"/>
            <ac:spMk id="3" creationId="{00000000-0000-0000-0000-000000000000}"/>
          </ac:spMkLst>
        </pc:spChg>
      </pc:sldChg>
      <pc:sldChg chg="modSp">
        <pc:chgData name="Keleigh BenEzra" userId="S::kbenezra@communityaction.us::fcd6afb0-17f1-4338-a967-488c1ebe17bf" providerId="AD" clId="Web-{BC2B7C9C-92A2-1190-3CB1-816EBBA73E69}" dt="2022-09-29T15:28:59.512" v="56" actId="20577"/>
        <pc:sldMkLst>
          <pc:docMk/>
          <pc:sldMk cId="494157407" sldId="346"/>
        </pc:sldMkLst>
        <pc:spChg chg="mod">
          <ac:chgData name="Keleigh BenEzra" userId="S::kbenezra@communityaction.us::fcd6afb0-17f1-4338-a967-488c1ebe17bf" providerId="AD" clId="Web-{BC2B7C9C-92A2-1190-3CB1-816EBBA73E69}" dt="2022-09-29T15:28:59.512" v="56" actId="20577"/>
          <ac:spMkLst>
            <pc:docMk/>
            <pc:sldMk cId="494157407" sldId="346"/>
            <ac:spMk id="8" creationId="{2A38B5A4-21DA-F0DB-CC69-48A22C999B1D}"/>
          </ac:spMkLst>
        </pc:spChg>
      </pc:sldChg>
    </pc:docChg>
  </pc:docChgLst>
  <pc:docChgLst>
    <pc:chgData name="Keleigh BenEzra" userId="S::kbenezra@communityaction.us::fcd6afb0-17f1-4338-a967-488c1ebe17bf" providerId="AD" clId="Web-{FF120B6B-4758-E2E5-2463-0BFBEEB8C3E0}"/>
    <pc:docChg chg="modSld">
      <pc:chgData name="Keleigh BenEzra" userId="S::kbenezra@communityaction.us::fcd6afb0-17f1-4338-a967-488c1ebe17bf" providerId="AD" clId="Web-{FF120B6B-4758-E2E5-2463-0BFBEEB8C3E0}" dt="2022-09-28T18:11:13.749" v="1144"/>
      <pc:docMkLst>
        <pc:docMk/>
      </pc:docMkLst>
      <pc:sldChg chg="modNotes">
        <pc:chgData name="Keleigh BenEzra" userId="S::kbenezra@communityaction.us::fcd6afb0-17f1-4338-a967-488c1ebe17bf" providerId="AD" clId="Web-{FF120B6B-4758-E2E5-2463-0BFBEEB8C3E0}" dt="2022-09-28T18:04:30.909" v="956"/>
        <pc:sldMkLst>
          <pc:docMk/>
          <pc:sldMk cId="4258405257" sldId="303"/>
        </pc:sldMkLst>
      </pc:sldChg>
      <pc:sldChg chg="modSp modNotes">
        <pc:chgData name="Keleigh BenEzra" userId="S::kbenezra@communityaction.us::fcd6afb0-17f1-4338-a967-488c1ebe17bf" providerId="AD" clId="Web-{FF120B6B-4758-E2E5-2463-0BFBEEB8C3E0}" dt="2022-09-28T17:46:56.754" v="800" actId="20577"/>
        <pc:sldMkLst>
          <pc:docMk/>
          <pc:sldMk cId="2527543384" sldId="311"/>
        </pc:sldMkLst>
        <pc:spChg chg="mod">
          <ac:chgData name="Keleigh BenEzra" userId="S::kbenezra@communityaction.us::fcd6afb0-17f1-4338-a967-488c1ebe17bf" providerId="AD" clId="Web-{FF120B6B-4758-E2E5-2463-0BFBEEB8C3E0}" dt="2022-09-28T17:46:56.754" v="800" actId="20577"/>
          <ac:spMkLst>
            <pc:docMk/>
            <pc:sldMk cId="2527543384" sldId="311"/>
            <ac:spMk id="3" creationId="{00000000-0000-0000-0000-000000000000}"/>
          </ac:spMkLst>
        </pc:spChg>
      </pc:sldChg>
      <pc:sldChg chg="modSp modNotes">
        <pc:chgData name="Keleigh BenEzra" userId="S::kbenezra@communityaction.us::fcd6afb0-17f1-4338-a967-488c1ebe17bf" providerId="AD" clId="Web-{FF120B6B-4758-E2E5-2463-0BFBEEB8C3E0}" dt="2022-09-28T18:11:13.749" v="1144"/>
        <pc:sldMkLst>
          <pc:docMk/>
          <pc:sldMk cId="3496946274" sldId="312"/>
        </pc:sldMkLst>
        <pc:graphicFrameChg chg="modGraphic">
          <ac:chgData name="Keleigh BenEzra" userId="S::kbenezra@communityaction.us::fcd6afb0-17f1-4338-a967-488c1ebe17bf" providerId="AD" clId="Web-{FF120B6B-4758-E2E5-2463-0BFBEEB8C3E0}" dt="2022-09-28T18:07:31.899" v="1076" actId="20577"/>
          <ac:graphicFrameMkLst>
            <pc:docMk/>
            <pc:sldMk cId="3496946274" sldId="312"/>
            <ac:graphicFrameMk id="10" creationId="{BA9E6C6F-E6C7-487A-A85B-401E0B7A95B5}"/>
          </ac:graphicFrameMkLst>
        </pc:graphicFrameChg>
      </pc:sldChg>
      <pc:sldChg chg="modSp modNotes">
        <pc:chgData name="Keleigh BenEzra" userId="S::kbenezra@communityaction.us::fcd6afb0-17f1-4338-a967-488c1ebe17bf" providerId="AD" clId="Web-{FF120B6B-4758-E2E5-2463-0BFBEEB8C3E0}" dt="2022-09-28T17:40:29.274" v="508"/>
        <pc:sldMkLst>
          <pc:docMk/>
          <pc:sldMk cId="3192397947" sldId="328"/>
        </pc:sldMkLst>
        <pc:graphicFrameChg chg="modGraphic">
          <ac:chgData name="Keleigh BenEzra" userId="S::kbenezra@communityaction.us::fcd6afb0-17f1-4338-a967-488c1ebe17bf" providerId="AD" clId="Web-{FF120B6B-4758-E2E5-2463-0BFBEEB8C3E0}" dt="2022-09-28T17:34:21.170" v="12" actId="20577"/>
          <ac:graphicFrameMkLst>
            <pc:docMk/>
            <pc:sldMk cId="3192397947" sldId="328"/>
            <ac:graphicFrameMk id="4" creationId="{21A2C891-AD43-4A53-ADE4-8E36C83D5A52}"/>
          </ac:graphicFrameMkLst>
        </pc:graphicFrameChg>
      </pc:sldChg>
      <pc:sldChg chg="modNotes">
        <pc:chgData name="Keleigh BenEzra" userId="S::kbenezra@communityaction.us::fcd6afb0-17f1-4338-a967-488c1ebe17bf" providerId="AD" clId="Web-{FF120B6B-4758-E2E5-2463-0BFBEEB8C3E0}" dt="2022-09-28T18:03:08.532" v="937"/>
        <pc:sldMkLst>
          <pc:docMk/>
          <pc:sldMk cId="3133423605" sldId="329"/>
        </pc:sldMkLst>
      </pc:sldChg>
    </pc:docChg>
  </pc:docChgLst>
  <pc:docChgLst>
    <pc:chgData name="Shaundell Diaz" userId="S::sdiaz@communityaction.us::cbc4cf4c-8aad-48a7-8df4-66065498bf01" providerId="AD" clId="Web-{C5679105-1D65-EBFE-B30B-A37EE72FD076}"/>
    <pc:docChg chg="addSld delSld modSld addMainMaster delMainMaster">
      <pc:chgData name="Shaundell Diaz" userId="S::sdiaz@communityaction.us::cbc4cf4c-8aad-48a7-8df4-66065498bf01" providerId="AD" clId="Web-{C5679105-1D65-EBFE-B30B-A37EE72FD076}" dt="2022-09-27T16:13:32.413" v="87"/>
      <pc:docMkLst>
        <pc:docMk/>
      </pc:docMkLst>
      <pc:sldChg chg="modSp mod modClrScheme chgLayout">
        <pc:chgData name="Shaundell Diaz" userId="S::sdiaz@communityaction.us::cbc4cf4c-8aad-48a7-8df4-66065498bf01" providerId="AD" clId="Web-{C5679105-1D65-EBFE-B30B-A37EE72FD076}" dt="2022-09-26T18:46:09.411" v="74"/>
        <pc:sldMkLst>
          <pc:docMk/>
          <pc:sldMk cId="1200015896" sldId="256"/>
        </pc:sldMkLst>
        <pc:spChg chg="mod ord">
          <ac:chgData name="Shaundell Diaz" userId="S::sdiaz@communityaction.us::cbc4cf4c-8aad-48a7-8df4-66065498bf01" providerId="AD" clId="Web-{C5679105-1D65-EBFE-B30B-A37EE72FD076}" dt="2022-09-26T18:46:09.411" v="74"/>
          <ac:spMkLst>
            <pc:docMk/>
            <pc:sldMk cId="1200015896" sldId="256"/>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1200015896" sldId="256"/>
            <ac:spMk id="3" creationId="{00000000-0000-0000-0000-000000000000}"/>
          </ac:spMkLst>
        </pc:spChg>
      </pc:sldChg>
      <pc:sldChg chg="addSp delSp modSp mod modClrScheme delDesignElem chgLayout">
        <pc:chgData name="Shaundell Diaz" userId="S::sdiaz@communityaction.us::cbc4cf4c-8aad-48a7-8df4-66065498bf01" providerId="AD" clId="Web-{C5679105-1D65-EBFE-B30B-A37EE72FD076}" dt="2022-09-26T18:46:09.411" v="74"/>
        <pc:sldMkLst>
          <pc:docMk/>
          <pc:sldMk cId="2470586326" sldId="257"/>
        </pc:sldMkLst>
        <pc:spChg chg="mod ord">
          <ac:chgData name="Shaundell Diaz" userId="S::sdiaz@communityaction.us::cbc4cf4c-8aad-48a7-8df4-66065498bf01" providerId="AD" clId="Web-{C5679105-1D65-EBFE-B30B-A37EE72FD076}" dt="2022-09-26T18:46:09.411" v="74"/>
          <ac:spMkLst>
            <pc:docMk/>
            <pc:sldMk cId="2470586326" sldId="257"/>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2470586326" sldId="257"/>
            <ac:spMk id="3" creationId="{00000000-0000-0000-0000-000000000000}"/>
          </ac:spMkLst>
        </pc:spChg>
        <pc:spChg chg="add del">
          <ac:chgData name="Shaundell Diaz" userId="S::sdiaz@communityaction.us::cbc4cf4c-8aad-48a7-8df4-66065498bf01" providerId="AD" clId="Web-{C5679105-1D65-EBFE-B30B-A37EE72FD076}" dt="2022-09-26T18:46:09.411" v="74"/>
          <ac:spMkLst>
            <pc:docMk/>
            <pc:sldMk cId="2470586326" sldId="257"/>
            <ac:spMk id="40" creationId="{4BE9D4C4-9FA3-4885-A769-301639CC7AD4}"/>
          </ac:spMkLst>
        </pc:spChg>
        <pc:spChg chg="add del">
          <ac:chgData name="Shaundell Diaz" userId="S::sdiaz@communityaction.us::cbc4cf4c-8aad-48a7-8df4-66065498bf01" providerId="AD" clId="Web-{C5679105-1D65-EBFE-B30B-A37EE72FD076}" dt="2022-09-26T18:46:09.411" v="74"/>
          <ac:spMkLst>
            <pc:docMk/>
            <pc:sldMk cId="2470586326" sldId="257"/>
            <ac:spMk id="42" creationId="{7EB6695E-BED5-4DA3-8C9B-AD301AEF4776}"/>
          </ac:spMkLst>
        </pc:spChg>
      </pc:sldChg>
      <pc:sldChg chg="addSp delSp modSp mod modClrScheme delDesignElem chgLayout">
        <pc:chgData name="Shaundell Diaz" userId="S::sdiaz@communityaction.us::cbc4cf4c-8aad-48a7-8df4-66065498bf01" providerId="AD" clId="Web-{C5679105-1D65-EBFE-B30B-A37EE72FD076}" dt="2022-09-26T18:46:09.411" v="74"/>
        <pc:sldMkLst>
          <pc:docMk/>
          <pc:sldMk cId="2200176132" sldId="258"/>
        </pc:sldMkLst>
        <pc:spChg chg="mod ord">
          <ac:chgData name="Shaundell Diaz" userId="S::sdiaz@communityaction.us::cbc4cf4c-8aad-48a7-8df4-66065498bf01" providerId="AD" clId="Web-{C5679105-1D65-EBFE-B30B-A37EE72FD076}" dt="2022-09-26T18:46:09.411" v="74"/>
          <ac:spMkLst>
            <pc:docMk/>
            <pc:sldMk cId="2200176132" sldId="258"/>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2200176132" sldId="258"/>
            <ac:spMk id="3" creationId="{00000000-0000-0000-0000-000000000000}"/>
          </ac:spMkLst>
        </pc:spChg>
        <pc:spChg chg="add del">
          <ac:chgData name="Shaundell Diaz" userId="S::sdiaz@communityaction.us::cbc4cf4c-8aad-48a7-8df4-66065498bf01" providerId="AD" clId="Web-{C5679105-1D65-EBFE-B30B-A37EE72FD076}" dt="2022-09-26T18:46:09.411" v="74"/>
          <ac:spMkLst>
            <pc:docMk/>
            <pc:sldMk cId="2200176132" sldId="258"/>
            <ac:spMk id="9" creationId="{9F4444CE-BC8D-4D61-B303-4C05614E62AB}"/>
          </ac:spMkLst>
        </pc:spChg>
        <pc:spChg chg="add del">
          <ac:chgData name="Shaundell Diaz" userId="S::sdiaz@communityaction.us::cbc4cf4c-8aad-48a7-8df4-66065498bf01" providerId="AD" clId="Web-{C5679105-1D65-EBFE-B30B-A37EE72FD076}" dt="2022-09-26T18:46:09.411" v="74"/>
          <ac:spMkLst>
            <pc:docMk/>
            <pc:sldMk cId="2200176132" sldId="258"/>
            <ac:spMk id="10" creationId="{62423CA5-E2E1-4789-B759-9906C1C94063}"/>
          </ac:spMkLst>
        </pc:spChg>
        <pc:spChg chg="add del">
          <ac:chgData name="Shaundell Diaz" userId="S::sdiaz@communityaction.us::cbc4cf4c-8aad-48a7-8df4-66065498bf01" providerId="AD" clId="Web-{C5679105-1D65-EBFE-B30B-A37EE72FD076}" dt="2022-09-26T18:46:09.411" v="74"/>
          <ac:spMkLst>
            <pc:docMk/>
            <pc:sldMk cId="2200176132" sldId="258"/>
            <ac:spMk id="11" creationId="{73772B81-181F-48B7-8826-4D9686D15DF5}"/>
          </ac:spMkLst>
        </pc:spChg>
        <pc:spChg chg="add del">
          <ac:chgData name="Shaundell Diaz" userId="S::sdiaz@communityaction.us::cbc4cf4c-8aad-48a7-8df4-66065498bf01" providerId="AD" clId="Web-{C5679105-1D65-EBFE-B30B-A37EE72FD076}" dt="2022-09-26T18:46:09.411" v="74"/>
          <ac:spMkLst>
            <pc:docMk/>
            <pc:sldMk cId="2200176132" sldId="258"/>
            <ac:spMk id="13" creationId="{B2205F6E-03C6-4E92-877C-E2482F6599AA}"/>
          </ac:spMkLst>
        </pc:spChg>
      </pc:sldChg>
      <pc:sldChg chg="addSp delSp modSp mod modClrScheme delDesignElem chgLayout">
        <pc:chgData name="Shaundell Diaz" userId="S::sdiaz@communityaction.us::cbc4cf4c-8aad-48a7-8df4-66065498bf01" providerId="AD" clId="Web-{C5679105-1D65-EBFE-B30B-A37EE72FD076}" dt="2022-09-26T18:46:09.411" v="74"/>
        <pc:sldMkLst>
          <pc:docMk/>
          <pc:sldMk cId="1602366340" sldId="260"/>
        </pc:sldMkLst>
        <pc:spChg chg="mod ord">
          <ac:chgData name="Shaundell Diaz" userId="S::sdiaz@communityaction.us::cbc4cf4c-8aad-48a7-8df4-66065498bf01" providerId="AD" clId="Web-{C5679105-1D65-EBFE-B30B-A37EE72FD076}" dt="2022-09-26T18:46:09.411" v="74"/>
          <ac:spMkLst>
            <pc:docMk/>
            <pc:sldMk cId="1602366340" sldId="260"/>
            <ac:spMk id="2" creationId="{00000000-0000-0000-0000-000000000000}"/>
          </ac:spMkLst>
        </pc:spChg>
        <pc:spChg chg="mod">
          <ac:chgData name="Shaundell Diaz" userId="S::sdiaz@communityaction.us::cbc4cf4c-8aad-48a7-8df4-66065498bf01" providerId="AD" clId="Web-{C5679105-1D65-EBFE-B30B-A37EE72FD076}" dt="2022-09-26T18:24:06.662" v="38" actId="20577"/>
          <ac:spMkLst>
            <pc:docMk/>
            <pc:sldMk cId="1602366340" sldId="260"/>
            <ac:spMk id="3" creationId="{00000000-0000-0000-0000-000000000000}"/>
          </ac:spMkLst>
        </pc:spChg>
        <pc:spChg chg="add del">
          <ac:chgData name="Shaundell Diaz" userId="S::sdiaz@communityaction.us::cbc4cf4c-8aad-48a7-8df4-66065498bf01" providerId="AD" clId="Web-{C5679105-1D65-EBFE-B30B-A37EE72FD076}" dt="2022-09-26T18:46:09.411" v="74"/>
          <ac:spMkLst>
            <pc:docMk/>
            <pc:sldMk cId="1602366340" sldId="260"/>
            <ac:spMk id="25" creationId="{A65AC7D1-EAA9-48F5-B509-60A7F50BF703}"/>
          </ac:spMkLst>
        </pc:spChg>
        <pc:spChg chg="add del">
          <ac:chgData name="Shaundell Diaz" userId="S::sdiaz@communityaction.us::cbc4cf4c-8aad-48a7-8df4-66065498bf01" providerId="AD" clId="Web-{C5679105-1D65-EBFE-B30B-A37EE72FD076}" dt="2022-09-26T18:46:09.411" v="74"/>
          <ac:spMkLst>
            <pc:docMk/>
            <pc:sldMk cId="1602366340" sldId="260"/>
            <ac:spMk id="27" creationId="{D6320AF9-619A-4175-865B-5663E1AEF4C5}"/>
          </ac:spMkLst>
        </pc:spChg>
        <pc:spChg chg="add del">
          <ac:chgData name="Shaundell Diaz" userId="S::sdiaz@communityaction.us::cbc4cf4c-8aad-48a7-8df4-66065498bf01" providerId="AD" clId="Web-{C5679105-1D65-EBFE-B30B-A37EE72FD076}" dt="2022-09-26T18:46:09.411" v="74"/>
          <ac:spMkLst>
            <pc:docMk/>
            <pc:sldMk cId="1602366340" sldId="260"/>
            <ac:spMk id="33" creationId="{7E018740-5C2B-4A41-AC1A-7E68D1EC1954}"/>
          </ac:spMkLst>
        </pc:spChg>
        <pc:spChg chg="add del">
          <ac:chgData name="Shaundell Diaz" userId="S::sdiaz@communityaction.us::cbc4cf4c-8aad-48a7-8df4-66065498bf01" providerId="AD" clId="Web-{C5679105-1D65-EBFE-B30B-A37EE72FD076}" dt="2022-09-26T18:46:09.411" v="74"/>
          <ac:spMkLst>
            <pc:docMk/>
            <pc:sldMk cId="1602366340" sldId="260"/>
            <ac:spMk id="35" creationId="{166F75A4-C475-4941-8EE2-B80A06A2C1BB}"/>
          </ac:spMkLst>
        </pc:spChg>
        <pc:spChg chg="add del">
          <ac:chgData name="Shaundell Diaz" userId="S::sdiaz@communityaction.us::cbc4cf4c-8aad-48a7-8df4-66065498bf01" providerId="AD" clId="Web-{C5679105-1D65-EBFE-B30B-A37EE72FD076}" dt="2022-09-26T18:46:09.411" v="74"/>
          <ac:spMkLst>
            <pc:docMk/>
            <pc:sldMk cId="1602366340" sldId="260"/>
            <ac:spMk id="37" creationId="{A032553A-72E8-4B0D-8405-FF9771C9AF05}"/>
          </ac:spMkLst>
        </pc:spChg>
        <pc:spChg chg="add del">
          <ac:chgData name="Shaundell Diaz" userId="S::sdiaz@communityaction.us::cbc4cf4c-8aad-48a7-8df4-66065498bf01" providerId="AD" clId="Web-{C5679105-1D65-EBFE-B30B-A37EE72FD076}" dt="2022-09-26T18:46:09.411" v="74"/>
          <ac:spMkLst>
            <pc:docMk/>
            <pc:sldMk cId="1602366340" sldId="260"/>
            <ac:spMk id="39" creationId="{765800AC-C3B9-498E-87BC-29FAE4C76B21}"/>
          </ac:spMkLst>
        </pc:spChg>
        <pc:spChg chg="add del">
          <ac:chgData name="Shaundell Diaz" userId="S::sdiaz@communityaction.us::cbc4cf4c-8aad-48a7-8df4-66065498bf01" providerId="AD" clId="Web-{C5679105-1D65-EBFE-B30B-A37EE72FD076}" dt="2022-09-26T18:46:09.411" v="74"/>
          <ac:spMkLst>
            <pc:docMk/>
            <pc:sldMk cId="1602366340" sldId="260"/>
            <ac:spMk id="41" creationId="{1F9D6ACB-2FF4-49F9-978A-E0D5327FC635}"/>
          </ac:spMkLst>
        </pc:spChg>
        <pc:spChg chg="add del">
          <ac:chgData name="Shaundell Diaz" userId="S::sdiaz@communityaction.us::cbc4cf4c-8aad-48a7-8df4-66065498bf01" providerId="AD" clId="Web-{C5679105-1D65-EBFE-B30B-A37EE72FD076}" dt="2022-09-26T18:46:09.411" v="74"/>
          <ac:spMkLst>
            <pc:docMk/>
            <pc:sldMk cId="1602366340" sldId="260"/>
            <ac:spMk id="43" creationId="{A5EC319D-0FEA-4B95-A3EA-01E35672C95B}"/>
          </ac:spMkLst>
        </pc:spChg>
        <pc:cxnChg chg="add del">
          <ac:chgData name="Shaundell Diaz" userId="S::sdiaz@communityaction.us::cbc4cf4c-8aad-48a7-8df4-66065498bf01" providerId="AD" clId="Web-{C5679105-1D65-EBFE-B30B-A37EE72FD076}" dt="2022-09-26T18:46:09.411" v="74"/>
          <ac:cxnSpMkLst>
            <pc:docMk/>
            <pc:sldMk cId="1602366340" sldId="260"/>
            <ac:cxnSpMk id="29" creationId="{063B6EC6-D752-4EE7-908B-F8F19E8C7FEA}"/>
          </ac:cxnSpMkLst>
        </pc:cxnChg>
        <pc:cxnChg chg="add del">
          <ac:chgData name="Shaundell Diaz" userId="S::sdiaz@communityaction.us::cbc4cf4c-8aad-48a7-8df4-66065498bf01" providerId="AD" clId="Web-{C5679105-1D65-EBFE-B30B-A37EE72FD076}" dt="2022-09-26T18:46:09.411" v="74"/>
          <ac:cxnSpMkLst>
            <pc:docMk/>
            <pc:sldMk cId="1602366340" sldId="260"/>
            <ac:cxnSpMk id="31" creationId="{EFECD4E8-AD3E-4228-82A2-9461958EA94D}"/>
          </ac:cxnSpMkLst>
        </pc:cxnChg>
      </pc:sldChg>
      <pc:sldChg chg="modSp mod modClrScheme chgLayout">
        <pc:chgData name="Shaundell Diaz" userId="S::sdiaz@communityaction.us::cbc4cf4c-8aad-48a7-8df4-66065498bf01" providerId="AD" clId="Web-{C5679105-1D65-EBFE-B30B-A37EE72FD076}" dt="2022-09-26T18:46:09.411" v="74"/>
        <pc:sldMkLst>
          <pc:docMk/>
          <pc:sldMk cId="3492126181" sldId="266"/>
        </pc:sldMkLst>
        <pc:spChg chg="mod ord">
          <ac:chgData name="Shaundell Diaz" userId="S::sdiaz@communityaction.us::cbc4cf4c-8aad-48a7-8df4-66065498bf01" providerId="AD" clId="Web-{C5679105-1D65-EBFE-B30B-A37EE72FD076}" dt="2022-09-26T18:46:09.411" v="74"/>
          <ac:spMkLst>
            <pc:docMk/>
            <pc:sldMk cId="3492126181" sldId="266"/>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3492126181" sldId="266"/>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3614814200" sldId="287"/>
        </pc:sldMkLst>
        <pc:spChg chg="mod ord">
          <ac:chgData name="Shaundell Diaz" userId="S::sdiaz@communityaction.us::cbc4cf4c-8aad-48a7-8df4-66065498bf01" providerId="AD" clId="Web-{C5679105-1D65-EBFE-B30B-A37EE72FD076}" dt="2022-09-26T18:46:09.411" v="74"/>
          <ac:spMkLst>
            <pc:docMk/>
            <pc:sldMk cId="3614814200" sldId="287"/>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3614814200" sldId="287"/>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124740104" sldId="289"/>
        </pc:sldMkLst>
        <pc:spChg chg="mod ord">
          <ac:chgData name="Shaundell Diaz" userId="S::sdiaz@communityaction.us::cbc4cf4c-8aad-48a7-8df4-66065498bf01" providerId="AD" clId="Web-{C5679105-1D65-EBFE-B30B-A37EE72FD076}" dt="2022-09-26T18:46:09.411" v="74"/>
          <ac:spMkLst>
            <pc:docMk/>
            <pc:sldMk cId="124740104" sldId="289"/>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124740104" sldId="289"/>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133241021" sldId="299"/>
        </pc:sldMkLst>
        <pc:spChg chg="mod ord">
          <ac:chgData name="Shaundell Diaz" userId="S::sdiaz@communityaction.us::cbc4cf4c-8aad-48a7-8df4-66065498bf01" providerId="AD" clId="Web-{C5679105-1D65-EBFE-B30B-A37EE72FD076}" dt="2022-09-26T18:46:09.411" v="74"/>
          <ac:spMkLst>
            <pc:docMk/>
            <pc:sldMk cId="133241021" sldId="299"/>
            <ac:spMk id="2"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4258405257" sldId="303"/>
        </pc:sldMkLst>
        <pc:spChg chg="mod ord">
          <ac:chgData name="Shaundell Diaz" userId="S::sdiaz@communityaction.us::cbc4cf4c-8aad-48a7-8df4-66065498bf01" providerId="AD" clId="Web-{C5679105-1D65-EBFE-B30B-A37EE72FD076}" dt="2022-09-26T18:46:09.411" v="74"/>
          <ac:spMkLst>
            <pc:docMk/>
            <pc:sldMk cId="4258405257" sldId="303"/>
            <ac:spMk id="2" creationId="{16E956A0-27B8-4509-A7D7-7443BC9B05D6}"/>
          </ac:spMkLst>
        </pc:spChg>
        <pc:spChg chg="mod ord">
          <ac:chgData name="Shaundell Diaz" userId="S::sdiaz@communityaction.us::cbc4cf4c-8aad-48a7-8df4-66065498bf01" providerId="AD" clId="Web-{C5679105-1D65-EBFE-B30B-A37EE72FD076}" dt="2022-09-26T18:46:09.411" v="74"/>
          <ac:spMkLst>
            <pc:docMk/>
            <pc:sldMk cId="4258405257" sldId="303"/>
            <ac:spMk id="3" creationId="{577EA163-AABB-4609-BDBA-8E0C6DB0FA36}"/>
          </ac:spMkLst>
        </pc:spChg>
      </pc:sldChg>
      <pc:sldChg chg="addSp delSp modSp mod modClrScheme delDesignElem chgLayout">
        <pc:chgData name="Shaundell Diaz" userId="S::sdiaz@communityaction.us::cbc4cf4c-8aad-48a7-8df4-66065498bf01" providerId="AD" clId="Web-{C5679105-1D65-EBFE-B30B-A37EE72FD076}" dt="2022-09-26T18:46:09.411" v="74"/>
        <pc:sldMkLst>
          <pc:docMk/>
          <pc:sldMk cId="2017612297" sldId="307"/>
        </pc:sldMkLst>
        <pc:spChg chg="mod ord">
          <ac:chgData name="Shaundell Diaz" userId="S::sdiaz@communityaction.us::cbc4cf4c-8aad-48a7-8df4-66065498bf01" providerId="AD" clId="Web-{C5679105-1D65-EBFE-B30B-A37EE72FD076}" dt="2022-09-26T18:46:09.411" v="74"/>
          <ac:spMkLst>
            <pc:docMk/>
            <pc:sldMk cId="2017612297" sldId="307"/>
            <ac:spMk id="2" creationId="{08FE8CF7-EB91-4431-B27D-D84BF4025251}"/>
          </ac:spMkLst>
        </pc:spChg>
        <pc:spChg chg="mod ord">
          <ac:chgData name="Shaundell Diaz" userId="S::sdiaz@communityaction.us::cbc4cf4c-8aad-48a7-8df4-66065498bf01" providerId="AD" clId="Web-{C5679105-1D65-EBFE-B30B-A37EE72FD076}" dt="2022-09-26T18:46:09.411" v="74"/>
          <ac:spMkLst>
            <pc:docMk/>
            <pc:sldMk cId="2017612297" sldId="307"/>
            <ac:spMk id="3" creationId="{F733F166-77B4-42E4-81BC-712DB3BD0B3D}"/>
          </ac:spMkLst>
        </pc:spChg>
        <pc:spChg chg="add del">
          <ac:chgData name="Shaundell Diaz" userId="S::sdiaz@communityaction.us::cbc4cf4c-8aad-48a7-8df4-66065498bf01" providerId="AD" clId="Web-{C5679105-1D65-EBFE-B30B-A37EE72FD076}" dt="2022-09-26T18:46:09.411" v="74"/>
          <ac:spMkLst>
            <pc:docMk/>
            <pc:sldMk cId="2017612297" sldId="307"/>
            <ac:spMk id="8" creationId="{A65AC7D1-EAA9-48F5-B509-60A7F50BF703}"/>
          </ac:spMkLst>
        </pc:spChg>
        <pc:spChg chg="add del">
          <ac:chgData name="Shaundell Diaz" userId="S::sdiaz@communityaction.us::cbc4cf4c-8aad-48a7-8df4-66065498bf01" providerId="AD" clId="Web-{C5679105-1D65-EBFE-B30B-A37EE72FD076}" dt="2022-09-26T18:46:09.411" v="74"/>
          <ac:spMkLst>
            <pc:docMk/>
            <pc:sldMk cId="2017612297" sldId="307"/>
            <ac:spMk id="10" creationId="{D6320AF9-619A-4175-865B-5663E1AEF4C5}"/>
          </ac:spMkLst>
        </pc:spChg>
        <pc:spChg chg="add del">
          <ac:chgData name="Shaundell Diaz" userId="S::sdiaz@communityaction.us::cbc4cf4c-8aad-48a7-8df4-66065498bf01" providerId="AD" clId="Web-{C5679105-1D65-EBFE-B30B-A37EE72FD076}" dt="2022-09-26T18:46:09.411" v="74"/>
          <ac:spMkLst>
            <pc:docMk/>
            <pc:sldMk cId="2017612297" sldId="307"/>
            <ac:spMk id="16" creationId="{7E018740-5C2B-4A41-AC1A-7E68D1EC1954}"/>
          </ac:spMkLst>
        </pc:spChg>
        <pc:spChg chg="add del">
          <ac:chgData name="Shaundell Diaz" userId="S::sdiaz@communityaction.us::cbc4cf4c-8aad-48a7-8df4-66065498bf01" providerId="AD" clId="Web-{C5679105-1D65-EBFE-B30B-A37EE72FD076}" dt="2022-09-26T18:46:09.411" v="74"/>
          <ac:spMkLst>
            <pc:docMk/>
            <pc:sldMk cId="2017612297" sldId="307"/>
            <ac:spMk id="18" creationId="{166F75A4-C475-4941-8EE2-B80A06A2C1BB}"/>
          </ac:spMkLst>
        </pc:spChg>
        <pc:spChg chg="add del">
          <ac:chgData name="Shaundell Diaz" userId="S::sdiaz@communityaction.us::cbc4cf4c-8aad-48a7-8df4-66065498bf01" providerId="AD" clId="Web-{C5679105-1D65-EBFE-B30B-A37EE72FD076}" dt="2022-09-26T18:46:09.411" v="74"/>
          <ac:spMkLst>
            <pc:docMk/>
            <pc:sldMk cId="2017612297" sldId="307"/>
            <ac:spMk id="20" creationId="{A032553A-72E8-4B0D-8405-FF9771C9AF05}"/>
          </ac:spMkLst>
        </pc:spChg>
        <pc:spChg chg="add del">
          <ac:chgData name="Shaundell Diaz" userId="S::sdiaz@communityaction.us::cbc4cf4c-8aad-48a7-8df4-66065498bf01" providerId="AD" clId="Web-{C5679105-1D65-EBFE-B30B-A37EE72FD076}" dt="2022-09-26T18:46:09.411" v="74"/>
          <ac:spMkLst>
            <pc:docMk/>
            <pc:sldMk cId="2017612297" sldId="307"/>
            <ac:spMk id="22" creationId="{765800AC-C3B9-498E-87BC-29FAE4C76B21}"/>
          </ac:spMkLst>
        </pc:spChg>
        <pc:spChg chg="add del">
          <ac:chgData name="Shaundell Diaz" userId="S::sdiaz@communityaction.us::cbc4cf4c-8aad-48a7-8df4-66065498bf01" providerId="AD" clId="Web-{C5679105-1D65-EBFE-B30B-A37EE72FD076}" dt="2022-09-26T18:46:09.411" v="74"/>
          <ac:spMkLst>
            <pc:docMk/>
            <pc:sldMk cId="2017612297" sldId="307"/>
            <ac:spMk id="24" creationId="{1F9D6ACB-2FF4-49F9-978A-E0D5327FC635}"/>
          </ac:spMkLst>
        </pc:spChg>
        <pc:spChg chg="add del">
          <ac:chgData name="Shaundell Diaz" userId="S::sdiaz@communityaction.us::cbc4cf4c-8aad-48a7-8df4-66065498bf01" providerId="AD" clId="Web-{C5679105-1D65-EBFE-B30B-A37EE72FD076}" dt="2022-09-26T18:46:09.411" v="74"/>
          <ac:spMkLst>
            <pc:docMk/>
            <pc:sldMk cId="2017612297" sldId="307"/>
            <ac:spMk id="26" creationId="{142BFA2A-77A0-4F60-A32A-685681C84889}"/>
          </ac:spMkLst>
        </pc:spChg>
        <pc:cxnChg chg="add del">
          <ac:chgData name="Shaundell Diaz" userId="S::sdiaz@communityaction.us::cbc4cf4c-8aad-48a7-8df4-66065498bf01" providerId="AD" clId="Web-{C5679105-1D65-EBFE-B30B-A37EE72FD076}" dt="2022-09-26T18:46:09.411" v="74"/>
          <ac:cxnSpMkLst>
            <pc:docMk/>
            <pc:sldMk cId="2017612297" sldId="307"/>
            <ac:cxnSpMk id="12" creationId="{063B6EC6-D752-4EE7-908B-F8F19E8C7FEA}"/>
          </ac:cxnSpMkLst>
        </pc:cxnChg>
        <pc:cxnChg chg="add del">
          <ac:chgData name="Shaundell Diaz" userId="S::sdiaz@communityaction.us::cbc4cf4c-8aad-48a7-8df4-66065498bf01" providerId="AD" clId="Web-{C5679105-1D65-EBFE-B30B-A37EE72FD076}" dt="2022-09-26T18:46:09.411" v="74"/>
          <ac:cxnSpMkLst>
            <pc:docMk/>
            <pc:sldMk cId="2017612297" sldId="307"/>
            <ac:cxnSpMk id="14" creationId="{EFECD4E8-AD3E-4228-82A2-9461958EA94D}"/>
          </ac:cxnSpMkLst>
        </pc:cxnChg>
      </pc:sldChg>
      <pc:sldChg chg="modSp mod modClrScheme chgLayout">
        <pc:chgData name="Shaundell Diaz" userId="S::sdiaz@communityaction.us::cbc4cf4c-8aad-48a7-8df4-66065498bf01" providerId="AD" clId="Web-{C5679105-1D65-EBFE-B30B-A37EE72FD076}" dt="2022-09-26T18:46:09.411" v="74"/>
        <pc:sldMkLst>
          <pc:docMk/>
          <pc:sldMk cId="4154015570" sldId="310"/>
        </pc:sldMkLst>
        <pc:spChg chg="mod ord">
          <ac:chgData name="Shaundell Diaz" userId="S::sdiaz@communityaction.us::cbc4cf4c-8aad-48a7-8df4-66065498bf01" providerId="AD" clId="Web-{C5679105-1D65-EBFE-B30B-A37EE72FD076}" dt="2022-09-26T18:46:09.411" v="74"/>
          <ac:spMkLst>
            <pc:docMk/>
            <pc:sldMk cId="4154015570" sldId="310"/>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4154015570" sldId="310"/>
            <ac:spMk id="5" creationId="{7626C7F3-794D-4112-A98B-7145A1491C80}"/>
          </ac:spMkLst>
        </pc:spChg>
      </pc:sldChg>
      <pc:sldChg chg="modSp mod modClrScheme chgLayout">
        <pc:chgData name="Shaundell Diaz" userId="S::sdiaz@communityaction.us::cbc4cf4c-8aad-48a7-8df4-66065498bf01" providerId="AD" clId="Web-{C5679105-1D65-EBFE-B30B-A37EE72FD076}" dt="2022-09-26T18:46:09.411" v="74"/>
        <pc:sldMkLst>
          <pc:docMk/>
          <pc:sldMk cId="2527543384" sldId="311"/>
        </pc:sldMkLst>
        <pc:spChg chg="mod ord">
          <ac:chgData name="Shaundell Diaz" userId="S::sdiaz@communityaction.us::cbc4cf4c-8aad-48a7-8df4-66065498bf01" providerId="AD" clId="Web-{C5679105-1D65-EBFE-B30B-A37EE72FD076}" dt="2022-09-26T18:46:09.411" v="74"/>
          <ac:spMkLst>
            <pc:docMk/>
            <pc:sldMk cId="2527543384" sldId="311"/>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2527543384" sldId="311"/>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3496946274" sldId="312"/>
        </pc:sldMkLst>
        <pc:spChg chg="mod ord">
          <ac:chgData name="Shaundell Diaz" userId="S::sdiaz@communityaction.us::cbc4cf4c-8aad-48a7-8df4-66065498bf01" providerId="AD" clId="Web-{C5679105-1D65-EBFE-B30B-A37EE72FD076}" dt="2022-09-26T18:46:09.411" v="74"/>
          <ac:spMkLst>
            <pc:docMk/>
            <pc:sldMk cId="3496946274" sldId="312"/>
            <ac:spMk id="2" creationId="{70A5F6AE-38EB-43A1-86C4-F9BE46C795C6}"/>
          </ac:spMkLst>
        </pc:spChg>
        <pc:graphicFrameChg chg="mod ord">
          <ac:chgData name="Shaundell Diaz" userId="S::sdiaz@communityaction.us::cbc4cf4c-8aad-48a7-8df4-66065498bf01" providerId="AD" clId="Web-{C5679105-1D65-EBFE-B30B-A37EE72FD076}" dt="2022-09-26T18:46:09.411" v="74"/>
          <ac:graphicFrameMkLst>
            <pc:docMk/>
            <pc:sldMk cId="3496946274" sldId="312"/>
            <ac:graphicFrameMk id="10" creationId="{BA9E6C6F-E6C7-487A-A85B-401E0B7A95B5}"/>
          </ac:graphicFrameMkLst>
        </pc:graphicFrameChg>
      </pc:sldChg>
      <pc:sldChg chg="modSp mod modClrScheme chgLayout">
        <pc:chgData name="Shaundell Diaz" userId="S::sdiaz@communityaction.us::cbc4cf4c-8aad-48a7-8df4-66065498bf01" providerId="AD" clId="Web-{C5679105-1D65-EBFE-B30B-A37EE72FD076}" dt="2022-09-26T18:46:09.411" v="74"/>
        <pc:sldMkLst>
          <pc:docMk/>
          <pc:sldMk cId="2705727132" sldId="314"/>
        </pc:sldMkLst>
        <pc:spChg chg="mod ord">
          <ac:chgData name="Shaundell Diaz" userId="S::sdiaz@communityaction.us::cbc4cf4c-8aad-48a7-8df4-66065498bf01" providerId="AD" clId="Web-{C5679105-1D65-EBFE-B30B-A37EE72FD076}" dt="2022-09-26T18:46:09.411" v="74"/>
          <ac:spMkLst>
            <pc:docMk/>
            <pc:sldMk cId="2705727132" sldId="314"/>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2705727132" sldId="314"/>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1557064267" sldId="315"/>
        </pc:sldMkLst>
        <pc:spChg chg="mod ord">
          <ac:chgData name="Shaundell Diaz" userId="S::sdiaz@communityaction.us::cbc4cf4c-8aad-48a7-8df4-66065498bf01" providerId="AD" clId="Web-{C5679105-1D65-EBFE-B30B-A37EE72FD076}" dt="2022-09-26T18:46:09.411" v="74"/>
          <ac:spMkLst>
            <pc:docMk/>
            <pc:sldMk cId="1557064267" sldId="315"/>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1557064267" sldId="315"/>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3319180454" sldId="317"/>
        </pc:sldMkLst>
        <pc:spChg chg="mod ord">
          <ac:chgData name="Shaundell Diaz" userId="S::sdiaz@communityaction.us::cbc4cf4c-8aad-48a7-8df4-66065498bf01" providerId="AD" clId="Web-{C5679105-1D65-EBFE-B30B-A37EE72FD076}" dt="2022-09-26T18:46:09.411" v="74"/>
          <ac:spMkLst>
            <pc:docMk/>
            <pc:sldMk cId="3319180454" sldId="317"/>
            <ac:spMk id="2" creationId="{00000000-0000-0000-0000-000000000000}"/>
          </ac:spMkLst>
        </pc:spChg>
        <pc:picChg chg="mod ord">
          <ac:chgData name="Shaundell Diaz" userId="S::sdiaz@communityaction.us::cbc4cf4c-8aad-48a7-8df4-66065498bf01" providerId="AD" clId="Web-{C5679105-1D65-EBFE-B30B-A37EE72FD076}" dt="2022-09-26T18:46:09.411" v="74"/>
          <ac:picMkLst>
            <pc:docMk/>
            <pc:sldMk cId="3319180454" sldId="317"/>
            <ac:picMk id="8" creationId="{BB809FA9-9EB1-2028-6744-5F9218671F6B}"/>
          </ac:picMkLst>
        </pc:picChg>
      </pc:sldChg>
      <pc:sldChg chg="modSp mod modClrScheme chgLayout">
        <pc:chgData name="Shaundell Diaz" userId="S::sdiaz@communityaction.us::cbc4cf4c-8aad-48a7-8df4-66065498bf01" providerId="AD" clId="Web-{C5679105-1D65-EBFE-B30B-A37EE72FD076}" dt="2022-09-26T18:46:09.411" v="74"/>
        <pc:sldMkLst>
          <pc:docMk/>
          <pc:sldMk cId="1424719703" sldId="318"/>
        </pc:sldMkLst>
        <pc:spChg chg="mod ord">
          <ac:chgData name="Shaundell Diaz" userId="S::sdiaz@communityaction.us::cbc4cf4c-8aad-48a7-8df4-66065498bf01" providerId="AD" clId="Web-{C5679105-1D65-EBFE-B30B-A37EE72FD076}" dt="2022-09-26T18:46:09.411" v="74"/>
          <ac:spMkLst>
            <pc:docMk/>
            <pc:sldMk cId="1424719703" sldId="318"/>
            <ac:spMk id="2" creationId="{00000000-0000-0000-0000-000000000000}"/>
          </ac:spMkLst>
        </pc:spChg>
        <pc:picChg chg="mod ord">
          <ac:chgData name="Shaundell Diaz" userId="S::sdiaz@communityaction.us::cbc4cf4c-8aad-48a7-8df4-66065498bf01" providerId="AD" clId="Web-{C5679105-1D65-EBFE-B30B-A37EE72FD076}" dt="2022-09-26T18:46:09.411" v="74"/>
          <ac:picMkLst>
            <pc:docMk/>
            <pc:sldMk cId="1424719703" sldId="318"/>
            <ac:picMk id="5" creationId="{7931BB06-1EF2-EC81-EF0B-125B267F396E}"/>
          </ac:picMkLst>
        </pc:picChg>
      </pc:sldChg>
      <pc:sldChg chg="modSp mod modClrScheme chgLayout">
        <pc:chgData name="Shaundell Diaz" userId="S::sdiaz@communityaction.us::cbc4cf4c-8aad-48a7-8df4-66065498bf01" providerId="AD" clId="Web-{C5679105-1D65-EBFE-B30B-A37EE72FD076}" dt="2022-09-26T18:46:09.411" v="74"/>
        <pc:sldMkLst>
          <pc:docMk/>
          <pc:sldMk cId="303333061" sldId="319"/>
        </pc:sldMkLst>
        <pc:spChg chg="mod ord">
          <ac:chgData name="Shaundell Diaz" userId="S::sdiaz@communityaction.us::cbc4cf4c-8aad-48a7-8df4-66065498bf01" providerId="AD" clId="Web-{C5679105-1D65-EBFE-B30B-A37EE72FD076}" dt="2022-09-26T18:46:09.411" v="74"/>
          <ac:spMkLst>
            <pc:docMk/>
            <pc:sldMk cId="303333061" sldId="319"/>
            <ac:spMk id="2" creationId="{00000000-0000-0000-0000-000000000000}"/>
          </ac:spMkLst>
        </pc:spChg>
        <pc:picChg chg="mod ord">
          <ac:chgData name="Shaundell Diaz" userId="S::sdiaz@communityaction.us::cbc4cf4c-8aad-48a7-8df4-66065498bf01" providerId="AD" clId="Web-{C5679105-1D65-EBFE-B30B-A37EE72FD076}" dt="2022-09-26T18:46:09.411" v="74"/>
          <ac:picMkLst>
            <pc:docMk/>
            <pc:sldMk cId="303333061" sldId="319"/>
            <ac:picMk id="5" creationId="{E96D30BE-8058-195D-98C4-5B64C5188D9E}"/>
          </ac:picMkLst>
        </pc:picChg>
      </pc:sldChg>
      <pc:sldChg chg="addSp delSp modSp mod modClrScheme delDesignElem chgLayout">
        <pc:chgData name="Shaundell Diaz" userId="S::sdiaz@communityaction.us::cbc4cf4c-8aad-48a7-8df4-66065498bf01" providerId="AD" clId="Web-{C5679105-1D65-EBFE-B30B-A37EE72FD076}" dt="2022-09-26T18:46:09.411" v="74"/>
        <pc:sldMkLst>
          <pc:docMk/>
          <pc:sldMk cId="3138883741" sldId="320"/>
        </pc:sldMkLst>
        <pc:spChg chg="mod ord">
          <ac:chgData name="Shaundell Diaz" userId="S::sdiaz@communityaction.us::cbc4cf4c-8aad-48a7-8df4-66065498bf01" providerId="AD" clId="Web-{C5679105-1D65-EBFE-B30B-A37EE72FD076}" dt="2022-09-26T18:46:09.411" v="74"/>
          <ac:spMkLst>
            <pc:docMk/>
            <pc:sldMk cId="3138883741" sldId="320"/>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3138883741" sldId="320"/>
            <ac:spMk id="3" creationId="{00000000-0000-0000-0000-000000000000}"/>
          </ac:spMkLst>
        </pc:spChg>
        <pc:spChg chg="add del">
          <ac:chgData name="Shaundell Diaz" userId="S::sdiaz@communityaction.us::cbc4cf4c-8aad-48a7-8df4-66065498bf01" providerId="AD" clId="Web-{C5679105-1D65-EBFE-B30B-A37EE72FD076}" dt="2022-09-26T18:46:09.411" v="74"/>
          <ac:spMkLst>
            <pc:docMk/>
            <pc:sldMk cId="3138883741" sldId="320"/>
            <ac:spMk id="28" creationId="{D52A0D23-45DD-4DF4-ADE6-A81F409BB9FB}"/>
          </ac:spMkLst>
        </pc:spChg>
        <pc:spChg chg="add del">
          <ac:chgData name="Shaundell Diaz" userId="S::sdiaz@communityaction.us::cbc4cf4c-8aad-48a7-8df4-66065498bf01" providerId="AD" clId="Web-{C5679105-1D65-EBFE-B30B-A37EE72FD076}" dt="2022-09-26T18:46:09.411" v="74"/>
          <ac:spMkLst>
            <pc:docMk/>
            <pc:sldMk cId="3138883741" sldId="320"/>
            <ac:spMk id="29" creationId="{C52ED567-06B3-4107-9773-BBB6BD78673C}"/>
          </ac:spMkLst>
        </pc:spChg>
        <pc:spChg chg="add del">
          <ac:chgData name="Shaundell Diaz" userId="S::sdiaz@communityaction.us::cbc4cf4c-8aad-48a7-8df4-66065498bf01" providerId="AD" clId="Web-{C5679105-1D65-EBFE-B30B-A37EE72FD076}" dt="2022-09-26T18:46:09.411" v="74"/>
          <ac:spMkLst>
            <pc:docMk/>
            <pc:sldMk cId="3138883741" sldId="320"/>
            <ac:spMk id="30" creationId="{AF551D8B-3775-4477-88B7-7B7C350D34E4}"/>
          </ac:spMkLst>
        </pc:spChg>
        <pc:spChg chg="add del">
          <ac:chgData name="Shaundell Diaz" userId="S::sdiaz@communityaction.us::cbc4cf4c-8aad-48a7-8df4-66065498bf01" providerId="AD" clId="Web-{C5679105-1D65-EBFE-B30B-A37EE72FD076}" dt="2022-09-26T18:46:09.411" v="74"/>
          <ac:spMkLst>
            <pc:docMk/>
            <pc:sldMk cId="3138883741" sldId="320"/>
            <ac:spMk id="33" creationId="{BB934D2B-85E2-4375-94EE-B66C16BF7999}"/>
          </ac:spMkLst>
        </pc:spChg>
        <pc:spChg chg="add del">
          <ac:chgData name="Shaundell Diaz" userId="S::sdiaz@communityaction.us::cbc4cf4c-8aad-48a7-8df4-66065498bf01" providerId="AD" clId="Web-{C5679105-1D65-EBFE-B30B-A37EE72FD076}" dt="2022-09-26T18:46:09.411" v="74"/>
          <ac:spMkLst>
            <pc:docMk/>
            <pc:sldMk cId="3138883741" sldId="320"/>
            <ac:spMk id="34" creationId="{9B445E02-D785-4565-B842-9567BBC09508}"/>
          </ac:spMkLst>
        </pc:spChg>
        <pc:spChg chg="add del">
          <ac:chgData name="Shaundell Diaz" userId="S::sdiaz@communityaction.us::cbc4cf4c-8aad-48a7-8df4-66065498bf01" providerId="AD" clId="Web-{C5679105-1D65-EBFE-B30B-A37EE72FD076}" dt="2022-09-26T18:46:09.411" v="74"/>
          <ac:spMkLst>
            <pc:docMk/>
            <pc:sldMk cId="3138883741" sldId="320"/>
            <ac:spMk id="35" creationId="{2C153736-D102-4F57-9DE7-615AFC02B0AC}"/>
          </ac:spMkLst>
        </pc:spChg>
        <pc:spChg chg="add del">
          <ac:chgData name="Shaundell Diaz" userId="S::sdiaz@communityaction.us::cbc4cf4c-8aad-48a7-8df4-66065498bf01" providerId="AD" clId="Web-{C5679105-1D65-EBFE-B30B-A37EE72FD076}" dt="2022-09-26T18:46:09.411" v="74"/>
          <ac:spMkLst>
            <pc:docMk/>
            <pc:sldMk cId="3138883741" sldId="320"/>
            <ac:spMk id="36" creationId="{BA407A52-66F4-4CDE-A726-FF79F3EC342D}"/>
          </ac:spMkLst>
        </pc:spChg>
        <pc:spChg chg="add del">
          <ac:chgData name="Shaundell Diaz" userId="S::sdiaz@communityaction.us::cbc4cf4c-8aad-48a7-8df4-66065498bf01" providerId="AD" clId="Web-{C5679105-1D65-EBFE-B30B-A37EE72FD076}" dt="2022-09-26T18:46:09.411" v="74"/>
          <ac:spMkLst>
            <pc:docMk/>
            <pc:sldMk cId="3138883741" sldId="320"/>
            <ac:spMk id="37" creationId="{D28FFB34-4FC3-46F5-B900-D3B774FD0BE6}"/>
          </ac:spMkLst>
        </pc:spChg>
        <pc:spChg chg="add del">
          <ac:chgData name="Shaundell Diaz" userId="S::sdiaz@communityaction.us::cbc4cf4c-8aad-48a7-8df4-66065498bf01" providerId="AD" clId="Web-{C5679105-1D65-EBFE-B30B-A37EE72FD076}" dt="2022-09-26T18:46:09.411" v="74"/>
          <ac:spMkLst>
            <pc:docMk/>
            <pc:sldMk cId="3138883741" sldId="320"/>
            <ac:spMk id="38" creationId="{205F7B13-ACB5-46BE-8070-0431266B183B}"/>
          </ac:spMkLst>
        </pc:spChg>
        <pc:cxnChg chg="add del">
          <ac:chgData name="Shaundell Diaz" userId="S::sdiaz@communityaction.us::cbc4cf4c-8aad-48a7-8df4-66065498bf01" providerId="AD" clId="Web-{C5679105-1D65-EBFE-B30B-A37EE72FD076}" dt="2022-09-26T18:46:09.411" v="74"/>
          <ac:cxnSpMkLst>
            <pc:docMk/>
            <pc:sldMk cId="3138883741" sldId="320"/>
            <ac:cxnSpMk id="31" creationId="{1A901C3D-CFAE-460D-BD0E-7D22164D7DFB}"/>
          </ac:cxnSpMkLst>
        </pc:cxnChg>
        <pc:cxnChg chg="add del">
          <ac:chgData name="Shaundell Diaz" userId="S::sdiaz@communityaction.us::cbc4cf4c-8aad-48a7-8df4-66065498bf01" providerId="AD" clId="Web-{C5679105-1D65-EBFE-B30B-A37EE72FD076}" dt="2022-09-26T18:46:09.411" v="74"/>
          <ac:cxnSpMkLst>
            <pc:docMk/>
            <pc:sldMk cId="3138883741" sldId="320"/>
            <ac:cxnSpMk id="32" creationId="{837C0EA9-1437-4437-9D20-2BBDA1AA9FF8}"/>
          </ac:cxnSpMkLst>
        </pc:cxnChg>
      </pc:sldChg>
      <pc:sldChg chg="modSp mod modClrScheme chgLayout">
        <pc:chgData name="Shaundell Diaz" userId="S::sdiaz@communityaction.us::cbc4cf4c-8aad-48a7-8df4-66065498bf01" providerId="AD" clId="Web-{C5679105-1D65-EBFE-B30B-A37EE72FD076}" dt="2022-09-26T18:46:09.411" v="74"/>
        <pc:sldMkLst>
          <pc:docMk/>
          <pc:sldMk cId="3434399222" sldId="326"/>
        </pc:sldMkLst>
        <pc:spChg chg="mod ord">
          <ac:chgData name="Shaundell Diaz" userId="S::sdiaz@communityaction.us::cbc4cf4c-8aad-48a7-8df4-66065498bf01" providerId="AD" clId="Web-{C5679105-1D65-EBFE-B30B-A37EE72FD076}" dt="2022-09-26T18:46:09.411" v="74"/>
          <ac:spMkLst>
            <pc:docMk/>
            <pc:sldMk cId="3434399222" sldId="326"/>
            <ac:spMk id="2" creationId="{00000000-0000-0000-0000-000000000000}"/>
          </ac:spMkLst>
        </pc:spChg>
        <pc:picChg chg="mod ord">
          <ac:chgData name="Shaundell Diaz" userId="S::sdiaz@communityaction.us::cbc4cf4c-8aad-48a7-8df4-66065498bf01" providerId="AD" clId="Web-{C5679105-1D65-EBFE-B30B-A37EE72FD076}" dt="2022-09-26T18:46:09.411" v="74"/>
          <ac:picMkLst>
            <pc:docMk/>
            <pc:sldMk cId="3434399222" sldId="326"/>
            <ac:picMk id="9" creationId="{B6DE1524-B728-0478-2D55-A9B58B2629B1}"/>
          </ac:picMkLst>
        </pc:picChg>
      </pc:sldChg>
      <pc:sldChg chg="modSp mod modClrScheme chgLayout">
        <pc:chgData name="Shaundell Diaz" userId="S::sdiaz@communityaction.us::cbc4cf4c-8aad-48a7-8df4-66065498bf01" providerId="AD" clId="Web-{C5679105-1D65-EBFE-B30B-A37EE72FD076}" dt="2022-09-26T18:46:09.411" v="74"/>
        <pc:sldMkLst>
          <pc:docMk/>
          <pc:sldMk cId="355811084" sldId="327"/>
        </pc:sldMkLst>
        <pc:spChg chg="mod ord">
          <ac:chgData name="Shaundell Diaz" userId="S::sdiaz@communityaction.us::cbc4cf4c-8aad-48a7-8df4-66065498bf01" providerId="AD" clId="Web-{C5679105-1D65-EBFE-B30B-A37EE72FD076}" dt="2022-09-26T18:46:09.411" v="74"/>
          <ac:spMkLst>
            <pc:docMk/>
            <pc:sldMk cId="355811084" sldId="327"/>
            <ac:spMk id="2" creationId="{2612EBE2-D72A-418F-BC82-92C77BF278C6}"/>
          </ac:spMkLst>
        </pc:spChg>
      </pc:sldChg>
      <pc:sldChg chg="modSp mod modClrScheme chgLayout">
        <pc:chgData name="Shaundell Diaz" userId="S::sdiaz@communityaction.us::cbc4cf4c-8aad-48a7-8df4-66065498bf01" providerId="AD" clId="Web-{C5679105-1D65-EBFE-B30B-A37EE72FD076}" dt="2022-09-26T18:46:09.411" v="74"/>
        <pc:sldMkLst>
          <pc:docMk/>
          <pc:sldMk cId="3192397947" sldId="328"/>
        </pc:sldMkLst>
        <pc:spChg chg="mod ord">
          <ac:chgData name="Shaundell Diaz" userId="S::sdiaz@communityaction.us::cbc4cf4c-8aad-48a7-8df4-66065498bf01" providerId="AD" clId="Web-{C5679105-1D65-EBFE-B30B-A37EE72FD076}" dt="2022-09-26T18:46:09.411" v="74"/>
          <ac:spMkLst>
            <pc:docMk/>
            <pc:sldMk cId="3192397947" sldId="328"/>
            <ac:spMk id="2" creationId="{7BF7950C-7165-428B-8B5D-82DBB10B45A7}"/>
          </ac:spMkLst>
        </pc:spChg>
        <pc:graphicFrameChg chg="mod ord">
          <ac:chgData name="Shaundell Diaz" userId="S::sdiaz@communityaction.us::cbc4cf4c-8aad-48a7-8df4-66065498bf01" providerId="AD" clId="Web-{C5679105-1D65-EBFE-B30B-A37EE72FD076}" dt="2022-09-26T18:46:09.411" v="74"/>
          <ac:graphicFrameMkLst>
            <pc:docMk/>
            <pc:sldMk cId="3192397947" sldId="328"/>
            <ac:graphicFrameMk id="4" creationId="{21A2C891-AD43-4A53-ADE4-8E36C83D5A52}"/>
          </ac:graphicFrameMkLst>
        </pc:graphicFrameChg>
      </pc:sldChg>
      <pc:sldChg chg="modSp mod modClrScheme chgLayout">
        <pc:chgData name="Shaundell Diaz" userId="S::sdiaz@communityaction.us::cbc4cf4c-8aad-48a7-8df4-66065498bf01" providerId="AD" clId="Web-{C5679105-1D65-EBFE-B30B-A37EE72FD076}" dt="2022-09-26T18:46:09.411" v="74"/>
        <pc:sldMkLst>
          <pc:docMk/>
          <pc:sldMk cId="3133423605" sldId="329"/>
        </pc:sldMkLst>
        <pc:spChg chg="mod ord">
          <ac:chgData name="Shaundell Diaz" userId="S::sdiaz@communityaction.us::cbc4cf4c-8aad-48a7-8df4-66065498bf01" providerId="AD" clId="Web-{C5679105-1D65-EBFE-B30B-A37EE72FD076}" dt="2022-09-26T18:46:09.411" v="74"/>
          <ac:spMkLst>
            <pc:docMk/>
            <pc:sldMk cId="3133423605" sldId="329"/>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3133423605" sldId="329"/>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1791403112" sldId="330"/>
        </pc:sldMkLst>
        <pc:spChg chg="mod ord">
          <ac:chgData name="Shaundell Diaz" userId="S::sdiaz@communityaction.us::cbc4cf4c-8aad-48a7-8df4-66065498bf01" providerId="AD" clId="Web-{C5679105-1D65-EBFE-B30B-A37EE72FD076}" dt="2022-09-26T18:46:09.411" v="74"/>
          <ac:spMkLst>
            <pc:docMk/>
            <pc:sldMk cId="1791403112" sldId="330"/>
            <ac:spMk id="2" creationId="{08FE8CF7-EB91-4431-B27D-D84BF4025251}"/>
          </ac:spMkLst>
        </pc:spChg>
        <pc:spChg chg="mod ord">
          <ac:chgData name="Shaundell Diaz" userId="S::sdiaz@communityaction.us::cbc4cf4c-8aad-48a7-8df4-66065498bf01" providerId="AD" clId="Web-{C5679105-1D65-EBFE-B30B-A37EE72FD076}" dt="2022-09-26T18:46:09.411" v="74"/>
          <ac:spMkLst>
            <pc:docMk/>
            <pc:sldMk cId="1791403112" sldId="330"/>
            <ac:spMk id="3" creationId="{F733F166-77B4-42E4-81BC-712DB3BD0B3D}"/>
          </ac:spMkLst>
        </pc:spChg>
      </pc:sldChg>
      <pc:sldChg chg="modSp mod modClrScheme chgLayout">
        <pc:chgData name="Shaundell Diaz" userId="S::sdiaz@communityaction.us::cbc4cf4c-8aad-48a7-8df4-66065498bf01" providerId="AD" clId="Web-{C5679105-1D65-EBFE-B30B-A37EE72FD076}" dt="2022-09-26T18:46:09.411" v="74"/>
        <pc:sldMkLst>
          <pc:docMk/>
          <pc:sldMk cId="2182704674" sldId="331"/>
        </pc:sldMkLst>
        <pc:spChg chg="mod ord">
          <ac:chgData name="Shaundell Diaz" userId="S::sdiaz@communityaction.us::cbc4cf4c-8aad-48a7-8df4-66065498bf01" providerId="AD" clId="Web-{C5679105-1D65-EBFE-B30B-A37EE72FD076}" dt="2022-09-26T18:46:09.411" v="74"/>
          <ac:spMkLst>
            <pc:docMk/>
            <pc:sldMk cId="2182704674" sldId="331"/>
            <ac:spMk id="2" creationId="{00000000-0000-0000-0000-000000000000}"/>
          </ac:spMkLst>
        </pc:spChg>
        <pc:graphicFrameChg chg="mod ord">
          <ac:chgData name="Shaundell Diaz" userId="S::sdiaz@communityaction.us::cbc4cf4c-8aad-48a7-8df4-66065498bf01" providerId="AD" clId="Web-{C5679105-1D65-EBFE-B30B-A37EE72FD076}" dt="2022-09-26T18:46:09.411" v="74"/>
          <ac:graphicFrameMkLst>
            <pc:docMk/>
            <pc:sldMk cId="2182704674" sldId="331"/>
            <ac:graphicFrameMk id="5" creationId="{22C17BF4-28E4-57B2-876B-333645EBA663}"/>
          </ac:graphicFrameMkLst>
        </pc:graphicFrameChg>
      </pc:sldChg>
      <pc:sldChg chg="modSp mod modClrScheme chgLayout">
        <pc:chgData name="Shaundell Diaz" userId="S::sdiaz@communityaction.us::cbc4cf4c-8aad-48a7-8df4-66065498bf01" providerId="AD" clId="Web-{C5679105-1D65-EBFE-B30B-A37EE72FD076}" dt="2022-09-26T18:46:09.411" v="74"/>
        <pc:sldMkLst>
          <pc:docMk/>
          <pc:sldMk cId="311269984" sldId="332"/>
        </pc:sldMkLst>
        <pc:spChg chg="mod ord">
          <ac:chgData name="Shaundell Diaz" userId="S::sdiaz@communityaction.us::cbc4cf4c-8aad-48a7-8df4-66065498bf01" providerId="AD" clId="Web-{C5679105-1D65-EBFE-B30B-A37EE72FD076}" dt="2022-09-26T18:46:09.411" v="74"/>
          <ac:spMkLst>
            <pc:docMk/>
            <pc:sldMk cId="311269984" sldId="332"/>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311269984" sldId="332"/>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667583096" sldId="333"/>
        </pc:sldMkLst>
        <pc:spChg chg="mod ord">
          <ac:chgData name="Shaundell Diaz" userId="S::sdiaz@communityaction.us::cbc4cf4c-8aad-48a7-8df4-66065498bf01" providerId="AD" clId="Web-{C5679105-1D65-EBFE-B30B-A37EE72FD076}" dt="2022-09-26T18:46:09.411" v="74"/>
          <ac:spMkLst>
            <pc:docMk/>
            <pc:sldMk cId="667583096" sldId="333"/>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667583096" sldId="333"/>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2367423451" sldId="334"/>
        </pc:sldMkLst>
        <pc:spChg chg="mod ord">
          <ac:chgData name="Shaundell Diaz" userId="S::sdiaz@communityaction.us::cbc4cf4c-8aad-48a7-8df4-66065498bf01" providerId="AD" clId="Web-{C5679105-1D65-EBFE-B30B-A37EE72FD076}" dt="2022-09-26T18:46:09.411" v="74"/>
          <ac:spMkLst>
            <pc:docMk/>
            <pc:sldMk cId="2367423451" sldId="334"/>
            <ac:spMk id="2"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2561052085" sldId="337"/>
        </pc:sldMkLst>
        <pc:spChg chg="mod ord">
          <ac:chgData name="Shaundell Diaz" userId="S::sdiaz@communityaction.us::cbc4cf4c-8aad-48a7-8df4-66065498bf01" providerId="AD" clId="Web-{C5679105-1D65-EBFE-B30B-A37EE72FD076}" dt="2022-09-26T18:46:09.411" v="74"/>
          <ac:spMkLst>
            <pc:docMk/>
            <pc:sldMk cId="2561052085" sldId="337"/>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2561052085" sldId="337"/>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2027662052" sldId="339"/>
        </pc:sldMkLst>
        <pc:spChg chg="mod ord">
          <ac:chgData name="Shaundell Diaz" userId="S::sdiaz@communityaction.us::cbc4cf4c-8aad-48a7-8df4-66065498bf01" providerId="AD" clId="Web-{C5679105-1D65-EBFE-B30B-A37EE72FD076}" dt="2022-09-26T18:46:09.411" v="74"/>
          <ac:spMkLst>
            <pc:docMk/>
            <pc:sldMk cId="2027662052" sldId="339"/>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2027662052" sldId="339"/>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1111485631" sldId="340"/>
        </pc:sldMkLst>
        <pc:picChg chg="mod ord">
          <ac:chgData name="Shaundell Diaz" userId="S::sdiaz@communityaction.us::cbc4cf4c-8aad-48a7-8df4-66065498bf01" providerId="AD" clId="Web-{C5679105-1D65-EBFE-B30B-A37EE72FD076}" dt="2022-09-26T18:46:09.411" v="74"/>
          <ac:picMkLst>
            <pc:docMk/>
            <pc:sldMk cId="1111485631" sldId="340"/>
            <ac:picMk id="3" creationId="{8C13C5BF-B930-CBFB-E91E-9578FB2F4E7E}"/>
          </ac:picMkLst>
        </pc:picChg>
      </pc:sldChg>
      <pc:sldChg chg="modSp mod modClrScheme chgLayout">
        <pc:chgData name="Shaundell Diaz" userId="S::sdiaz@communityaction.us::cbc4cf4c-8aad-48a7-8df4-66065498bf01" providerId="AD" clId="Web-{C5679105-1D65-EBFE-B30B-A37EE72FD076}" dt="2022-09-26T18:46:09.411" v="74"/>
        <pc:sldMkLst>
          <pc:docMk/>
          <pc:sldMk cId="3079948624" sldId="341"/>
        </pc:sldMkLst>
        <pc:spChg chg="mod ord">
          <ac:chgData name="Shaundell Diaz" userId="S::sdiaz@communityaction.us::cbc4cf4c-8aad-48a7-8df4-66065498bf01" providerId="AD" clId="Web-{C5679105-1D65-EBFE-B30B-A37EE72FD076}" dt="2022-09-26T18:46:09.411" v="74"/>
          <ac:spMkLst>
            <pc:docMk/>
            <pc:sldMk cId="3079948624" sldId="341"/>
            <ac:spMk id="2" creationId="{00000000-0000-0000-0000-000000000000}"/>
          </ac:spMkLst>
        </pc:spChg>
        <pc:picChg chg="mod ord">
          <ac:chgData name="Shaundell Diaz" userId="S::sdiaz@communityaction.us::cbc4cf4c-8aad-48a7-8df4-66065498bf01" providerId="AD" clId="Web-{C5679105-1D65-EBFE-B30B-A37EE72FD076}" dt="2022-09-26T18:46:09.411" v="74"/>
          <ac:picMkLst>
            <pc:docMk/>
            <pc:sldMk cId="3079948624" sldId="341"/>
            <ac:picMk id="4" creationId="{00000000-0000-0000-0000-000000000000}"/>
          </ac:picMkLst>
        </pc:picChg>
      </pc:sldChg>
      <pc:sldChg chg="modSp mod modClrScheme chgLayout">
        <pc:chgData name="Shaundell Diaz" userId="S::sdiaz@communityaction.us::cbc4cf4c-8aad-48a7-8df4-66065498bf01" providerId="AD" clId="Web-{C5679105-1D65-EBFE-B30B-A37EE72FD076}" dt="2022-09-26T18:46:09.411" v="74"/>
        <pc:sldMkLst>
          <pc:docMk/>
          <pc:sldMk cId="1529334095" sldId="342"/>
        </pc:sldMkLst>
        <pc:spChg chg="mod ord">
          <ac:chgData name="Shaundell Diaz" userId="S::sdiaz@communityaction.us::cbc4cf4c-8aad-48a7-8df4-66065498bf01" providerId="AD" clId="Web-{C5679105-1D65-EBFE-B30B-A37EE72FD076}" dt="2022-09-26T18:46:09.411" v="74"/>
          <ac:spMkLst>
            <pc:docMk/>
            <pc:sldMk cId="1529334095" sldId="342"/>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1529334095" sldId="342"/>
            <ac:spMk id="3" creationId="{00000000-0000-0000-0000-000000000000}"/>
          </ac:spMkLst>
        </pc:spChg>
      </pc:sldChg>
      <pc:sldChg chg="addSp delSp modSp mod modClrScheme delDesignElem chgLayout">
        <pc:chgData name="Shaundell Diaz" userId="S::sdiaz@communityaction.us::cbc4cf4c-8aad-48a7-8df4-66065498bf01" providerId="AD" clId="Web-{C5679105-1D65-EBFE-B30B-A37EE72FD076}" dt="2022-09-26T18:46:09.411" v="74"/>
        <pc:sldMkLst>
          <pc:docMk/>
          <pc:sldMk cId="1485866182" sldId="343"/>
        </pc:sldMkLst>
        <pc:spChg chg="mod ord">
          <ac:chgData name="Shaundell Diaz" userId="S::sdiaz@communityaction.us::cbc4cf4c-8aad-48a7-8df4-66065498bf01" providerId="AD" clId="Web-{C5679105-1D65-EBFE-B30B-A37EE72FD076}" dt="2022-09-26T18:46:09.411" v="74"/>
          <ac:spMkLst>
            <pc:docMk/>
            <pc:sldMk cId="1485866182" sldId="343"/>
            <ac:spMk id="2" creationId="{5DB7EA6C-98C3-9A30-09F7-FC43EE7689F8}"/>
          </ac:spMkLst>
        </pc:spChg>
        <pc:spChg chg="mod ord">
          <ac:chgData name="Shaundell Diaz" userId="S::sdiaz@communityaction.us::cbc4cf4c-8aad-48a7-8df4-66065498bf01" providerId="AD" clId="Web-{C5679105-1D65-EBFE-B30B-A37EE72FD076}" dt="2022-09-26T18:46:09.411" v="74"/>
          <ac:spMkLst>
            <pc:docMk/>
            <pc:sldMk cId="1485866182" sldId="343"/>
            <ac:spMk id="3" creationId="{ED16C6C7-6DA1-E901-29A5-3DFAD45845BC}"/>
          </ac:spMkLst>
        </pc:spChg>
        <pc:spChg chg="add del">
          <ac:chgData name="Shaundell Diaz" userId="S::sdiaz@communityaction.us::cbc4cf4c-8aad-48a7-8df4-66065498bf01" providerId="AD" clId="Web-{C5679105-1D65-EBFE-B30B-A37EE72FD076}" dt="2022-09-26T18:46:09.411" v="74"/>
          <ac:spMkLst>
            <pc:docMk/>
            <pc:sldMk cId="1485866182" sldId="343"/>
            <ac:spMk id="30" creationId="{3BCB5F6A-9EB0-40B0-9D13-3023E9A20508}"/>
          </ac:spMkLst>
        </pc:spChg>
      </pc:sldChg>
      <pc:sldChg chg="modSp mod modClrScheme chgLayout">
        <pc:chgData name="Shaundell Diaz" userId="S::sdiaz@communityaction.us::cbc4cf4c-8aad-48a7-8df4-66065498bf01" providerId="AD" clId="Web-{C5679105-1D65-EBFE-B30B-A37EE72FD076}" dt="2022-09-26T18:46:09.411" v="74"/>
        <pc:sldMkLst>
          <pc:docMk/>
          <pc:sldMk cId="3781319969" sldId="344"/>
        </pc:sldMkLst>
        <pc:spChg chg="mod ord">
          <ac:chgData name="Shaundell Diaz" userId="S::sdiaz@communityaction.us::cbc4cf4c-8aad-48a7-8df4-66065498bf01" providerId="AD" clId="Web-{C5679105-1D65-EBFE-B30B-A37EE72FD076}" dt="2022-09-26T18:46:09.411" v="74"/>
          <ac:spMkLst>
            <pc:docMk/>
            <pc:sldMk cId="3781319969" sldId="344"/>
            <ac:spMk id="2" creationId="{F0361E97-BE88-7A9F-E010-ACB2412DC954}"/>
          </ac:spMkLst>
        </pc:spChg>
        <pc:picChg chg="mod ord">
          <ac:chgData name="Shaundell Diaz" userId="S::sdiaz@communityaction.us::cbc4cf4c-8aad-48a7-8df4-66065498bf01" providerId="AD" clId="Web-{C5679105-1D65-EBFE-B30B-A37EE72FD076}" dt="2022-09-26T18:46:09.411" v="74"/>
          <ac:picMkLst>
            <pc:docMk/>
            <pc:sldMk cId="3781319969" sldId="344"/>
            <ac:picMk id="4" creationId="{A0C5BD68-6E20-DE3D-DDCB-76CD2E1A9EBD}"/>
          </ac:picMkLst>
        </pc:picChg>
      </pc:sldChg>
      <pc:sldChg chg="mod modClrScheme chgLayout">
        <pc:chgData name="Shaundell Diaz" userId="S::sdiaz@communityaction.us::cbc4cf4c-8aad-48a7-8df4-66065498bf01" providerId="AD" clId="Web-{C5679105-1D65-EBFE-B30B-A37EE72FD076}" dt="2022-09-26T18:46:09.411" v="74"/>
        <pc:sldMkLst>
          <pc:docMk/>
          <pc:sldMk cId="494157407" sldId="346"/>
        </pc:sldMkLst>
      </pc:sldChg>
      <pc:sldChg chg="addSp delSp modSp mod modClrScheme chgLayout">
        <pc:chgData name="Shaundell Diaz" userId="S::sdiaz@communityaction.us::cbc4cf4c-8aad-48a7-8df4-66065498bf01" providerId="AD" clId="Web-{C5679105-1D65-EBFE-B30B-A37EE72FD076}" dt="2022-09-26T18:46:09.411" v="74"/>
        <pc:sldMkLst>
          <pc:docMk/>
          <pc:sldMk cId="3807157635" sldId="348"/>
        </pc:sldMkLst>
        <pc:spChg chg="mod ord">
          <ac:chgData name="Shaundell Diaz" userId="S::sdiaz@communityaction.us::cbc4cf4c-8aad-48a7-8df4-66065498bf01" providerId="AD" clId="Web-{C5679105-1D65-EBFE-B30B-A37EE72FD076}" dt="2022-09-26T18:46:09.411" v="74"/>
          <ac:spMkLst>
            <pc:docMk/>
            <pc:sldMk cId="3807157635" sldId="348"/>
            <ac:spMk id="2" creationId="{00000000-0000-0000-0000-000000000000}"/>
          </ac:spMkLst>
        </pc:spChg>
        <pc:spChg chg="del">
          <ac:chgData name="Shaundell Diaz" userId="S::sdiaz@communityaction.us::cbc4cf4c-8aad-48a7-8df4-66065498bf01" providerId="AD" clId="Web-{C5679105-1D65-EBFE-B30B-A37EE72FD076}" dt="2022-09-26T18:28:17.014" v="57"/>
          <ac:spMkLst>
            <pc:docMk/>
            <pc:sldMk cId="3807157635" sldId="348"/>
            <ac:spMk id="3" creationId="{00000000-0000-0000-0000-000000000000}"/>
          </ac:spMkLst>
        </pc:spChg>
        <pc:spChg chg="add mod ord">
          <ac:chgData name="Shaundell Diaz" userId="S::sdiaz@communityaction.us::cbc4cf4c-8aad-48a7-8df4-66065498bf01" providerId="AD" clId="Web-{C5679105-1D65-EBFE-B30B-A37EE72FD076}" dt="2022-09-26T18:46:09.411" v="74"/>
          <ac:spMkLst>
            <pc:docMk/>
            <pc:sldMk cId="3807157635" sldId="348"/>
            <ac:spMk id="120" creationId="{D5564137-22A6-A308-0982-58020C54FD07}"/>
          </ac:spMkLst>
        </pc:spChg>
        <pc:graphicFrameChg chg="mod ord modGraphic">
          <ac:chgData name="Shaundell Diaz" userId="S::sdiaz@communityaction.us::cbc4cf4c-8aad-48a7-8df4-66065498bf01" providerId="AD" clId="Web-{C5679105-1D65-EBFE-B30B-A37EE72FD076}" dt="2022-09-26T18:46:09.411" v="74"/>
          <ac:graphicFrameMkLst>
            <pc:docMk/>
            <pc:sldMk cId="3807157635" sldId="348"/>
            <ac:graphicFrameMk id="6" creationId="{FD82BC65-58CF-86F5-B34A-EE728B5BB9BD}"/>
          </ac:graphicFrameMkLst>
        </pc:graphicFrameChg>
      </pc:sldChg>
      <pc:sldChg chg="modSp mod modClrScheme chgLayout">
        <pc:chgData name="Shaundell Diaz" userId="S::sdiaz@communityaction.us::cbc4cf4c-8aad-48a7-8df4-66065498bf01" providerId="AD" clId="Web-{C5679105-1D65-EBFE-B30B-A37EE72FD076}" dt="2022-09-26T18:46:09.411" v="74"/>
        <pc:sldMkLst>
          <pc:docMk/>
          <pc:sldMk cId="3966001811" sldId="349"/>
        </pc:sldMkLst>
        <pc:spChg chg="mod ord">
          <ac:chgData name="Shaundell Diaz" userId="S::sdiaz@communityaction.us::cbc4cf4c-8aad-48a7-8df4-66065498bf01" providerId="AD" clId="Web-{C5679105-1D65-EBFE-B30B-A37EE72FD076}" dt="2022-09-26T18:46:09.411" v="74"/>
          <ac:spMkLst>
            <pc:docMk/>
            <pc:sldMk cId="3966001811" sldId="349"/>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3966001811" sldId="349"/>
            <ac:spMk id="4" creationId="{00000000-0000-0000-0000-000000000000}"/>
          </ac:spMkLst>
        </pc:spChg>
        <pc:spChg chg="mod ord">
          <ac:chgData name="Shaundell Diaz" userId="S::sdiaz@communityaction.us::cbc4cf4c-8aad-48a7-8df4-66065498bf01" providerId="AD" clId="Web-{C5679105-1D65-EBFE-B30B-A37EE72FD076}" dt="2022-09-26T18:46:09.411" v="74"/>
          <ac:spMkLst>
            <pc:docMk/>
            <pc:sldMk cId="3966001811" sldId="349"/>
            <ac:spMk id="6" creationId="{96B1DEEC-C6A5-7FCF-1792-AE58E5119949}"/>
          </ac:spMkLst>
        </pc:spChg>
      </pc:sldChg>
      <pc:sldChg chg="addSp delSp modSp del mod modClrScheme delDesignElem chgLayout">
        <pc:chgData name="Shaundell Diaz" userId="S::sdiaz@communityaction.us::cbc4cf4c-8aad-48a7-8df4-66065498bf01" providerId="AD" clId="Web-{C5679105-1D65-EBFE-B30B-A37EE72FD076}" dt="2022-09-27T16:13:32.413" v="87"/>
        <pc:sldMkLst>
          <pc:docMk/>
          <pc:sldMk cId="1481639716" sldId="350"/>
        </pc:sldMkLst>
        <pc:spChg chg="mod ord">
          <ac:chgData name="Shaundell Diaz" userId="S::sdiaz@communityaction.us::cbc4cf4c-8aad-48a7-8df4-66065498bf01" providerId="AD" clId="Web-{C5679105-1D65-EBFE-B30B-A37EE72FD076}" dt="2022-09-26T18:46:09.411" v="74"/>
          <ac:spMkLst>
            <pc:docMk/>
            <pc:sldMk cId="1481639716" sldId="350"/>
            <ac:spMk id="2" creationId="{00000000-0000-0000-0000-000000000000}"/>
          </ac:spMkLst>
        </pc:spChg>
        <pc:spChg chg="del">
          <ac:chgData name="Shaundell Diaz" userId="S::sdiaz@communityaction.us::cbc4cf4c-8aad-48a7-8df4-66065498bf01" providerId="AD" clId="Web-{C5679105-1D65-EBFE-B30B-A37EE72FD076}" dt="2022-09-26T18:42:44.920" v="67"/>
          <ac:spMkLst>
            <pc:docMk/>
            <pc:sldMk cId="1481639716" sldId="350"/>
            <ac:spMk id="88" creationId="{3F088236-D655-4F88-B238-E16762358025}"/>
          </ac:spMkLst>
        </pc:spChg>
        <pc:spChg chg="del">
          <ac:chgData name="Shaundell Diaz" userId="S::sdiaz@communityaction.us::cbc4cf4c-8aad-48a7-8df4-66065498bf01" providerId="AD" clId="Web-{C5679105-1D65-EBFE-B30B-A37EE72FD076}" dt="2022-09-26T18:42:44.920" v="67"/>
          <ac:spMkLst>
            <pc:docMk/>
            <pc:sldMk cId="1481639716" sldId="350"/>
            <ac:spMk id="90" creationId="{3DAC0C92-199E-475C-9390-119A9B027276}"/>
          </ac:spMkLst>
        </pc:spChg>
        <pc:spChg chg="del">
          <ac:chgData name="Shaundell Diaz" userId="S::sdiaz@communityaction.us::cbc4cf4c-8aad-48a7-8df4-66065498bf01" providerId="AD" clId="Web-{C5679105-1D65-EBFE-B30B-A37EE72FD076}" dt="2022-09-26T18:42:44.920" v="67"/>
          <ac:spMkLst>
            <pc:docMk/>
            <pc:sldMk cId="1481639716" sldId="350"/>
            <ac:spMk id="92" creationId="{C4CFB339-0ED8-4FE2-9EF1-6D1375B8499B}"/>
          </ac:spMkLst>
        </pc:spChg>
        <pc:spChg chg="del">
          <ac:chgData name="Shaundell Diaz" userId="S::sdiaz@communityaction.us::cbc4cf4c-8aad-48a7-8df4-66065498bf01" providerId="AD" clId="Web-{C5679105-1D65-EBFE-B30B-A37EE72FD076}" dt="2022-09-26T18:42:44.920" v="67"/>
          <ac:spMkLst>
            <pc:docMk/>
            <pc:sldMk cId="1481639716" sldId="350"/>
            <ac:spMk id="94" creationId="{31896C80-2069-4431-9C19-83B913734490}"/>
          </ac:spMkLst>
        </pc:spChg>
        <pc:spChg chg="del">
          <ac:chgData name="Shaundell Diaz" userId="S::sdiaz@communityaction.us::cbc4cf4c-8aad-48a7-8df4-66065498bf01" providerId="AD" clId="Web-{C5679105-1D65-EBFE-B30B-A37EE72FD076}" dt="2022-09-26T18:42:44.920" v="67"/>
          <ac:spMkLst>
            <pc:docMk/>
            <pc:sldMk cId="1481639716" sldId="350"/>
            <ac:spMk id="96" creationId="{BF120A21-0841-4823-B0C4-28AEBCEF9B78}"/>
          </ac:spMkLst>
        </pc:spChg>
        <pc:spChg chg="del">
          <ac:chgData name="Shaundell Diaz" userId="S::sdiaz@communityaction.us::cbc4cf4c-8aad-48a7-8df4-66065498bf01" providerId="AD" clId="Web-{C5679105-1D65-EBFE-B30B-A37EE72FD076}" dt="2022-09-26T18:42:44.920" v="67"/>
          <ac:spMkLst>
            <pc:docMk/>
            <pc:sldMk cId="1481639716" sldId="350"/>
            <ac:spMk id="98" creationId="{DBB05BAE-BBD3-4289-899F-A6851503C6B0}"/>
          </ac:spMkLst>
        </pc:spChg>
        <pc:spChg chg="del">
          <ac:chgData name="Shaundell Diaz" userId="S::sdiaz@communityaction.us::cbc4cf4c-8aad-48a7-8df4-66065498bf01" providerId="AD" clId="Web-{C5679105-1D65-EBFE-B30B-A37EE72FD076}" dt="2022-09-26T18:42:44.920" v="67"/>
          <ac:spMkLst>
            <pc:docMk/>
            <pc:sldMk cId="1481639716" sldId="350"/>
            <ac:spMk id="100" creationId="{9874D11C-36F5-4BBE-A490-019A54E953B0}"/>
          </ac:spMkLst>
        </pc:spChg>
        <pc:grpChg chg="del">
          <ac:chgData name="Shaundell Diaz" userId="S::sdiaz@communityaction.us::cbc4cf4c-8aad-48a7-8df4-66065498bf01" providerId="AD" clId="Web-{C5679105-1D65-EBFE-B30B-A37EE72FD076}" dt="2022-09-26T18:42:44.920" v="67"/>
          <ac:grpSpMkLst>
            <pc:docMk/>
            <pc:sldMk cId="1481639716" sldId="350"/>
            <ac:grpSpMk id="72" creationId="{10BE40E3-5550-4CDD-B4FD-387C33EBF157}"/>
          </ac:grpSpMkLst>
        </pc:grpChg>
        <pc:grpChg chg="add del">
          <ac:chgData name="Shaundell Diaz" userId="S::sdiaz@communityaction.us::cbc4cf4c-8aad-48a7-8df4-66065498bf01" providerId="AD" clId="Web-{C5679105-1D65-EBFE-B30B-A37EE72FD076}" dt="2022-09-26T18:46:09.411" v="74"/>
          <ac:grpSpMkLst>
            <pc:docMk/>
            <pc:sldMk cId="1481639716" sldId="350"/>
            <ac:grpSpMk id="105" creationId="{10BE40E3-5550-4CDD-B4FD-387C33EBF157}"/>
          </ac:grpSpMkLst>
        </pc:grpChg>
        <pc:graphicFrameChg chg="mod modGraphic">
          <ac:chgData name="Shaundell Diaz" userId="S::sdiaz@communityaction.us::cbc4cf4c-8aad-48a7-8df4-66065498bf01" providerId="AD" clId="Web-{C5679105-1D65-EBFE-B30B-A37EE72FD076}" dt="2022-09-26T18:48:45.979" v="75" actId="1076"/>
          <ac:graphicFrameMkLst>
            <pc:docMk/>
            <pc:sldMk cId="1481639716" sldId="350"/>
            <ac:graphicFrameMk id="9" creationId="{1EE08DD4-37F6-B02C-4CC7-9BB2B5781302}"/>
          </ac:graphicFrameMkLst>
        </pc:graphicFrameChg>
        <pc:picChg chg="add del mod">
          <ac:chgData name="Shaundell Diaz" userId="S::sdiaz@communityaction.us::cbc4cf4c-8aad-48a7-8df4-66065498bf01" providerId="AD" clId="Web-{C5679105-1D65-EBFE-B30B-A37EE72FD076}" dt="2022-09-27T16:10:01.641" v="77"/>
          <ac:picMkLst>
            <pc:docMk/>
            <pc:sldMk cId="1481639716" sldId="350"/>
            <ac:picMk id="17" creationId="{6B401896-41AE-E7A9-E31F-20EABD29A138}"/>
          </ac:picMkLst>
        </pc:picChg>
        <pc:picChg chg="add del mod">
          <ac:chgData name="Shaundell Diaz" userId="S::sdiaz@communityaction.us::cbc4cf4c-8aad-48a7-8df4-66065498bf01" providerId="AD" clId="Web-{C5679105-1D65-EBFE-B30B-A37EE72FD076}" dt="2022-09-27T16:10:42.252" v="81"/>
          <ac:picMkLst>
            <pc:docMk/>
            <pc:sldMk cId="1481639716" sldId="350"/>
            <ac:picMk id="42" creationId="{67FEEA6F-8CE4-5B9F-97C7-CFCB36C24231}"/>
          </ac:picMkLst>
        </pc:picChg>
        <pc:picChg chg="mod ord">
          <ac:chgData name="Shaundell Diaz" userId="S::sdiaz@communityaction.us::cbc4cf4c-8aad-48a7-8df4-66065498bf01" providerId="AD" clId="Web-{C5679105-1D65-EBFE-B30B-A37EE72FD076}" dt="2022-09-26T18:43:27.562" v="71"/>
          <ac:picMkLst>
            <pc:docMk/>
            <pc:sldMk cId="1481639716" sldId="350"/>
            <ac:picMk id="67" creationId="{DD47FF5D-DA75-31D2-6345-0A526791B276}"/>
          </ac:picMkLst>
        </pc:picChg>
        <pc:picChg chg="add mod">
          <ac:chgData name="Shaundell Diaz" userId="S::sdiaz@communityaction.us::cbc4cf4c-8aad-48a7-8df4-66065498bf01" providerId="AD" clId="Web-{C5679105-1D65-EBFE-B30B-A37EE72FD076}" dt="2022-09-27T16:13:17.194" v="86"/>
          <ac:picMkLst>
            <pc:docMk/>
            <pc:sldMk cId="1481639716" sldId="350"/>
            <ac:picMk id="68" creationId="{FD750062-AF30-AC68-5CA2-CEAD50366F11}"/>
          </ac:picMkLst>
        </pc:picChg>
        <pc:cxnChg chg="del">
          <ac:chgData name="Shaundell Diaz" userId="S::sdiaz@communityaction.us::cbc4cf4c-8aad-48a7-8df4-66065498bf01" providerId="AD" clId="Web-{C5679105-1D65-EBFE-B30B-A37EE72FD076}" dt="2022-09-26T18:42:44.920" v="67"/>
          <ac:cxnSpMkLst>
            <pc:docMk/>
            <pc:sldMk cId="1481639716" sldId="350"/>
            <ac:cxnSpMk id="84" creationId="{64FA5DFF-7FE6-4855-84E6-DFA78EE978BD}"/>
          </ac:cxnSpMkLst>
        </pc:cxnChg>
        <pc:cxnChg chg="del">
          <ac:chgData name="Shaundell Diaz" userId="S::sdiaz@communityaction.us::cbc4cf4c-8aad-48a7-8df4-66065498bf01" providerId="AD" clId="Web-{C5679105-1D65-EBFE-B30B-A37EE72FD076}" dt="2022-09-26T18:42:44.920" v="67"/>
          <ac:cxnSpMkLst>
            <pc:docMk/>
            <pc:sldMk cId="1481639716" sldId="350"/>
            <ac:cxnSpMk id="86" creationId="{2AFD8CBA-54A3-4363-991B-B9C631BBFA74}"/>
          </ac:cxnSpMkLst>
        </pc:cxnChg>
      </pc:sldChg>
      <pc:sldChg chg="modSp mod modClrScheme chgLayout">
        <pc:chgData name="Shaundell Diaz" userId="S::sdiaz@communityaction.us::cbc4cf4c-8aad-48a7-8df4-66065498bf01" providerId="AD" clId="Web-{C5679105-1D65-EBFE-B30B-A37EE72FD076}" dt="2022-09-26T18:46:09.411" v="74"/>
        <pc:sldMkLst>
          <pc:docMk/>
          <pc:sldMk cId="883169889" sldId="352"/>
        </pc:sldMkLst>
        <pc:spChg chg="mod ord">
          <ac:chgData name="Shaundell Diaz" userId="S::sdiaz@communityaction.us::cbc4cf4c-8aad-48a7-8df4-66065498bf01" providerId="AD" clId="Web-{C5679105-1D65-EBFE-B30B-A37EE72FD076}" dt="2022-09-26T18:46:09.411" v="74"/>
          <ac:spMkLst>
            <pc:docMk/>
            <pc:sldMk cId="883169889" sldId="352"/>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883169889" sldId="352"/>
            <ac:spMk id="3"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1674196726" sldId="353"/>
        </pc:sldMkLst>
        <pc:spChg chg="mod ord">
          <ac:chgData name="Shaundell Diaz" userId="S::sdiaz@communityaction.us::cbc4cf4c-8aad-48a7-8df4-66065498bf01" providerId="AD" clId="Web-{C5679105-1D65-EBFE-B30B-A37EE72FD076}" dt="2022-09-26T18:46:09.411" v="74"/>
          <ac:spMkLst>
            <pc:docMk/>
            <pc:sldMk cId="1674196726" sldId="353"/>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1674196726" sldId="353"/>
            <ac:spMk id="3" creationId="{00000000-0000-0000-0000-000000000000}"/>
          </ac:spMkLst>
        </pc:spChg>
      </pc:sldChg>
      <pc:sldChg chg="addSp delSp modSp mod modClrScheme delDesignElem chgLayout">
        <pc:chgData name="Shaundell Diaz" userId="S::sdiaz@communityaction.us::cbc4cf4c-8aad-48a7-8df4-66065498bf01" providerId="AD" clId="Web-{C5679105-1D65-EBFE-B30B-A37EE72FD076}" dt="2022-09-26T18:46:09.411" v="74"/>
        <pc:sldMkLst>
          <pc:docMk/>
          <pc:sldMk cId="2216444116" sldId="354"/>
        </pc:sldMkLst>
        <pc:spChg chg="mod ord">
          <ac:chgData name="Shaundell Diaz" userId="S::sdiaz@communityaction.us::cbc4cf4c-8aad-48a7-8df4-66065498bf01" providerId="AD" clId="Web-{C5679105-1D65-EBFE-B30B-A37EE72FD076}" dt="2022-09-26T18:46:09.411" v="74"/>
          <ac:spMkLst>
            <pc:docMk/>
            <pc:sldMk cId="2216444116" sldId="354"/>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2216444116" sldId="354"/>
            <ac:spMk id="3" creationId="{00000000-0000-0000-0000-000000000000}"/>
          </ac:spMkLst>
        </pc:spChg>
        <pc:spChg chg="add del">
          <ac:chgData name="Shaundell Diaz" userId="S::sdiaz@communityaction.us::cbc4cf4c-8aad-48a7-8df4-66065498bf01" providerId="AD" clId="Web-{C5679105-1D65-EBFE-B30B-A37EE72FD076}" dt="2022-09-26T18:46:09.411" v="74"/>
          <ac:spMkLst>
            <pc:docMk/>
            <pc:sldMk cId="2216444116" sldId="354"/>
            <ac:spMk id="20" creationId="{C52ED567-06B3-4107-9773-BBB6BD78673C}"/>
          </ac:spMkLst>
        </pc:spChg>
        <pc:spChg chg="add del">
          <ac:chgData name="Shaundell Diaz" userId="S::sdiaz@communityaction.us::cbc4cf4c-8aad-48a7-8df4-66065498bf01" providerId="AD" clId="Web-{C5679105-1D65-EBFE-B30B-A37EE72FD076}" dt="2022-09-26T18:46:09.411" v="74"/>
          <ac:spMkLst>
            <pc:docMk/>
            <pc:sldMk cId="2216444116" sldId="354"/>
            <ac:spMk id="22" creationId="{AF551D8B-3775-4477-88B7-7B7C350D34E4}"/>
          </ac:spMkLst>
        </pc:spChg>
        <pc:spChg chg="add del">
          <ac:chgData name="Shaundell Diaz" userId="S::sdiaz@communityaction.us::cbc4cf4c-8aad-48a7-8df4-66065498bf01" providerId="AD" clId="Web-{C5679105-1D65-EBFE-B30B-A37EE72FD076}" dt="2022-09-26T18:46:09.411" v="74"/>
          <ac:spMkLst>
            <pc:docMk/>
            <pc:sldMk cId="2216444116" sldId="354"/>
            <ac:spMk id="28" creationId="{BB934D2B-85E2-4375-94EE-B66C16BF7999}"/>
          </ac:spMkLst>
        </pc:spChg>
        <pc:spChg chg="add del">
          <ac:chgData name="Shaundell Diaz" userId="S::sdiaz@communityaction.us::cbc4cf4c-8aad-48a7-8df4-66065498bf01" providerId="AD" clId="Web-{C5679105-1D65-EBFE-B30B-A37EE72FD076}" dt="2022-09-26T18:46:09.411" v="74"/>
          <ac:spMkLst>
            <pc:docMk/>
            <pc:sldMk cId="2216444116" sldId="354"/>
            <ac:spMk id="30" creationId="{9B445E02-D785-4565-B842-9567BBC09508}"/>
          </ac:spMkLst>
        </pc:spChg>
        <pc:spChg chg="add del">
          <ac:chgData name="Shaundell Diaz" userId="S::sdiaz@communityaction.us::cbc4cf4c-8aad-48a7-8df4-66065498bf01" providerId="AD" clId="Web-{C5679105-1D65-EBFE-B30B-A37EE72FD076}" dt="2022-09-26T18:46:09.411" v="74"/>
          <ac:spMkLst>
            <pc:docMk/>
            <pc:sldMk cId="2216444116" sldId="354"/>
            <ac:spMk id="32" creationId="{2C153736-D102-4F57-9DE7-615AFC02B0AC}"/>
          </ac:spMkLst>
        </pc:spChg>
        <pc:spChg chg="add del">
          <ac:chgData name="Shaundell Diaz" userId="S::sdiaz@communityaction.us::cbc4cf4c-8aad-48a7-8df4-66065498bf01" providerId="AD" clId="Web-{C5679105-1D65-EBFE-B30B-A37EE72FD076}" dt="2022-09-26T18:46:09.411" v="74"/>
          <ac:spMkLst>
            <pc:docMk/>
            <pc:sldMk cId="2216444116" sldId="354"/>
            <ac:spMk id="34" creationId="{BA407A52-66F4-4CDE-A726-FF79F3EC342D}"/>
          </ac:spMkLst>
        </pc:spChg>
        <pc:spChg chg="add del">
          <ac:chgData name="Shaundell Diaz" userId="S::sdiaz@communityaction.us::cbc4cf4c-8aad-48a7-8df4-66065498bf01" providerId="AD" clId="Web-{C5679105-1D65-EBFE-B30B-A37EE72FD076}" dt="2022-09-26T18:46:09.411" v="74"/>
          <ac:spMkLst>
            <pc:docMk/>
            <pc:sldMk cId="2216444116" sldId="354"/>
            <ac:spMk id="36" creationId="{D28FFB34-4FC3-46F5-B900-D3B774FD0BE6}"/>
          </ac:spMkLst>
        </pc:spChg>
        <pc:spChg chg="add del">
          <ac:chgData name="Shaundell Diaz" userId="S::sdiaz@communityaction.us::cbc4cf4c-8aad-48a7-8df4-66065498bf01" providerId="AD" clId="Web-{C5679105-1D65-EBFE-B30B-A37EE72FD076}" dt="2022-09-26T18:46:09.411" v="74"/>
          <ac:spMkLst>
            <pc:docMk/>
            <pc:sldMk cId="2216444116" sldId="354"/>
            <ac:spMk id="38" creationId="{205F7B13-ACB5-46BE-8070-0431266B183B}"/>
          </ac:spMkLst>
        </pc:spChg>
        <pc:spChg chg="add del">
          <ac:chgData name="Shaundell Diaz" userId="S::sdiaz@communityaction.us::cbc4cf4c-8aad-48a7-8df4-66065498bf01" providerId="AD" clId="Web-{C5679105-1D65-EBFE-B30B-A37EE72FD076}" dt="2022-09-26T18:46:09.411" v="74"/>
          <ac:spMkLst>
            <pc:docMk/>
            <pc:sldMk cId="2216444116" sldId="354"/>
            <ac:spMk id="40" creationId="{D52A0D23-45DD-4DF4-ADE6-A81F409BB9FB}"/>
          </ac:spMkLst>
        </pc:spChg>
        <pc:grpChg chg="add del">
          <ac:chgData name="Shaundell Diaz" userId="S::sdiaz@communityaction.us::cbc4cf4c-8aad-48a7-8df4-66065498bf01" providerId="AD" clId="Web-{C5679105-1D65-EBFE-B30B-A37EE72FD076}" dt="2022-09-26T18:46:09.411" v="74"/>
          <ac:grpSpMkLst>
            <pc:docMk/>
            <pc:sldMk cId="2216444116" sldId="354"/>
            <ac:grpSpMk id="8" creationId="{09EA7EA7-74F5-4EE2-8E3D-1A10308259D7}"/>
          </ac:grpSpMkLst>
        </pc:grpChg>
        <pc:cxnChg chg="add del">
          <ac:chgData name="Shaundell Diaz" userId="S::sdiaz@communityaction.us::cbc4cf4c-8aad-48a7-8df4-66065498bf01" providerId="AD" clId="Web-{C5679105-1D65-EBFE-B30B-A37EE72FD076}" dt="2022-09-26T18:46:09.411" v="74"/>
          <ac:cxnSpMkLst>
            <pc:docMk/>
            <pc:sldMk cId="2216444116" sldId="354"/>
            <ac:cxnSpMk id="24" creationId="{1A901C3D-CFAE-460D-BD0E-7D22164D7DFB}"/>
          </ac:cxnSpMkLst>
        </pc:cxnChg>
        <pc:cxnChg chg="add del">
          <ac:chgData name="Shaundell Diaz" userId="S::sdiaz@communityaction.us::cbc4cf4c-8aad-48a7-8df4-66065498bf01" providerId="AD" clId="Web-{C5679105-1D65-EBFE-B30B-A37EE72FD076}" dt="2022-09-26T18:46:09.411" v="74"/>
          <ac:cxnSpMkLst>
            <pc:docMk/>
            <pc:sldMk cId="2216444116" sldId="354"/>
            <ac:cxnSpMk id="26" creationId="{837C0EA9-1437-4437-9D20-2BBDA1AA9FF8}"/>
          </ac:cxnSpMkLst>
        </pc:cxnChg>
      </pc:sldChg>
      <pc:sldChg chg="addSp delSp modSp mod modClrScheme delDesignElem chgLayout">
        <pc:chgData name="Shaundell Diaz" userId="S::sdiaz@communityaction.us::cbc4cf4c-8aad-48a7-8df4-66065498bf01" providerId="AD" clId="Web-{C5679105-1D65-EBFE-B30B-A37EE72FD076}" dt="2022-09-26T18:46:09.411" v="74"/>
        <pc:sldMkLst>
          <pc:docMk/>
          <pc:sldMk cId="2456907476" sldId="355"/>
        </pc:sldMkLst>
        <pc:spChg chg="mod ord">
          <ac:chgData name="Shaundell Diaz" userId="S::sdiaz@communityaction.us::cbc4cf4c-8aad-48a7-8df4-66065498bf01" providerId="AD" clId="Web-{C5679105-1D65-EBFE-B30B-A37EE72FD076}" dt="2022-09-26T18:46:09.411" v="74"/>
          <ac:spMkLst>
            <pc:docMk/>
            <pc:sldMk cId="2456907476" sldId="355"/>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2456907476" sldId="355"/>
            <ac:spMk id="3" creationId="{00000000-0000-0000-0000-000000000000}"/>
          </ac:spMkLst>
        </pc:spChg>
        <pc:spChg chg="add del">
          <ac:chgData name="Shaundell Diaz" userId="S::sdiaz@communityaction.us::cbc4cf4c-8aad-48a7-8df4-66065498bf01" providerId="AD" clId="Web-{C5679105-1D65-EBFE-B30B-A37EE72FD076}" dt="2022-09-26T18:46:09.411" v="74"/>
          <ac:spMkLst>
            <pc:docMk/>
            <pc:sldMk cId="2456907476" sldId="355"/>
            <ac:spMk id="8" creationId="{603AE127-802C-459A-A612-DB85B67F0DC0}"/>
          </ac:spMkLst>
        </pc:spChg>
        <pc:spChg chg="add del">
          <ac:chgData name="Shaundell Diaz" userId="S::sdiaz@communityaction.us::cbc4cf4c-8aad-48a7-8df4-66065498bf01" providerId="AD" clId="Web-{C5679105-1D65-EBFE-B30B-A37EE72FD076}" dt="2022-09-26T18:46:09.411" v="74"/>
          <ac:spMkLst>
            <pc:docMk/>
            <pc:sldMk cId="2456907476" sldId="355"/>
            <ac:spMk id="10" creationId="{9323D83D-50D6-4040-A58B-FCEA340F886A}"/>
          </ac:spMkLst>
        </pc:spChg>
        <pc:spChg chg="add del">
          <ac:chgData name="Shaundell Diaz" userId="S::sdiaz@communityaction.us::cbc4cf4c-8aad-48a7-8df4-66065498bf01" providerId="AD" clId="Web-{C5679105-1D65-EBFE-B30B-A37EE72FD076}" dt="2022-09-26T18:46:09.411" v="74"/>
          <ac:spMkLst>
            <pc:docMk/>
            <pc:sldMk cId="2456907476" sldId="355"/>
            <ac:spMk id="14" creationId="{F10FD715-4DCE-4779-B634-EC78315EA213}"/>
          </ac:spMkLst>
        </pc:spChg>
        <pc:cxnChg chg="add del">
          <ac:chgData name="Shaundell Diaz" userId="S::sdiaz@communityaction.us::cbc4cf4c-8aad-48a7-8df4-66065498bf01" providerId="AD" clId="Web-{C5679105-1D65-EBFE-B30B-A37EE72FD076}" dt="2022-09-26T18:46:09.411" v="74"/>
          <ac:cxnSpMkLst>
            <pc:docMk/>
            <pc:sldMk cId="2456907476" sldId="355"/>
            <ac:cxnSpMk id="12" creationId="{1A1FE6BB-DFB2-4080-9B5E-076EF5DDE67B}"/>
          </ac:cxnSpMkLst>
        </pc:cxnChg>
      </pc:sldChg>
      <pc:sldChg chg="modSp mod modClrScheme chgLayout">
        <pc:chgData name="Shaundell Diaz" userId="S::sdiaz@communityaction.us::cbc4cf4c-8aad-48a7-8df4-66065498bf01" providerId="AD" clId="Web-{C5679105-1D65-EBFE-B30B-A37EE72FD076}" dt="2022-09-26T18:46:09.411" v="74"/>
        <pc:sldMkLst>
          <pc:docMk/>
          <pc:sldMk cId="2560762458" sldId="356"/>
        </pc:sldMkLst>
        <pc:spChg chg="mod ord">
          <ac:chgData name="Shaundell Diaz" userId="S::sdiaz@communityaction.us::cbc4cf4c-8aad-48a7-8df4-66065498bf01" providerId="AD" clId="Web-{C5679105-1D65-EBFE-B30B-A37EE72FD076}" dt="2022-09-26T18:46:09.411" v="74"/>
          <ac:spMkLst>
            <pc:docMk/>
            <pc:sldMk cId="2560762458" sldId="356"/>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2560762458" sldId="356"/>
            <ac:spMk id="3" creationId="{00000000-0000-0000-0000-000000000000}"/>
          </ac:spMkLst>
        </pc:spChg>
        <pc:spChg chg="mod ord">
          <ac:chgData name="Shaundell Diaz" userId="S::sdiaz@communityaction.us::cbc4cf4c-8aad-48a7-8df4-66065498bf01" providerId="AD" clId="Web-{C5679105-1D65-EBFE-B30B-A37EE72FD076}" dt="2022-09-26T18:46:09.411" v="74"/>
          <ac:spMkLst>
            <pc:docMk/>
            <pc:sldMk cId="2560762458" sldId="356"/>
            <ac:spMk id="4" creationId="{00000000-0000-0000-0000-000000000000}"/>
          </ac:spMkLst>
        </pc:spChg>
      </pc:sldChg>
      <pc:sldChg chg="modSp mod modClrScheme chgLayout">
        <pc:chgData name="Shaundell Diaz" userId="S::sdiaz@communityaction.us::cbc4cf4c-8aad-48a7-8df4-66065498bf01" providerId="AD" clId="Web-{C5679105-1D65-EBFE-B30B-A37EE72FD076}" dt="2022-09-26T18:46:09.411" v="74"/>
        <pc:sldMkLst>
          <pc:docMk/>
          <pc:sldMk cId="2288740968" sldId="357"/>
        </pc:sldMkLst>
        <pc:spChg chg="mod ord">
          <ac:chgData name="Shaundell Diaz" userId="S::sdiaz@communityaction.us::cbc4cf4c-8aad-48a7-8df4-66065498bf01" providerId="AD" clId="Web-{C5679105-1D65-EBFE-B30B-A37EE72FD076}" dt="2022-09-26T18:46:09.411" v="74"/>
          <ac:spMkLst>
            <pc:docMk/>
            <pc:sldMk cId="2288740968" sldId="357"/>
            <ac:spMk id="2" creationId="{00000000-0000-0000-0000-000000000000}"/>
          </ac:spMkLst>
        </pc:spChg>
        <pc:graphicFrameChg chg="mod ord modGraphic">
          <ac:chgData name="Shaundell Diaz" userId="S::sdiaz@communityaction.us::cbc4cf4c-8aad-48a7-8df4-66065498bf01" providerId="AD" clId="Web-{C5679105-1D65-EBFE-B30B-A37EE72FD076}" dt="2022-09-26T18:46:09.411" v="74"/>
          <ac:graphicFrameMkLst>
            <pc:docMk/>
            <pc:sldMk cId="2288740968" sldId="357"/>
            <ac:graphicFrameMk id="7" creationId="{9F958D4E-01CA-3395-7C59-05DF8E7130F1}"/>
          </ac:graphicFrameMkLst>
        </pc:graphicFrameChg>
      </pc:sldChg>
      <pc:sldChg chg="modSp mod modClrScheme chgLayout">
        <pc:chgData name="Shaundell Diaz" userId="S::sdiaz@communityaction.us::cbc4cf4c-8aad-48a7-8df4-66065498bf01" providerId="AD" clId="Web-{C5679105-1D65-EBFE-B30B-A37EE72FD076}" dt="2022-09-26T18:46:09.411" v="74"/>
        <pc:sldMkLst>
          <pc:docMk/>
          <pc:sldMk cId="1324049720" sldId="358"/>
        </pc:sldMkLst>
        <pc:picChg chg="mod ord">
          <ac:chgData name="Shaundell Diaz" userId="S::sdiaz@communityaction.us::cbc4cf4c-8aad-48a7-8df4-66065498bf01" providerId="AD" clId="Web-{C5679105-1D65-EBFE-B30B-A37EE72FD076}" dt="2022-09-26T18:46:09.411" v="74"/>
          <ac:picMkLst>
            <pc:docMk/>
            <pc:sldMk cId="1324049720" sldId="358"/>
            <ac:picMk id="4" creationId="{457CEEF4-BFE6-2539-CCD9-A248392C9392}"/>
          </ac:picMkLst>
        </pc:picChg>
      </pc:sldChg>
      <pc:sldChg chg="addSp delSp modSp add mod replId modClrScheme delDesignElem chgLayout">
        <pc:chgData name="Shaundell Diaz" userId="S::sdiaz@communityaction.us::cbc4cf4c-8aad-48a7-8df4-66065498bf01" providerId="AD" clId="Web-{C5679105-1D65-EBFE-B30B-A37EE72FD076}" dt="2022-09-26T18:46:09.411" v="74"/>
        <pc:sldMkLst>
          <pc:docMk/>
          <pc:sldMk cId="989258487" sldId="359"/>
        </pc:sldMkLst>
        <pc:spChg chg="mod ord">
          <ac:chgData name="Shaundell Diaz" userId="S::sdiaz@communityaction.us::cbc4cf4c-8aad-48a7-8df4-66065498bf01" providerId="AD" clId="Web-{C5679105-1D65-EBFE-B30B-A37EE72FD076}" dt="2022-09-26T18:46:09.411" v="74"/>
          <ac:spMkLst>
            <pc:docMk/>
            <pc:sldMk cId="989258487" sldId="359"/>
            <ac:spMk id="2" creationId="{00000000-0000-0000-0000-000000000000}"/>
          </ac:spMkLst>
        </pc:spChg>
        <pc:spChg chg="mod ord">
          <ac:chgData name="Shaundell Diaz" userId="S::sdiaz@communityaction.us::cbc4cf4c-8aad-48a7-8df4-66065498bf01" providerId="AD" clId="Web-{C5679105-1D65-EBFE-B30B-A37EE72FD076}" dt="2022-09-26T18:46:09.411" v="74"/>
          <ac:spMkLst>
            <pc:docMk/>
            <pc:sldMk cId="989258487" sldId="359"/>
            <ac:spMk id="3" creationId="{00000000-0000-0000-0000-000000000000}"/>
          </ac:spMkLst>
        </pc:spChg>
        <pc:spChg chg="add del">
          <ac:chgData name="Shaundell Diaz" userId="S::sdiaz@communityaction.us::cbc4cf4c-8aad-48a7-8df4-66065498bf01" providerId="AD" clId="Web-{C5679105-1D65-EBFE-B30B-A37EE72FD076}" dt="2022-09-26T18:46:09.411" v="74"/>
          <ac:spMkLst>
            <pc:docMk/>
            <pc:sldMk cId="989258487" sldId="359"/>
            <ac:spMk id="40" creationId="{4BE9D4C4-9FA3-4885-A769-301639CC7AD4}"/>
          </ac:spMkLst>
        </pc:spChg>
        <pc:spChg chg="add del">
          <ac:chgData name="Shaundell Diaz" userId="S::sdiaz@communityaction.us::cbc4cf4c-8aad-48a7-8df4-66065498bf01" providerId="AD" clId="Web-{C5679105-1D65-EBFE-B30B-A37EE72FD076}" dt="2022-09-26T18:46:09.411" v="74"/>
          <ac:spMkLst>
            <pc:docMk/>
            <pc:sldMk cId="989258487" sldId="359"/>
            <ac:spMk id="42" creationId="{7EB6695E-BED5-4DA3-8C9B-AD301AEF4776}"/>
          </ac:spMkLst>
        </pc:spChg>
        <pc:picChg chg="mod">
          <ac:chgData name="Shaundell Diaz" userId="S::sdiaz@communityaction.us::cbc4cf4c-8aad-48a7-8df4-66065498bf01" providerId="AD" clId="Web-{C5679105-1D65-EBFE-B30B-A37EE72FD076}" dt="2022-09-26T18:14:36.532" v="31" actId="14100"/>
          <ac:picMkLst>
            <pc:docMk/>
            <pc:sldMk cId="989258487" sldId="359"/>
            <ac:picMk id="4" creationId="{226592B3-3E1D-8DDB-8B8C-3039E27E7EB9}"/>
          </ac:picMkLst>
        </pc:picChg>
        <pc:picChg chg="del">
          <ac:chgData name="Shaundell Diaz" userId="S::sdiaz@communityaction.us::cbc4cf4c-8aad-48a7-8df4-66065498bf01" providerId="AD" clId="Web-{C5679105-1D65-EBFE-B30B-A37EE72FD076}" dt="2022-09-26T18:11:35.229" v="25"/>
          <ac:picMkLst>
            <pc:docMk/>
            <pc:sldMk cId="989258487" sldId="359"/>
            <ac:picMk id="7" creationId="{250CFF47-09F3-F9FF-88B7-C3A1FF26E169}"/>
          </ac:picMkLst>
        </pc:picChg>
      </pc:sldChg>
      <pc:sldChg chg="addSp delSp modSp new del mod modClrScheme chgLayout">
        <pc:chgData name="Shaundell Diaz" userId="S::sdiaz@communityaction.us::cbc4cf4c-8aad-48a7-8df4-66065498bf01" providerId="AD" clId="Web-{C5679105-1D65-EBFE-B30B-A37EE72FD076}" dt="2022-09-27T16:11:46.191" v="85"/>
        <pc:sldMkLst>
          <pc:docMk/>
          <pc:sldMk cId="1787578727" sldId="360"/>
        </pc:sldMkLst>
        <pc:spChg chg="mod ord">
          <ac:chgData name="Shaundell Diaz" userId="S::sdiaz@communityaction.us::cbc4cf4c-8aad-48a7-8df4-66065498bf01" providerId="AD" clId="Web-{C5679105-1D65-EBFE-B30B-A37EE72FD076}" dt="2022-09-26T18:46:09.411" v="74"/>
          <ac:spMkLst>
            <pc:docMk/>
            <pc:sldMk cId="1787578727" sldId="360"/>
            <ac:spMk id="2" creationId="{13BD9C16-E9D9-CE37-F9A4-C5FB8F51769F}"/>
          </ac:spMkLst>
        </pc:spChg>
        <pc:spChg chg="mod ord">
          <ac:chgData name="Shaundell Diaz" userId="S::sdiaz@communityaction.us::cbc4cf4c-8aad-48a7-8df4-66065498bf01" providerId="AD" clId="Web-{C5679105-1D65-EBFE-B30B-A37EE72FD076}" dt="2022-09-26T18:46:09.411" v="74"/>
          <ac:spMkLst>
            <pc:docMk/>
            <pc:sldMk cId="1787578727" sldId="360"/>
            <ac:spMk id="3" creationId="{EDF9DCDC-5B18-38FB-E671-864AAE82162B}"/>
          </ac:spMkLst>
        </pc:spChg>
        <pc:spChg chg="add del mod ord">
          <ac:chgData name="Shaundell Diaz" userId="S::sdiaz@communityaction.us::cbc4cf4c-8aad-48a7-8df4-66065498bf01" providerId="AD" clId="Web-{C5679105-1D65-EBFE-B30B-A37EE72FD076}" dt="2022-09-27T16:10:26.907" v="79"/>
          <ac:spMkLst>
            <pc:docMk/>
            <pc:sldMk cId="1787578727" sldId="360"/>
            <ac:spMk id="4" creationId="{187C6329-F311-5D89-A90D-797CC4432EF0}"/>
          </ac:spMkLst>
        </pc:spChg>
        <pc:spChg chg="mod ord">
          <ac:chgData name="Shaundell Diaz" userId="S::sdiaz@communityaction.us::cbc4cf4c-8aad-48a7-8df4-66065498bf01" providerId="AD" clId="Web-{C5679105-1D65-EBFE-B30B-A37EE72FD076}" dt="2022-09-26T18:46:09.411" v="74"/>
          <ac:spMkLst>
            <pc:docMk/>
            <pc:sldMk cId="1787578727" sldId="360"/>
            <ac:spMk id="5" creationId="{8B9BCAE1-69F5-9FBA-3654-F4BDFE39182A}"/>
          </ac:spMkLst>
        </pc:spChg>
        <pc:spChg chg="mod ord">
          <ac:chgData name="Shaundell Diaz" userId="S::sdiaz@communityaction.us::cbc4cf4c-8aad-48a7-8df4-66065498bf01" providerId="AD" clId="Web-{C5679105-1D65-EBFE-B30B-A37EE72FD076}" dt="2022-09-26T18:46:09.411" v="74"/>
          <ac:spMkLst>
            <pc:docMk/>
            <pc:sldMk cId="1787578727" sldId="360"/>
            <ac:spMk id="6" creationId="{8F07AB7C-B35B-27EA-50D0-57F2D054E7AA}"/>
          </ac:spMkLst>
        </pc:spChg>
        <pc:picChg chg="add del mod ord">
          <ac:chgData name="Shaundell Diaz" userId="S::sdiaz@communityaction.us::cbc4cf4c-8aad-48a7-8df4-66065498bf01" providerId="AD" clId="Web-{C5679105-1D65-EBFE-B30B-A37EE72FD076}" dt="2022-09-27T16:10:26.907" v="79"/>
          <ac:picMkLst>
            <pc:docMk/>
            <pc:sldMk cId="1787578727" sldId="360"/>
            <ac:picMk id="7" creationId="{A05BD0B7-53E3-52C1-1CFE-51EBFA41A457}"/>
          </ac:picMkLst>
        </pc:picChg>
      </pc:sldChg>
      <pc:sldChg chg="addSp delSp modSp new del">
        <pc:chgData name="Shaundell Diaz" userId="S::sdiaz@communityaction.us::cbc4cf4c-8aad-48a7-8df4-66065498bf01" providerId="AD" clId="Web-{C5679105-1D65-EBFE-B30B-A37EE72FD076}" dt="2022-09-27T16:11:44.222" v="84"/>
        <pc:sldMkLst>
          <pc:docMk/>
          <pc:sldMk cId="3979098963" sldId="361"/>
        </pc:sldMkLst>
        <pc:spChg chg="del">
          <ac:chgData name="Shaundell Diaz" userId="S::sdiaz@communityaction.us::cbc4cf4c-8aad-48a7-8df4-66065498bf01" providerId="AD" clId="Web-{C5679105-1D65-EBFE-B30B-A37EE72FD076}" dt="2022-09-27T16:11:29.081" v="83"/>
          <ac:spMkLst>
            <pc:docMk/>
            <pc:sldMk cId="3979098963" sldId="361"/>
            <ac:spMk id="4" creationId="{719D031E-14E6-E05D-B7C6-FF67A90926F2}"/>
          </ac:spMkLst>
        </pc:spChg>
        <pc:picChg chg="add mod ord">
          <ac:chgData name="Shaundell Diaz" userId="S::sdiaz@communityaction.us::cbc4cf4c-8aad-48a7-8df4-66065498bf01" providerId="AD" clId="Web-{C5679105-1D65-EBFE-B30B-A37EE72FD076}" dt="2022-09-27T16:11:29.081" v="83"/>
          <ac:picMkLst>
            <pc:docMk/>
            <pc:sldMk cId="3979098963" sldId="361"/>
            <ac:picMk id="7" creationId="{5ABD26DB-7410-A269-5F3A-4E24295C3013}"/>
          </ac:picMkLst>
        </pc:picChg>
      </pc:sldChg>
      <pc:sldMasterChg chg="add del addSldLayout delSldLayout">
        <pc:chgData name="Shaundell Diaz" userId="S::sdiaz@communityaction.us::cbc4cf4c-8aad-48a7-8df4-66065498bf01" providerId="AD" clId="Web-{C5679105-1D65-EBFE-B30B-A37EE72FD076}" dt="2022-09-26T18:46:09.411" v="74"/>
        <pc:sldMasterMkLst>
          <pc:docMk/>
          <pc:sldMasterMk cId="727349904" sldId="2147483901"/>
        </pc:sldMasterMkLst>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1129507866" sldId="2147483902"/>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3077966570" sldId="2147483903"/>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157289089" sldId="2147483904"/>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3420599316" sldId="2147483905"/>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4093082476" sldId="2147483906"/>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1471591862" sldId="2147483907"/>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3561383070" sldId="2147483908"/>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4097665131" sldId="2147483909"/>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1565365038" sldId="2147483910"/>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2875441910" sldId="2147483911"/>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748618652" sldId="2147483912"/>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28585178" sldId="2147483913"/>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2207829904" sldId="2147483914"/>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3193875509" sldId="2147483915"/>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2001564580" sldId="2147483916"/>
          </pc:sldLayoutMkLst>
        </pc:sldLayoutChg>
        <pc:sldLayoutChg chg="add del">
          <pc:chgData name="Shaundell Diaz" userId="S::sdiaz@communityaction.us::cbc4cf4c-8aad-48a7-8df4-66065498bf01" providerId="AD" clId="Web-{C5679105-1D65-EBFE-B30B-A37EE72FD076}" dt="2022-09-26T18:46:09.411" v="74"/>
          <pc:sldLayoutMkLst>
            <pc:docMk/>
            <pc:sldMasterMk cId="727349904" sldId="2147483901"/>
            <pc:sldLayoutMk cId="2193333596" sldId="2147483917"/>
          </pc:sldLayoutMkLst>
        </pc:sldLayoutChg>
      </pc:sldMasterChg>
      <pc:sldMasterChg chg="add del addSldLayout delSldLayout modSldLayout">
        <pc:chgData name="Shaundell Diaz" userId="S::sdiaz@communityaction.us::cbc4cf4c-8aad-48a7-8df4-66065498bf01" providerId="AD" clId="Web-{C5679105-1D65-EBFE-B30B-A37EE72FD076}" dt="2022-09-26T18:46:09.411" v="74"/>
        <pc:sldMasterMkLst>
          <pc:docMk/>
          <pc:sldMasterMk cId="388956040" sldId="2147483918"/>
        </pc:sldMasterMkLst>
        <pc:sldLayoutChg chg="add del mod replId">
          <pc:chgData name="Shaundell Diaz" userId="S::sdiaz@communityaction.us::cbc4cf4c-8aad-48a7-8df4-66065498bf01" providerId="AD" clId="Web-{C5679105-1D65-EBFE-B30B-A37EE72FD076}" dt="2022-09-26T18:46:09.411" v="74"/>
          <pc:sldLayoutMkLst>
            <pc:docMk/>
            <pc:sldMasterMk cId="388956040" sldId="2147483918"/>
            <pc:sldLayoutMk cId="2459654253" sldId="2147483919"/>
          </pc:sldLayoutMkLst>
        </pc:sldLayoutChg>
        <pc:sldLayoutChg chg="add del mod replId">
          <pc:chgData name="Shaundell Diaz" userId="S::sdiaz@communityaction.us::cbc4cf4c-8aad-48a7-8df4-66065498bf01" providerId="AD" clId="Web-{C5679105-1D65-EBFE-B30B-A37EE72FD076}" dt="2022-09-26T18:46:09.411" v="74"/>
          <pc:sldLayoutMkLst>
            <pc:docMk/>
            <pc:sldMasterMk cId="388956040" sldId="2147483918"/>
            <pc:sldLayoutMk cId="1438930994" sldId="2147483920"/>
          </pc:sldLayoutMkLst>
        </pc:sldLayoutChg>
        <pc:sldLayoutChg chg="add del mod replId">
          <pc:chgData name="Shaundell Diaz" userId="S::sdiaz@communityaction.us::cbc4cf4c-8aad-48a7-8df4-66065498bf01" providerId="AD" clId="Web-{C5679105-1D65-EBFE-B30B-A37EE72FD076}" dt="2022-09-26T18:46:09.411" v="74"/>
          <pc:sldLayoutMkLst>
            <pc:docMk/>
            <pc:sldMasterMk cId="388956040" sldId="2147483918"/>
            <pc:sldLayoutMk cId="1683069924" sldId="2147483921"/>
          </pc:sldLayoutMkLst>
        </pc:sldLayoutChg>
        <pc:sldLayoutChg chg="add del mod replId">
          <pc:chgData name="Shaundell Diaz" userId="S::sdiaz@communityaction.us::cbc4cf4c-8aad-48a7-8df4-66065498bf01" providerId="AD" clId="Web-{C5679105-1D65-EBFE-B30B-A37EE72FD076}" dt="2022-09-26T18:46:09.411" v="74"/>
          <pc:sldLayoutMkLst>
            <pc:docMk/>
            <pc:sldMasterMk cId="388956040" sldId="2147483918"/>
            <pc:sldLayoutMk cId="38963343" sldId="2147483922"/>
          </pc:sldLayoutMkLst>
        </pc:sldLayoutChg>
        <pc:sldLayoutChg chg="add del mod replId">
          <pc:chgData name="Shaundell Diaz" userId="S::sdiaz@communityaction.us::cbc4cf4c-8aad-48a7-8df4-66065498bf01" providerId="AD" clId="Web-{C5679105-1D65-EBFE-B30B-A37EE72FD076}" dt="2022-09-26T18:46:09.411" v="74"/>
          <pc:sldLayoutMkLst>
            <pc:docMk/>
            <pc:sldMasterMk cId="388956040" sldId="2147483918"/>
            <pc:sldLayoutMk cId="608501100" sldId="2147483923"/>
          </pc:sldLayoutMkLst>
        </pc:sldLayoutChg>
        <pc:sldLayoutChg chg="add del mod replId">
          <pc:chgData name="Shaundell Diaz" userId="S::sdiaz@communityaction.us::cbc4cf4c-8aad-48a7-8df4-66065498bf01" providerId="AD" clId="Web-{C5679105-1D65-EBFE-B30B-A37EE72FD076}" dt="2022-09-26T18:46:09.411" v="74"/>
          <pc:sldLayoutMkLst>
            <pc:docMk/>
            <pc:sldMasterMk cId="388956040" sldId="2147483918"/>
            <pc:sldLayoutMk cId="2979302950" sldId="2147483924"/>
          </pc:sldLayoutMkLst>
        </pc:sldLayoutChg>
        <pc:sldLayoutChg chg="add del mod replId">
          <pc:chgData name="Shaundell Diaz" userId="S::sdiaz@communityaction.us::cbc4cf4c-8aad-48a7-8df4-66065498bf01" providerId="AD" clId="Web-{C5679105-1D65-EBFE-B30B-A37EE72FD076}" dt="2022-09-26T18:46:09.411" v="74"/>
          <pc:sldLayoutMkLst>
            <pc:docMk/>
            <pc:sldMasterMk cId="388956040" sldId="2147483918"/>
            <pc:sldLayoutMk cId="3737470155" sldId="2147483925"/>
          </pc:sldLayoutMkLst>
        </pc:sldLayoutChg>
        <pc:sldLayoutChg chg="add del mod replId">
          <pc:chgData name="Shaundell Diaz" userId="S::sdiaz@communityaction.us::cbc4cf4c-8aad-48a7-8df4-66065498bf01" providerId="AD" clId="Web-{C5679105-1D65-EBFE-B30B-A37EE72FD076}" dt="2022-09-26T18:46:09.411" v="74"/>
          <pc:sldLayoutMkLst>
            <pc:docMk/>
            <pc:sldMasterMk cId="388956040" sldId="2147483918"/>
            <pc:sldLayoutMk cId="1992963597" sldId="2147483926"/>
          </pc:sldLayoutMkLst>
        </pc:sldLayoutChg>
        <pc:sldLayoutChg chg="add del mod replId">
          <pc:chgData name="Shaundell Diaz" userId="S::sdiaz@communityaction.us::cbc4cf4c-8aad-48a7-8df4-66065498bf01" providerId="AD" clId="Web-{C5679105-1D65-EBFE-B30B-A37EE72FD076}" dt="2022-09-26T18:46:09.411" v="74"/>
          <pc:sldLayoutMkLst>
            <pc:docMk/>
            <pc:sldMasterMk cId="388956040" sldId="2147483918"/>
            <pc:sldLayoutMk cId="681142311" sldId="2147483927"/>
          </pc:sldLayoutMkLst>
        </pc:sldLayoutChg>
        <pc:sldLayoutChg chg="add del mod replId">
          <pc:chgData name="Shaundell Diaz" userId="S::sdiaz@communityaction.us::cbc4cf4c-8aad-48a7-8df4-66065498bf01" providerId="AD" clId="Web-{C5679105-1D65-EBFE-B30B-A37EE72FD076}" dt="2022-09-26T18:46:09.411" v="74"/>
          <pc:sldLayoutMkLst>
            <pc:docMk/>
            <pc:sldMasterMk cId="388956040" sldId="2147483918"/>
            <pc:sldLayoutMk cId="1136976714" sldId="2147483928"/>
          </pc:sldLayoutMkLst>
        </pc:sldLayoutChg>
        <pc:sldLayoutChg chg="add del mod replId">
          <pc:chgData name="Shaundell Diaz" userId="S::sdiaz@communityaction.us::cbc4cf4c-8aad-48a7-8df4-66065498bf01" providerId="AD" clId="Web-{C5679105-1D65-EBFE-B30B-A37EE72FD076}" dt="2022-09-26T18:46:09.411" v="74"/>
          <pc:sldLayoutMkLst>
            <pc:docMk/>
            <pc:sldMasterMk cId="388956040" sldId="2147483918"/>
            <pc:sldLayoutMk cId="3996826951" sldId="2147483929"/>
          </pc:sldLayoutMkLst>
        </pc:sldLayoutChg>
      </pc:sldMasterChg>
    </pc:docChg>
  </pc:docChgLst>
  <pc:docChgLst>
    <pc:chgData name="Shaundell Diaz" userId="S::sdiaz@communityaction.us::cbc4cf4c-8aad-48a7-8df4-66065498bf01" providerId="AD" clId="Web-{42427170-2FF5-76EF-6E82-021A56791F4E}"/>
    <pc:docChg chg="modSld">
      <pc:chgData name="Shaundell Diaz" userId="S::sdiaz@communityaction.us::cbc4cf4c-8aad-48a7-8df4-66065498bf01" providerId="AD" clId="Web-{42427170-2FF5-76EF-6E82-021A56791F4E}" dt="2022-09-23T19:01:37.551" v="53" actId="20577"/>
      <pc:docMkLst>
        <pc:docMk/>
      </pc:docMkLst>
      <pc:sldChg chg="modSp">
        <pc:chgData name="Shaundell Diaz" userId="S::sdiaz@communityaction.us::cbc4cf4c-8aad-48a7-8df4-66065498bf01" providerId="AD" clId="Web-{42427170-2FF5-76EF-6E82-021A56791F4E}" dt="2022-09-23T18:51:53.219" v="17" actId="20577"/>
        <pc:sldMkLst>
          <pc:docMk/>
          <pc:sldMk cId="1200015896" sldId="256"/>
        </pc:sldMkLst>
        <pc:spChg chg="mod">
          <ac:chgData name="Shaundell Diaz" userId="S::sdiaz@communityaction.us::cbc4cf4c-8aad-48a7-8df4-66065498bf01" providerId="AD" clId="Web-{42427170-2FF5-76EF-6E82-021A56791F4E}" dt="2022-09-23T18:51:41.327" v="15" actId="20577"/>
          <ac:spMkLst>
            <pc:docMk/>
            <pc:sldMk cId="1200015896" sldId="256"/>
            <ac:spMk id="2" creationId="{00000000-0000-0000-0000-000000000000}"/>
          </ac:spMkLst>
        </pc:spChg>
        <pc:spChg chg="mod">
          <ac:chgData name="Shaundell Diaz" userId="S::sdiaz@communityaction.us::cbc4cf4c-8aad-48a7-8df4-66065498bf01" providerId="AD" clId="Web-{42427170-2FF5-76EF-6E82-021A56791F4E}" dt="2022-09-23T18:51:53.219" v="17" actId="20577"/>
          <ac:spMkLst>
            <pc:docMk/>
            <pc:sldMk cId="1200015896" sldId="256"/>
            <ac:spMk id="3" creationId="{00000000-0000-0000-0000-000000000000}"/>
          </ac:spMkLst>
        </pc:spChg>
        <pc:picChg chg="mod">
          <ac:chgData name="Shaundell Diaz" userId="S::sdiaz@communityaction.us::cbc4cf4c-8aad-48a7-8df4-66065498bf01" providerId="AD" clId="Web-{42427170-2FF5-76EF-6E82-021A56791F4E}" dt="2022-09-23T18:50:01.056" v="8" actId="1076"/>
          <ac:picMkLst>
            <pc:docMk/>
            <pc:sldMk cId="1200015896" sldId="256"/>
            <ac:picMk id="5" creationId="{722E24F9-DBB4-4AC9-9A6D-C6A444979851}"/>
          </ac:picMkLst>
        </pc:picChg>
        <pc:picChg chg="mod">
          <ac:chgData name="Shaundell Diaz" userId="S::sdiaz@communityaction.us::cbc4cf4c-8aad-48a7-8df4-66065498bf01" providerId="AD" clId="Web-{42427170-2FF5-76EF-6E82-021A56791F4E}" dt="2022-09-23T18:49:58.743" v="7" actId="1076"/>
          <ac:picMkLst>
            <pc:docMk/>
            <pc:sldMk cId="1200015896" sldId="256"/>
            <ac:picMk id="7" creationId="{EA31B4B8-5280-4EF2-8CFD-DA129F2E4C20}"/>
          </ac:picMkLst>
        </pc:picChg>
      </pc:sldChg>
      <pc:sldChg chg="addSp delSp modSp mod setBg setClrOvrMap">
        <pc:chgData name="Shaundell Diaz" userId="S::sdiaz@communityaction.us::cbc4cf4c-8aad-48a7-8df4-66065498bf01" providerId="AD" clId="Web-{42427170-2FF5-76EF-6E82-021A56791F4E}" dt="2022-09-23T19:01:37.551" v="53" actId="20577"/>
        <pc:sldMkLst>
          <pc:docMk/>
          <pc:sldMk cId="2470586326" sldId="257"/>
        </pc:sldMkLst>
        <pc:spChg chg="mod">
          <ac:chgData name="Shaundell Diaz" userId="S::sdiaz@communityaction.us::cbc4cf4c-8aad-48a7-8df4-66065498bf01" providerId="AD" clId="Web-{42427170-2FF5-76EF-6E82-021A56791F4E}" dt="2022-09-23T19:01:37.551" v="53" actId="20577"/>
          <ac:spMkLst>
            <pc:docMk/>
            <pc:sldMk cId="2470586326" sldId="257"/>
            <ac:spMk id="2" creationId="{00000000-0000-0000-0000-000000000000}"/>
          </ac:spMkLst>
        </pc:spChg>
        <pc:spChg chg="mod">
          <ac:chgData name="Shaundell Diaz" userId="S::sdiaz@communityaction.us::cbc4cf4c-8aad-48a7-8df4-66065498bf01" providerId="AD" clId="Web-{42427170-2FF5-76EF-6E82-021A56791F4E}" dt="2022-09-23T18:58:04.397" v="44"/>
          <ac:spMkLst>
            <pc:docMk/>
            <pc:sldMk cId="2470586326" sldId="257"/>
            <ac:spMk id="3" creationId="{00000000-0000-0000-0000-000000000000}"/>
          </ac:spMkLst>
        </pc:spChg>
        <pc:spChg chg="add mod">
          <ac:chgData name="Shaundell Diaz" userId="S::sdiaz@communityaction.us::cbc4cf4c-8aad-48a7-8df4-66065498bf01" providerId="AD" clId="Web-{42427170-2FF5-76EF-6E82-021A56791F4E}" dt="2022-09-23T18:56:57.471" v="42"/>
          <ac:spMkLst>
            <pc:docMk/>
            <pc:sldMk cId="2470586326" sldId="257"/>
            <ac:spMk id="5" creationId="{8578C425-3D3B-C738-55F8-A95CB13BBD76}"/>
          </ac:spMkLst>
        </pc:spChg>
        <pc:spChg chg="add del">
          <ac:chgData name="Shaundell Diaz" userId="S::sdiaz@communityaction.us::cbc4cf4c-8aad-48a7-8df4-66065498bf01" providerId="AD" clId="Web-{42427170-2FF5-76EF-6E82-021A56791F4E}" dt="2022-09-23T18:56:57.471" v="42"/>
          <ac:spMkLst>
            <pc:docMk/>
            <pc:sldMk cId="2470586326" sldId="257"/>
            <ac:spMk id="8" creationId="{603AE127-802C-459A-A612-DB85B67F0DC0}"/>
          </ac:spMkLst>
        </pc:spChg>
        <pc:spChg chg="add del">
          <ac:chgData name="Shaundell Diaz" userId="S::sdiaz@communityaction.us::cbc4cf4c-8aad-48a7-8df4-66065498bf01" providerId="AD" clId="Web-{42427170-2FF5-76EF-6E82-021A56791F4E}" dt="2022-09-23T18:56:57.471" v="42"/>
          <ac:spMkLst>
            <pc:docMk/>
            <pc:sldMk cId="2470586326" sldId="257"/>
            <ac:spMk id="10" creationId="{9323D83D-50D6-4040-A58B-FCEA340F886A}"/>
          </ac:spMkLst>
        </pc:spChg>
        <pc:spChg chg="add del">
          <ac:chgData name="Shaundell Diaz" userId="S::sdiaz@communityaction.us::cbc4cf4c-8aad-48a7-8df4-66065498bf01" providerId="AD" clId="Web-{42427170-2FF5-76EF-6E82-021A56791F4E}" dt="2022-09-23T18:56:57.471" v="42"/>
          <ac:spMkLst>
            <pc:docMk/>
            <pc:sldMk cId="2470586326" sldId="257"/>
            <ac:spMk id="14" creationId="{F10FD715-4DCE-4779-B634-EC78315EA213}"/>
          </ac:spMkLst>
        </pc:spChg>
        <pc:spChg chg="add del">
          <ac:chgData name="Shaundell Diaz" userId="S::sdiaz@communityaction.us::cbc4cf4c-8aad-48a7-8df4-66065498bf01" providerId="AD" clId="Web-{42427170-2FF5-76EF-6E82-021A56791F4E}" dt="2022-09-23T18:56:57.456" v="41"/>
          <ac:spMkLst>
            <pc:docMk/>
            <pc:sldMk cId="2470586326" sldId="257"/>
            <ac:spMk id="19" creationId="{3BCB5F6A-9EB0-40B0-9D13-3023E9A20508}"/>
          </ac:spMkLst>
        </pc:spChg>
        <pc:spChg chg="add del">
          <ac:chgData name="Shaundell Diaz" userId="S::sdiaz@communityaction.us::cbc4cf4c-8aad-48a7-8df4-66065498bf01" providerId="AD" clId="Web-{42427170-2FF5-76EF-6E82-021A56791F4E}" dt="2022-09-23T18:58:04.397" v="44"/>
          <ac:spMkLst>
            <pc:docMk/>
            <pc:sldMk cId="2470586326" sldId="257"/>
            <ac:spMk id="23" creationId="{3F088236-D655-4F88-B238-E16762358025}"/>
          </ac:spMkLst>
        </pc:spChg>
        <pc:spChg chg="add del">
          <ac:chgData name="Shaundell Diaz" userId="S::sdiaz@communityaction.us::cbc4cf4c-8aad-48a7-8df4-66065498bf01" providerId="AD" clId="Web-{42427170-2FF5-76EF-6E82-021A56791F4E}" dt="2022-09-23T18:58:04.397" v="44"/>
          <ac:spMkLst>
            <pc:docMk/>
            <pc:sldMk cId="2470586326" sldId="257"/>
            <ac:spMk id="25" creationId="{3DAC0C92-199E-475C-9390-119A9B027276}"/>
          </ac:spMkLst>
        </pc:spChg>
        <pc:spChg chg="add del">
          <ac:chgData name="Shaundell Diaz" userId="S::sdiaz@communityaction.us::cbc4cf4c-8aad-48a7-8df4-66065498bf01" providerId="AD" clId="Web-{42427170-2FF5-76EF-6E82-021A56791F4E}" dt="2022-09-23T18:58:04.397" v="44"/>
          <ac:spMkLst>
            <pc:docMk/>
            <pc:sldMk cId="2470586326" sldId="257"/>
            <ac:spMk id="27" creationId="{C4CFB339-0ED8-4FE2-9EF1-6D1375B8499B}"/>
          </ac:spMkLst>
        </pc:spChg>
        <pc:spChg chg="add del">
          <ac:chgData name="Shaundell Diaz" userId="S::sdiaz@communityaction.us::cbc4cf4c-8aad-48a7-8df4-66065498bf01" providerId="AD" clId="Web-{42427170-2FF5-76EF-6E82-021A56791F4E}" dt="2022-09-23T18:58:04.397" v="44"/>
          <ac:spMkLst>
            <pc:docMk/>
            <pc:sldMk cId="2470586326" sldId="257"/>
            <ac:spMk id="29" creationId="{31896C80-2069-4431-9C19-83B913734490}"/>
          </ac:spMkLst>
        </pc:spChg>
        <pc:spChg chg="add del">
          <ac:chgData name="Shaundell Diaz" userId="S::sdiaz@communityaction.us::cbc4cf4c-8aad-48a7-8df4-66065498bf01" providerId="AD" clId="Web-{42427170-2FF5-76EF-6E82-021A56791F4E}" dt="2022-09-23T18:58:04.397" v="44"/>
          <ac:spMkLst>
            <pc:docMk/>
            <pc:sldMk cId="2470586326" sldId="257"/>
            <ac:spMk id="31" creationId="{BF120A21-0841-4823-B0C4-28AEBCEF9B78}"/>
          </ac:spMkLst>
        </pc:spChg>
        <pc:spChg chg="add del">
          <ac:chgData name="Shaundell Diaz" userId="S::sdiaz@communityaction.us::cbc4cf4c-8aad-48a7-8df4-66065498bf01" providerId="AD" clId="Web-{42427170-2FF5-76EF-6E82-021A56791F4E}" dt="2022-09-23T18:58:04.397" v="44"/>
          <ac:spMkLst>
            <pc:docMk/>
            <pc:sldMk cId="2470586326" sldId="257"/>
            <ac:spMk id="33" creationId="{DBB05BAE-BBD3-4289-899F-A6851503C6B0}"/>
          </ac:spMkLst>
        </pc:spChg>
        <pc:spChg chg="add del">
          <ac:chgData name="Shaundell Diaz" userId="S::sdiaz@communityaction.us::cbc4cf4c-8aad-48a7-8df4-66065498bf01" providerId="AD" clId="Web-{42427170-2FF5-76EF-6E82-021A56791F4E}" dt="2022-09-23T18:58:04.397" v="44"/>
          <ac:spMkLst>
            <pc:docMk/>
            <pc:sldMk cId="2470586326" sldId="257"/>
            <ac:spMk id="35" creationId="{9874D11C-36F5-4BBE-A490-019A54E953B0}"/>
          </ac:spMkLst>
        </pc:spChg>
        <pc:spChg chg="add">
          <ac:chgData name="Shaundell Diaz" userId="S::sdiaz@communityaction.us::cbc4cf4c-8aad-48a7-8df4-66065498bf01" providerId="AD" clId="Web-{42427170-2FF5-76EF-6E82-021A56791F4E}" dt="2022-09-23T18:58:04.397" v="44"/>
          <ac:spMkLst>
            <pc:docMk/>
            <pc:sldMk cId="2470586326" sldId="257"/>
            <ac:spMk id="40" creationId="{4BE9D4C4-9FA3-4885-A769-301639CC7AD4}"/>
          </ac:spMkLst>
        </pc:spChg>
        <pc:spChg chg="add">
          <ac:chgData name="Shaundell Diaz" userId="S::sdiaz@communityaction.us::cbc4cf4c-8aad-48a7-8df4-66065498bf01" providerId="AD" clId="Web-{42427170-2FF5-76EF-6E82-021A56791F4E}" dt="2022-09-23T18:58:04.397" v="44"/>
          <ac:spMkLst>
            <pc:docMk/>
            <pc:sldMk cId="2470586326" sldId="257"/>
            <ac:spMk id="42" creationId="{7EB6695E-BED5-4DA3-8C9B-AD301AEF4776}"/>
          </ac:spMkLst>
        </pc:spChg>
        <pc:picChg chg="add mod ord">
          <ac:chgData name="Shaundell Diaz" userId="S::sdiaz@communityaction.us::cbc4cf4c-8aad-48a7-8df4-66065498bf01" providerId="AD" clId="Web-{42427170-2FF5-76EF-6E82-021A56791F4E}" dt="2022-09-23T19:00:32.734" v="48" actId="1076"/>
          <ac:picMkLst>
            <pc:docMk/>
            <pc:sldMk cId="2470586326" sldId="257"/>
            <ac:picMk id="4" creationId="{226592B3-3E1D-8DDB-8B8C-3039E27E7EB9}"/>
          </ac:picMkLst>
        </pc:picChg>
        <pc:picChg chg="add mod ord">
          <ac:chgData name="Shaundell Diaz" userId="S::sdiaz@communityaction.us::cbc4cf4c-8aad-48a7-8df4-66065498bf01" providerId="AD" clId="Web-{42427170-2FF5-76EF-6E82-021A56791F4E}" dt="2022-09-23T19:00:46.438" v="50" actId="1076"/>
          <ac:picMkLst>
            <pc:docMk/>
            <pc:sldMk cId="2470586326" sldId="257"/>
            <ac:picMk id="7" creationId="{250CFF47-09F3-F9FF-88B7-C3A1FF26E169}"/>
          </ac:picMkLst>
        </pc:picChg>
        <pc:cxnChg chg="add del">
          <ac:chgData name="Shaundell Diaz" userId="S::sdiaz@communityaction.us::cbc4cf4c-8aad-48a7-8df4-66065498bf01" providerId="AD" clId="Web-{42427170-2FF5-76EF-6E82-021A56791F4E}" dt="2022-09-23T18:56:57.471" v="42"/>
          <ac:cxnSpMkLst>
            <pc:docMk/>
            <pc:sldMk cId="2470586326" sldId="257"/>
            <ac:cxnSpMk id="12" creationId="{1A1FE6BB-DFB2-4080-9B5E-076EF5DDE67B}"/>
          </ac:cxnSpMkLst>
        </pc:cxnChg>
        <pc:cxnChg chg="add del">
          <ac:chgData name="Shaundell Diaz" userId="S::sdiaz@communityaction.us::cbc4cf4c-8aad-48a7-8df4-66065498bf01" providerId="AD" clId="Web-{42427170-2FF5-76EF-6E82-021A56791F4E}" dt="2022-09-23T18:58:04.397" v="44"/>
          <ac:cxnSpMkLst>
            <pc:docMk/>
            <pc:sldMk cId="2470586326" sldId="257"/>
            <ac:cxnSpMk id="21" creationId="{2AFD8CBA-54A3-4363-991B-B9C631BBFA74}"/>
          </ac:cxnSpMkLst>
        </pc:cxnChg>
        <pc:cxnChg chg="add del">
          <ac:chgData name="Shaundell Diaz" userId="S::sdiaz@communityaction.us::cbc4cf4c-8aad-48a7-8df4-66065498bf01" providerId="AD" clId="Web-{42427170-2FF5-76EF-6E82-021A56791F4E}" dt="2022-09-23T18:58:04.397" v="44"/>
          <ac:cxnSpMkLst>
            <pc:docMk/>
            <pc:sldMk cId="2470586326" sldId="257"/>
            <ac:cxnSpMk id="22" creationId="{64FA5DFF-7FE6-4855-84E6-DFA78EE978BD}"/>
          </ac:cxnSpMkLst>
        </pc:cxnChg>
      </pc:sldChg>
    </pc:docChg>
  </pc:docChgLst>
  <pc:docChgLst>
    <pc:chgData name="Keleigh BenEzra" userId="S::kbenezra@communityaction.us::fcd6afb0-17f1-4338-a967-488c1ebe17bf" providerId="AD" clId="Web-{B463B904-0095-D184-F5F2-BD0EA45A82EB}"/>
    <pc:docChg chg="delSld modSld">
      <pc:chgData name="Keleigh BenEzra" userId="S::kbenezra@communityaction.us::fcd6afb0-17f1-4338-a967-488c1ebe17bf" providerId="AD" clId="Web-{B463B904-0095-D184-F5F2-BD0EA45A82EB}" dt="2022-09-28T12:51:20.532" v="94" actId="20577"/>
      <pc:docMkLst>
        <pc:docMk/>
      </pc:docMkLst>
      <pc:sldChg chg="modSp">
        <pc:chgData name="Keleigh BenEzra" userId="S::kbenezra@communityaction.us::fcd6afb0-17f1-4338-a967-488c1ebe17bf" providerId="AD" clId="Web-{B463B904-0095-D184-F5F2-BD0EA45A82EB}" dt="2022-09-28T12:41:23.376" v="14" actId="20577"/>
        <pc:sldMkLst>
          <pc:docMk/>
          <pc:sldMk cId="2470586326" sldId="257"/>
        </pc:sldMkLst>
        <pc:spChg chg="mod">
          <ac:chgData name="Keleigh BenEzra" userId="S::kbenezra@communityaction.us::fcd6afb0-17f1-4338-a967-488c1ebe17bf" providerId="AD" clId="Web-{B463B904-0095-D184-F5F2-BD0EA45A82EB}" dt="2022-09-28T12:41:23.376" v="14" actId="20577"/>
          <ac:spMkLst>
            <pc:docMk/>
            <pc:sldMk cId="2470586326" sldId="257"/>
            <ac:spMk id="2" creationId="{00000000-0000-0000-0000-000000000000}"/>
          </ac:spMkLst>
        </pc:spChg>
      </pc:sldChg>
      <pc:sldChg chg="modSp">
        <pc:chgData name="Keleigh BenEzra" userId="S::kbenezra@communityaction.us::fcd6afb0-17f1-4338-a967-488c1ebe17bf" providerId="AD" clId="Web-{B463B904-0095-D184-F5F2-BD0EA45A82EB}" dt="2022-09-28T12:51:20.532" v="94" actId="20577"/>
        <pc:sldMkLst>
          <pc:docMk/>
          <pc:sldMk cId="2017612297" sldId="307"/>
        </pc:sldMkLst>
        <pc:spChg chg="mod">
          <ac:chgData name="Keleigh BenEzra" userId="S::kbenezra@communityaction.us::fcd6afb0-17f1-4338-a967-488c1ebe17bf" providerId="AD" clId="Web-{B463B904-0095-D184-F5F2-BD0EA45A82EB}" dt="2022-09-28T12:51:20.532" v="94" actId="20577"/>
          <ac:spMkLst>
            <pc:docMk/>
            <pc:sldMk cId="2017612297" sldId="307"/>
            <ac:spMk id="2" creationId="{08FE8CF7-EB91-4431-B27D-D84BF4025251}"/>
          </ac:spMkLst>
        </pc:spChg>
      </pc:sldChg>
      <pc:sldChg chg="del">
        <pc:chgData name="Keleigh BenEzra" userId="S::kbenezra@communityaction.us::fcd6afb0-17f1-4338-a967-488c1ebe17bf" providerId="AD" clId="Web-{B463B904-0095-D184-F5F2-BD0EA45A82EB}" dt="2022-09-28T12:48:33.753" v="20"/>
        <pc:sldMkLst>
          <pc:docMk/>
          <pc:sldMk cId="2182704674" sldId="331"/>
        </pc:sldMkLst>
      </pc:sldChg>
      <pc:sldChg chg="modSp">
        <pc:chgData name="Keleigh BenEzra" userId="S::kbenezra@communityaction.us::fcd6afb0-17f1-4338-a967-488c1ebe17bf" providerId="AD" clId="Web-{B463B904-0095-D184-F5F2-BD0EA45A82EB}" dt="2022-09-28T12:40:56.281" v="11" actId="20577"/>
        <pc:sldMkLst>
          <pc:docMk/>
          <pc:sldMk cId="3079948624" sldId="341"/>
        </pc:sldMkLst>
        <pc:spChg chg="mod">
          <ac:chgData name="Keleigh BenEzra" userId="S::kbenezra@communityaction.us::fcd6afb0-17f1-4338-a967-488c1ebe17bf" providerId="AD" clId="Web-{B463B904-0095-D184-F5F2-BD0EA45A82EB}" dt="2022-09-28T12:40:56.281" v="11" actId="20577"/>
          <ac:spMkLst>
            <pc:docMk/>
            <pc:sldMk cId="3079948624" sldId="341"/>
            <ac:spMk id="2" creationId="{00000000-0000-0000-0000-000000000000}"/>
          </ac:spMkLst>
        </pc:spChg>
      </pc:sldChg>
      <pc:sldChg chg="modSp">
        <pc:chgData name="Keleigh BenEzra" userId="S::kbenezra@communityaction.us::fcd6afb0-17f1-4338-a967-488c1ebe17bf" providerId="AD" clId="Web-{B463B904-0095-D184-F5F2-BD0EA45A82EB}" dt="2022-09-28T12:48:28.784" v="19" actId="20577"/>
        <pc:sldMkLst>
          <pc:docMk/>
          <pc:sldMk cId="989258487" sldId="359"/>
        </pc:sldMkLst>
        <pc:spChg chg="mod">
          <ac:chgData name="Keleigh BenEzra" userId="S::kbenezra@communityaction.us::fcd6afb0-17f1-4338-a967-488c1ebe17bf" providerId="AD" clId="Web-{B463B904-0095-D184-F5F2-BD0EA45A82EB}" dt="2022-09-28T12:48:28.784" v="19" actId="20577"/>
          <ac:spMkLst>
            <pc:docMk/>
            <pc:sldMk cId="989258487" sldId="359"/>
            <ac:spMk id="3" creationId="{00000000-0000-0000-0000-000000000000}"/>
          </ac:spMkLst>
        </pc:spChg>
      </pc:sldChg>
    </pc:docChg>
  </pc:docChgLst>
  <pc:docChgLst>
    <pc:chgData name="Michele LaFleur" userId="S::mlafleur@communityaction.us::58118c4b-15cb-4c49-9e94-399dbb2ec8e7" providerId="AD" clId="Web-{AF9D305A-8B42-1B95-EA5B-DE5EA780FFB2}"/>
    <pc:docChg chg="modSld">
      <pc:chgData name="Michele LaFleur" userId="S::mlafleur@communityaction.us::58118c4b-15cb-4c49-9e94-399dbb2ec8e7" providerId="AD" clId="Web-{AF9D305A-8B42-1B95-EA5B-DE5EA780FFB2}" dt="2022-09-28T14:08:32.269" v="6" actId="20577"/>
      <pc:docMkLst>
        <pc:docMk/>
      </pc:docMkLst>
      <pc:sldChg chg="modSp">
        <pc:chgData name="Michele LaFleur" userId="S::mlafleur@communityaction.us::58118c4b-15cb-4c49-9e94-399dbb2ec8e7" providerId="AD" clId="Web-{AF9D305A-8B42-1B95-EA5B-DE5EA780FFB2}" dt="2022-09-28T14:06:30.766" v="2" actId="20577"/>
        <pc:sldMkLst>
          <pc:docMk/>
          <pc:sldMk cId="2470586326" sldId="257"/>
        </pc:sldMkLst>
        <pc:spChg chg="mod">
          <ac:chgData name="Michele LaFleur" userId="S::mlafleur@communityaction.us::58118c4b-15cb-4c49-9e94-399dbb2ec8e7" providerId="AD" clId="Web-{AF9D305A-8B42-1B95-EA5B-DE5EA780FFB2}" dt="2022-09-28T14:06:30.766" v="2" actId="20577"/>
          <ac:spMkLst>
            <pc:docMk/>
            <pc:sldMk cId="2470586326" sldId="257"/>
            <ac:spMk id="3" creationId="{00000000-0000-0000-0000-000000000000}"/>
          </ac:spMkLst>
        </pc:spChg>
      </pc:sldChg>
      <pc:sldChg chg="modSp">
        <pc:chgData name="Michele LaFleur" userId="S::mlafleur@communityaction.us::58118c4b-15cb-4c49-9e94-399dbb2ec8e7" providerId="AD" clId="Web-{AF9D305A-8B42-1B95-EA5B-DE5EA780FFB2}" dt="2022-09-28T14:06:52.954" v="3" actId="20577"/>
        <pc:sldMkLst>
          <pc:docMk/>
          <pc:sldMk cId="2017612297" sldId="307"/>
        </pc:sldMkLst>
        <pc:spChg chg="mod">
          <ac:chgData name="Michele LaFleur" userId="S::mlafleur@communityaction.us::58118c4b-15cb-4c49-9e94-399dbb2ec8e7" providerId="AD" clId="Web-{AF9D305A-8B42-1B95-EA5B-DE5EA780FFB2}" dt="2022-09-28T14:06:52.954" v="3" actId="20577"/>
          <ac:spMkLst>
            <pc:docMk/>
            <pc:sldMk cId="2017612297" sldId="307"/>
            <ac:spMk id="2" creationId="{08FE8CF7-EB91-4431-B27D-D84BF4025251}"/>
          </ac:spMkLst>
        </pc:spChg>
      </pc:sldChg>
      <pc:sldChg chg="modSp">
        <pc:chgData name="Michele LaFleur" userId="S::mlafleur@communityaction.us::58118c4b-15cb-4c49-9e94-399dbb2ec8e7" providerId="AD" clId="Web-{AF9D305A-8B42-1B95-EA5B-DE5EA780FFB2}" dt="2022-09-28T14:08:32.269" v="6" actId="20577"/>
        <pc:sldMkLst>
          <pc:docMk/>
          <pc:sldMk cId="2527543384" sldId="311"/>
        </pc:sldMkLst>
        <pc:spChg chg="mod">
          <ac:chgData name="Michele LaFleur" userId="S::mlafleur@communityaction.us::58118c4b-15cb-4c49-9e94-399dbb2ec8e7" providerId="AD" clId="Web-{AF9D305A-8B42-1B95-EA5B-DE5EA780FFB2}" dt="2022-09-28T14:08:32.269" v="6" actId="20577"/>
          <ac:spMkLst>
            <pc:docMk/>
            <pc:sldMk cId="2527543384" sldId="311"/>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D298BD-3646-4B04-AB69-F2C0BA62D042}"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67C7F433-2AAC-4054-BD31-11BE8A42EC62}">
      <dgm:prSet phldrT="[Text]"/>
      <dgm:spPr/>
      <dgm:t>
        <a:bodyPr/>
        <a:lstStyle/>
        <a:p>
          <a:pPr rtl="0"/>
          <a:r>
            <a:rPr lang="en-US" b="1"/>
            <a:t>Coordinated Entry Assessment tool</a:t>
          </a:r>
        </a:p>
      </dgm:t>
    </dgm:pt>
    <dgm:pt modelId="{C750089E-252B-43E8-BC6A-E16A8AF7F716}" type="parTrans" cxnId="{2DCECAD3-66D8-42D1-BEE8-6676C9D82B08}">
      <dgm:prSet/>
      <dgm:spPr/>
      <dgm:t>
        <a:bodyPr/>
        <a:lstStyle/>
        <a:p>
          <a:endParaRPr lang="en-US"/>
        </a:p>
      </dgm:t>
    </dgm:pt>
    <dgm:pt modelId="{01DF4094-F599-4846-935A-BF5C800B72BE}" type="sibTrans" cxnId="{2DCECAD3-66D8-42D1-BEE8-6676C9D82B08}">
      <dgm:prSet/>
      <dgm:spPr/>
      <dgm:t>
        <a:bodyPr/>
        <a:lstStyle/>
        <a:p>
          <a:endParaRPr lang="en-US"/>
        </a:p>
      </dgm:t>
    </dgm:pt>
    <dgm:pt modelId="{601CAA50-3390-4FDD-A492-4E650A9F23AC}">
      <dgm:prSet phldrT="[Text]" phldr="0"/>
      <dgm:spPr/>
      <dgm:t>
        <a:bodyPr/>
        <a:lstStyle/>
        <a:p>
          <a:pPr rtl="0"/>
          <a:r>
            <a:rPr lang="en-US">
              <a:latin typeface="Trebuchet MS" panose="020B0603020202020204"/>
            </a:rPr>
            <a:t>Released a new Assessment Tool with racial equity lens</a:t>
          </a:r>
          <a:endParaRPr lang="en-US"/>
        </a:p>
      </dgm:t>
    </dgm:pt>
    <dgm:pt modelId="{DBD1B5D3-E408-496B-A0BF-F2C98BD1CB00}" type="parTrans" cxnId="{876B94FD-E1EB-48E4-B2B6-FA91C2C25B18}">
      <dgm:prSet/>
      <dgm:spPr/>
      <dgm:t>
        <a:bodyPr/>
        <a:lstStyle/>
        <a:p>
          <a:endParaRPr lang="en-US"/>
        </a:p>
      </dgm:t>
    </dgm:pt>
    <dgm:pt modelId="{D6099AC3-2F15-43F9-A424-515B7DEC3408}" type="sibTrans" cxnId="{876B94FD-E1EB-48E4-B2B6-FA91C2C25B18}">
      <dgm:prSet/>
      <dgm:spPr/>
      <dgm:t>
        <a:bodyPr/>
        <a:lstStyle/>
        <a:p>
          <a:endParaRPr lang="en-US"/>
        </a:p>
      </dgm:t>
    </dgm:pt>
    <dgm:pt modelId="{52430A0D-8003-414A-A1EB-A19B4C854B75}">
      <dgm:prSet phldrT="[Text]" phldr="0"/>
      <dgm:spPr/>
      <dgm:t>
        <a:bodyPr/>
        <a:lstStyle/>
        <a:p>
          <a:pPr rtl="0"/>
          <a:r>
            <a:rPr lang="en-US" b="1">
              <a:latin typeface="Trebuchet MS" panose="020B0603020202020204"/>
            </a:rPr>
            <a:t>Coordination with DV providers</a:t>
          </a:r>
          <a:endParaRPr lang="en-US" b="1"/>
        </a:p>
      </dgm:t>
    </dgm:pt>
    <dgm:pt modelId="{CF7EC709-AFEE-478A-B8CA-0EEB72019F98}" type="parTrans" cxnId="{FCB96F08-B69B-405C-A050-F7E837E780D3}">
      <dgm:prSet/>
      <dgm:spPr/>
      <dgm:t>
        <a:bodyPr/>
        <a:lstStyle/>
        <a:p>
          <a:endParaRPr lang="en-US"/>
        </a:p>
      </dgm:t>
    </dgm:pt>
    <dgm:pt modelId="{6A3BF0F2-1D13-443A-8783-5F6CEE77AFDC}" type="sibTrans" cxnId="{FCB96F08-B69B-405C-A050-F7E837E780D3}">
      <dgm:prSet/>
      <dgm:spPr/>
      <dgm:t>
        <a:bodyPr/>
        <a:lstStyle/>
        <a:p>
          <a:endParaRPr lang="en-US"/>
        </a:p>
      </dgm:t>
    </dgm:pt>
    <dgm:pt modelId="{7105F00D-07AE-480B-83DB-D7502C8DD427}">
      <dgm:prSet phldr="0"/>
      <dgm:spPr/>
      <dgm:t>
        <a:bodyPr/>
        <a:lstStyle/>
        <a:p>
          <a:pPr rtl="0"/>
          <a:r>
            <a:rPr lang="en-US">
              <a:latin typeface="Trebuchet MS" panose="020B0603020202020204"/>
            </a:rPr>
            <a:t>Applied for and received funding to support an expansion for survivors</a:t>
          </a:r>
        </a:p>
      </dgm:t>
    </dgm:pt>
    <dgm:pt modelId="{ED7BB355-7EC8-4A67-AA65-B48D53FA25BB}" type="parTrans" cxnId="{FA3E51DF-AEF5-44A5-B27C-8AD575E391F7}">
      <dgm:prSet/>
      <dgm:spPr/>
      <dgm:t>
        <a:bodyPr/>
        <a:lstStyle/>
        <a:p>
          <a:endParaRPr lang="en-US"/>
        </a:p>
      </dgm:t>
    </dgm:pt>
    <dgm:pt modelId="{F990CBD4-5803-405A-8344-2A2CF4805FA9}" type="sibTrans" cxnId="{FA3E51DF-AEF5-44A5-B27C-8AD575E391F7}">
      <dgm:prSet/>
      <dgm:spPr/>
      <dgm:t>
        <a:bodyPr/>
        <a:lstStyle/>
        <a:p>
          <a:endParaRPr lang="en-US"/>
        </a:p>
      </dgm:t>
    </dgm:pt>
    <dgm:pt modelId="{8A7F3356-2355-4AD6-92E4-34D5939651F8}">
      <dgm:prSet phldr="0"/>
      <dgm:spPr/>
      <dgm:t>
        <a:bodyPr/>
        <a:lstStyle/>
        <a:p>
          <a:pPr rtl="0"/>
          <a:r>
            <a:rPr lang="en-US" b="1">
              <a:latin typeface="Trebuchet MS" panose="020B0603020202020204"/>
            </a:rPr>
            <a:t>Emergency Housing Vouchers</a:t>
          </a:r>
        </a:p>
      </dgm:t>
    </dgm:pt>
    <dgm:pt modelId="{1D082ECC-0329-4D48-A9E9-B4E80C88B152}" type="parTrans" cxnId="{90F4F1A5-F5DF-4139-A9E3-878983A5A1FE}">
      <dgm:prSet/>
      <dgm:spPr/>
      <dgm:t>
        <a:bodyPr/>
        <a:lstStyle/>
        <a:p>
          <a:endParaRPr lang="en-US"/>
        </a:p>
      </dgm:t>
    </dgm:pt>
    <dgm:pt modelId="{E4CFBFE4-B242-4E62-B7E5-E2906D1F1C72}" type="sibTrans" cxnId="{90F4F1A5-F5DF-4139-A9E3-878983A5A1FE}">
      <dgm:prSet/>
      <dgm:spPr/>
      <dgm:t>
        <a:bodyPr/>
        <a:lstStyle/>
        <a:p>
          <a:endParaRPr lang="en-US"/>
        </a:p>
      </dgm:t>
    </dgm:pt>
    <dgm:pt modelId="{F6D0C9BC-2F0C-43CF-BA01-988A56C46BD5}">
      <dgm:prSet phldr="0"/>
      <dgm:spPr/>
      <dgm:t>
        <a:bodyPr/>
        <a:lstStyle/>
        <a:p>
          <a:pPr rtl="0"/>
          <a:r>
            <a:rPr lang="en-US">
              <a:latin typeface="Trebuchet MS" panose="020B0603020202020204"/>
            </a:rPr>
            <a:t>Increased housing stock</a:t>
          </a:r>
        </a:p>
      </dgm:t>
    </dgm:pt>
    <dgm:pt modelId="{40293BD3-5818-439C-A6F0-7E04770E5BF7}" type="parTrans" cxnId="{62AD8C60-5E62-4545-AF5C-00298E7F28A7}">
      <dgm:prSet/>
      <dgm:spPr/>
      <dgm:t>
        <a:bodyPr/>
        <a:lstStyle/>
        <a:p>
          <a:endParaRPr lang="en-US"/>
        </a:p>
      </dgm:t>
    </dgm:pt>
    <dgm:pt modelId="{92B7B76B-0C87-4098-A53D-894DC4189D55}" type="sibTrans" cxnId="{62AD8C60-5E62-4545-AF5C-00298E7F28A7}">
      <dgm:prSet/>
      <dgm:spPr/>
      <dgm:t>
        <a:bodyPr/>
        <a:lstStyle/>
        <a:p>
          <a:endParaRPr lang="en-US"/>
        </a:p>
      </dgm:t>
    </dgm:pt>
    <dgm:pt modelId="{C3B38F4C-9019-4FE5-8C98-F8A325BE33BC}">
      <dgm:prSet phldr="0"/>
      <dgm:spPr/>
      <dgm:t>
        <a:bodyPr/>
        <a:lstStyle/>
        <a:p>
          <a:pPr rtl="0"/>
          <a:r>
            <a:rPr lang="en-US">
              <a:latin typeface="Trebuchet MS" panose="020B0603020202020204"/>
            </a:rPr>
            <a:t>Prioritized populations overrepresented in homelessness</a:t>
          </a:r>
        </a:p>
      </dgm:t>
    </dgm:pt>
    <dgm:pt modelId="{AAA2E528-72A8-4FC0-AA17-AD7453A71928}" type="parTrans" cxnId="{D587EAD3-A437-444F-B75A-0D3F4DF9B559}">
      <dgm:prSet/>
      <dgm:spPr/>
      <dgm:t>
        <a:bodyPr/>
        <a:lstStyle/>
        <a:p>
          <a:endParaRPr lang="en-US"/>
        </a:p>
      </dgm:t>
    </dgm:pt>
    <dgm:pt modelId="{E0DDEAEF-4887-43FA-828B-ADA2406EB407}" type="sibTrans" cxnId="{D587EAD3-A437-444F-B75A-0D3F4DF9B559}">
      <dgm:prSet/>
      <dgm:spPr/>
      <dgm:t>
        <a:bodyPr/>
        <a:lstStyle/>
        <a:p>
          <a:endParaRPr lang="en-US"/>
        </a:p>
      </dgm:t>
    </dgm:pt>
    <dgm:pt modelId="{ABA5D476-287E-4297-9AAE-51B880040F29}">
      <dgm:prSet phldr="0"/>
      <dgm:spPr/>
      <dgm:t>
        <a:bodyPr/>
        <a:lstStyle/>
        <a:p>
          <a:pPr rtl="0"/>
          <a:r>
            <a:rPr lang="en-US" b="1">
              <a:latin typeface="Trebuchet MS" panose="020B0603020202020204"/>
            </a:rPr>
            <a:t>Planned New outreach initiatives</a:t>
          </a:r>
        </a:p>
      </dgm:t>
    </dgm:pt>
    <dgm:pt modelId="{883A5B6A-10D8-4EBC-AE42-DF0CEA1E21EE}" type="parTrans" cxnId="{851D50AF-3362-43AC-961D-6B0FF4F94A27}">
      <dgm:prSet/>
      <dgm:spPr/>
      <dgm:t>
        <a:bodyPr/>
        <a:lstStyle/>
        <a:p>
          <a:endParaRPr lang="en-US"/>
        </a:p>
      </dgm:t>
    </dgm:pt>
    <dgm:pt modelId="{5C46DFB8-59F5-436D-8BD0-970FD4B214F5}" type="sibTrans" cxnId="{851D50AF-3362-43AC-961D-6B0FF4F94A27}">
      <dgm:prSet/>
      <dgm:spPr/>
      <dgm:t>
        <a:bodyPr/>
        <a:lstStyle/>
        <a:p>
          <a:endParaRPr lang="en-US"/>
        </a:p>
      </dgm:t>
    </dgm:pt>
    <dgm:pt modelId="{C5AB0D1A-7EBB-48CA-AEBD-1657E95ED701}">
      <dgm:prSet phldr="0"/>
      <dgm:spPr/>
      <dgm:t>
        <a:bodyPr/>
        <a:lstStyle/>
        <a:p>
          <a:pPr rtl="0"/>
          <a:r>
            <a:rPr lang="en-US">
              <a:latin typeface="Trebuchet MS" panose="020B0603020202020204"/>
            </a:rPr>
            <a:t>DCF, healthcare, and correctional facilities re: discharge planning</a:t>
          </a:r>
        </a:p>
      </dgm:t>
    </dgm:pt>
    <dgm:pt modelId="{06490846-67FB-49DF-86CE-AF11F47119D7}" type="parTrans" cxnId="{C2F63216-2D8A-42C4-84F8-88422FC0F38C}">
      <dgm:prSet/>
      <dgm:spPr/>
      <dgm:t>
        <a:bodyPr/>
        <a:lstStyle/>
        <a:p>
          <a:endParaRPr lang="en-US"/>
        </a:p>
      </dgm:t>
    </dgm:pt>
    <dgm:pt modelId="{2245AAFB-0C39-40AF-9738-FBAE065C7122}" type="sibTrans" cxnId="{C2F63216-2D8A-42C4-84F8-88422FC0F38C}">
      <dgm:prSet/>
      <dgm:spPr/>
      <dgm:t>
        <a:bodyPr/>
        <a:lstStyle/>
        <a:p>
          <a:endParaRPr lang="en-US"/>
        </a:p>
      </dgm:t>
    </dgm:pt>
    <dgm:pt modelId="{B9042E66-D524-456B-99E4-1EDAED7CD5F0}">
      <dgm:prSet phldr="0"/>
      <dgm:spPr/>
      <dgm:t>
        <a:bodyPr/>
        <a:lstStyle/>
        <a:p>
          <a:pPr rtl="0"/>
          <a:r>
            <a:rPr lang="en-US" b="1">
              <a:latin typeface="Trebuchet MS" panose="020B0603020202020204"/>
            </a:rPr>
            <a:t>Case Conferencing</a:t>
          </a:r>
        </a:p>
      </dgm:t>
    </dgm:pt>
    <dgm:pt modelId="{E83D55E1-D654-498C-8894-E0BBBEE99EF1}" type="parTrans" cxnId="{2482E087-11A2-4CC0-BBF1-13D5C9441FCD}">
      <dgm:prSet/>
      <dgm:spPr/>
      <dgm:t>
        <a:bodyPr/>
        <a:lstStyle/>
        <a:p>
          <a:endParaRPr lang="en-US"/>
        </a:p>
      </dgm:t>
    </dgm:pt>
    <dgm:pt modelId="{DF232516-C3FA-44BB-A67B-65A501F49B61}" type="sibTrans" cxnId="{2482E087-11A2-4CC0-BBF1-13D5C9441FCD}">
      <dgm:prSet/>
      <dgm:spPr/>
      <dgm:t>
        <a:bodyPr/>
        <a:lstStyle/>
        <a:p>
          <a:endParaRPr lang="en-US"/>
        </a:p>
      </dgm:t>
    </dgm:pt>
    <dgm:pt modelId="{3D04412C-745D-4CC7-A2CA-D2C0D00A2B6B}">
      <dgm:prSet phldr="0"/>
      <dgm:spPr/>
      <dgm:t>
        <a:bodyPr/>
        <a:lstStyle/>
        <a:p>
          <a:pPr rtl="0"/>
          <a:r>
            <a:rPr lang="en-US">
              <a:latin typeface="Trebuchet MS" panose="020B0603020202020204"/>
            </a:rPr>
            <a:t>Increased participation from new and existing partners/diversifying the faces of assessors</a:t>
          </a:r>
        </a:p>
      </dgm:t>
    </dgm:pt>
    <dgm:pt modelId="{5951E79A-E56D-4882-A759-8BF813B4D049}" type="parTrans" cxnId="{8E1C2D74-42BB-4070-A2D0-835E7A52AD2F}">
      <dgm:prSet/>
      <dgm:spPr/>
      <dgm:t>
        <a:bodyPr/>
        <a:lstStyle/>
        <a:p>
          <a:endParaRPr lang="en-US"/>
        </a:p>
      </dgm:t>
    </dgm:pt>
    <dgm:pt modelId="{D1082F2B-26B5-4480-925F-E0245A162089}" type="sibTrans" cxnId="{8E1C2D74-42BB-4070-A2D0-835E7A52AD2F}">
      <dgm:prSet/>
      <dgm:spPr/>
      <dgm:t>
        <a:bodyPr/>
        <a:lstStyle/>
        <a:p>
          <a:endParaRPr lang="en-US"/>
        </a:p>
      </dgm:t>
    </dgm:pt>
    <dgm:pt modelId="{B8682331-AE36-4F34-BFCC-C89084C378DD}">
      <dgm:prSet phldr="0"/>
      <dgm:spPr/>
      <dgm:t>
        <a:bodyPr/>
        <a:lstStyle/>
        <a:p>
          <a:pPr rtl="0"/>
          <a:r>
            <a:rPr lang="en-US">
              <a:latin typeface="Trebuchet MS" panose="020B0603020202020204"/>
            </a:rPr>
            <a:t>Now includes all the following population specific coordination:  Chronic Homelessness, Veterans, Youth and Young Adults, Survivors of Domestic and Other Violence.</a:t>
          </a:r>
        </a:p>
      </dgm:t>
    </dgm:pt>
    <dgm:pt modelId="{E374BB1B-90FB-4442-9E93-8C948B69A872}" type="parTrans" cxnId="{F5D3EC69-8495-400A-8A60-1CD786166086}">
      <dgm:prSet/>
      <dgm:spPr/>
      <dgm:t>
        <a:bodyPr/>
        <a:lstStyle/>
        <a:p>
          <a:endParaRPr lang="en-US"/>
        </a:p>
      </dgm:t>
    </dgm:pt>
    <dgm:pt modelId="{66644E0B-1867-4EBA-92F6-98FB48B4524E}" type="sibTrans" cxnId="{F5D3EC69-8495-400A-8A60-1CD786166086}">
      <dgm:prSet/>
      <dgm:spPr/>
      <dgm:t>
        <a:bodyPr/>
        <a:lstStyle/>
        <a:p>
          <a:endParaRPr lang="en-US"/>
        </a:p>
      </dgm:t>
    </dgm:pt>
    <dgm:pt modelId="{9EA7F65D-0DA8-41B9-8539-F46FA6FA0EA0}" type="pres">
      <dgm:prSet presAssocID="{B8D298BD-3646-4B04-AB69-F2C0BA62D042}" presName="linear" presStyleCnt="0">
        <dgm:presLayoutVars>
          <dgm:dir/>
          <dgm:animLvl val="lvl"/>
          <dgm:resizeHandles val="exact"/>
        </dgm:presLayoutVars>
      </dgm:prSet>
      <dgm:spPr/>
    </dgm:pt>
    <dgm:pt modelId="{A31D647A-3988-4B76-861E-99316CFC77C9}" type="pres">
      <dgm:prSet presAssocID="{67C7F433-2AAC-4054-BD31-11BE8A42EC62}" presName="parentLin" presStyleCnt="0"/>
      <dgm:spPr/>
    </dgm:pt>
    <dgm:pt modelId="{EEF9BF79-A55E-4014-ADF7-C1D277D1F435}" type="pres">
      <dgm:prSet presAssocID="{67C7F433-2AAC-4054-BD31-11BE8A42EC62}" presName="parentLeftMargin" presStyleLbl="node1" presStyleIdx="0" presStyleCnt="5"/>
      <dgm:spPr/>
    </dgm:pt>
    <dgm:pt modelId="{E02A2939-E9FC-4001-8D86-2C79BC1E93C2}" type="pres">
      <dgm:prSet presAssocID="{67C7F433-2AAC-4054-BD31-11BE8A42EC62}" presName="parentText" presStyleLbl="node1" presStyleIdx="0" presStyleCnt="5">
        <dgm:presLayoutVars>
          <dgm:chMax val="0"/>
          <dgm:bulletEnabled val="1"/>
        </dgm:presLayoutVars>
      </dgm:prSet>
      <dgm:spPr/>
    </dgm:pt>
    <dgm:pt modelId="{678C13B7-5818-4D5D-93C5-7E33D9F10760}" type="pres">
      <dgm:prSet presAssocID="{67C7F433-2AAC-4054-BD31-11BE8A42EC62}" presName="negativeSpace" presStyleCnt="0"/>
      <dgm:spPr/>
    </dgm:pt>
    <dgm:pt modelId="{2E76E04D-885A-436C-9B18-9961E7ACEF7C}" type="pres">
      <dgm:prSet presAssocID="{67C7F433-2AAC-4054-BD31-11BE8A42EC62}" presName="childText" presStyleLbl="conFgAcc1" presStyleIdx="0" presStyleCnt="5">
        <dgm:presLayoutVars>
          <dgm:bulletEnabled val="1"/>
        </dgm:presLayoutVars>
      </dgm:prSet>
      <dgm:spPr/>
    </dgm:pt>
    <dgm:pt modelId="{01E24E4F-8B27-4FCF-BC2E-E3744E0555C9}" type="pres">
      <dgm:prSet presAssocID="{01DF4094-F599-4846-935A-BF5C800B72BE}" presName="spaceBetweenRectangles" presStyleCnt="0"/>
      <dgm:spPr/>
    </dgm:pt>
    <dgm:pt modelId="{9E902E25-834A-4556-813E-A8CF3C18E068}" type="pres">
      <dgm:prSet presAssocID="{52430A0D-8003-414A-A1EB-A19B4C854B75}" presName="parentLin" presStyleCnt="0"/>
      <dgm:spPr/>
    </dgm:pt>
    <dgm:pt modelId="{4F7BD45C-798D-4599-87B3-D6DE1D3D1AA1}" type="pres">
      <dgm:prSet presAssocID="{52430A0D-8003-414A-A1EB-A19B4C854B75}" presName="parentLeftMargin" presStyleLbl="node1" presStyleIdx="0" presStyleCnt="5"/>
      <dgm:spPr/>
    </dgm:pt>
    <dgm:pt modelId="{AC5EA19B-3099-414A-9843-03DA9766E2DE}" type="pres">
      <dgm:prSet presAssocID="{52430A0D-8003-414A-A1EB-A19B4C854B75}" presName="parentText" presStyleLbl="node1" presStyleIdx="1" presStyleCnt="5">
        <dgm:presLayoutVars>
          <dgm:chMax val="0"/>
          <dgm:bulletEnabled val="1"/>
        </dgm:presLayoutVars>
      </dgm:prSet>
      <dgm:spPr/>
    </dgm:pt>
    <dgm:pt modelId="{05DA20CE-8E2E-451A-9224-4B5219EC02DB}" type="pres">
      <dgm:prSet presAssocID="{52430A0D-8003-414A-A1EB-A19B4C854B75}" presName="negativeSpace" presStyleCnt="0"/>
      <dgm:spPr/>
    </dgm:pt>
    <dgm:pt modelId="{64D84471-EC2E-4EEE-A49F-7F802C99F9D2}" type="pres">
      <dgm:prSet presAssocID="{52430A0D-8003-414A-A1EB-A19B4C854B75}" presName="childText" presStyleLbl="conFgAcc1" presStyleIdx="1" presStyleCnt="5">
        <dgm:presLayoutVars>
          <dgm:bulletEnabled val="1"/>
        </dgm:presLayoutVars>
      </dgm:prSet>
      <dgm:spPr/>
    </dgm:pt>
    <dgm:pt modelId="{2AF19ECB-6866-4731-A5D5-627ABA3CB76A}" type="pres">
      <dgm:prSet presAssocID="{6A3BF0F2-1D13-443A-8783-5F6CEE77AFDC}" presName="spaceBetweenRectangles" presStyleCnt="0"/>
      <dgm:spPr/>
    </dgm:pt>
    <dgm:pt modelId="{33A9EA7A-D209-4F07-A1C4-1AE5C8433957}" type="pres">
      <dgm:prSet presAssocID="{8A7F3356-2355-4AD6-92E4-34D5939651F8}" presName="parentLin" presStyleCnt="0"/>
      <dgm:spPr/>
    </dgm:pt>
    <dgm:pt modelId="{719C54AA-3D7C-45C3-9A5B-A35EE18A2EAC}" type="pres">
      <dgm:prSet presAssocID="{8A7F3356-2355-4AD6-92E4-34D5939651F8}" presName="parentLeftMargin" presStyleLbl="node1" presStyleIdx="1" presStyleCnt="5"/>
      <dgm:spPr/>
    </dgm:pt>
    <dgm:pt modelId="{9A633514-6E09-4512-9DC5-00E70F5E668A}" type="pres">
      <dgm:prSet presAssocID="{8A7F3356-2355-4AD6-92E4-34D5939651F8}" presName="parentText" presStyleLbl="node1" presStyleIdx="2" presStyleCnt="5">
        <dgm:presLayoutVars>
          <dgm:chMax val="0"/>
          <dgm:bulletEnabled val="1"/>
        </dgm:presLayoutVars>
      </dgm:prSet>
      <dgm:spPr/>
    </dgm:pt>
    <dgm:pt modelId="{8805A3D4-B625-490A-BBA1-E678ACEA6C11}" type="pres">
      <dgm:prSet presAssocID="{8A7F3356-2355-4AD6-92E4-34D5939651F8}" presName="negativeSpace" presStyleCnt="0"/>
      <dgm:spPr/>
    </dgm:pt>
    <dgm:pt modelId="{0C1DAFDE-1642-4EC2-A1F1-053E382FBE8B}" type="pres">
      <dgm:prSet presAssocID="{8A7F3356-2355-4AD6-92E4-34D5939651F8}" presName="childText" presStyleLbl="conFgAcc1" presStyleIdx="2" presStyleCnt="5">
        <dgm:presLayoutVars>
          <dgm:bulletEnabled val="1"/>
        </dgm:presLayoutVars>
      </dgm:prSet>
      <dgm:spPr/>
    </dgm:pt>
    <dgm:pt modelId="{24625480-2B0D-4395-85B5-58F199192277}" type="pres">
      <dgm:prSet presAssocID="{E4CFBFE4-B242-4E62-B7E5-E2906D1F1C72}" presName="spaceBetweenRectangles" presStyleCnt="0"/>
      <dgm:spPr/>
    </dgm:pt>
    <dgm:pt modelId="{75D6F16B-F7C3-4ACA-BE33-07C182A2B90D}" type="pres">
      <dgm:prSet presAssocID="{ABA5D476-287E-4297-9AAE-51B880040F29}" presName="parentLin" presStyleCnt="0"/>
      <dgm:spPr/>
    </dgm:pt>
    <dgm:pt modelId="{BFD0BD3B-68DC-45A9-A0F3-A88A1AE827CF}" type="pres">
      <dgm:prSet presAssocID="{ABA5D476-287E-4297-9AAE-51B880040F29}" presName="parentLeftMargin" presStyleLbl="node1" presStyleIdx="2" presStyleCnt="5"/>
      <dgm:spPr/>
    </dgm:pt>
    <dgm:pt modelId="{3B3F6B83-FA7F-45DF-8A1C-E213DCB4D522}" type="pres">
      <dgm:prSet presAssocID="{ABA5D476-287E-4297-9AAE-51B880040F29}" presName="parentText" presStyleLbl="node1" presStyleIdx="3" presStyleCnt="5">
        <dgm:presLayoutVars>
          <dgm:chMax val="0"/>
          <dgm:bulletEnabled val="1"/>
        </dgm:presLayoutVars>
      </dgm:prSet>
      <dgm:spPr/>
    </dgm:pt>
    <dgm:pt modelId="{D0CA31F1-5242-47B1-83BD-7B7B817E89E1}" type="pres">
      <dgm:prSet presAssocID="{ABA5D476-287E-4297-9AAE-51B880040F29}" presName="negativeSpace" presStyleCnt="0"/>
      <dgm:spPr/>
    </dgm:pt>
    <dgm:pt modelId="{BF5C3348-3AD9-4BD8-975B-67C59D5C4A05}" type="pres">
      <dgm:prSet presAssocID="{ABA5D476-287E-4297-9AAE-51B880040F29}" presName="childText" presStyleLbl="conFgAcc1" presStyleIdx="3" presStyleCnt="5">
        <dgm:presLayoutVars>
          <dgm:bulletEnabled val="1"/>
        </dgm:presLayoutVars>
      </dgm:prSet>
      <dgm:spPr/>
    </dgm:pt>
    <dgm:pt modelId="{1D1EEBF7-9A04-462C-9008-366894ADAB29}" type="pres">
      <dgm:prSet presAssocID="{5C46DFB8-59F5-436D-8BD0-970FD4B214F5}" presName="spaceBetweenRectangles" presStyleCnt="0"/>
      <dgm:spPr/>
    </dgm:pt>
    <dgm:pt modelId="{5A2F5123-7B9F-48F1-8DE7-C9F4F7DE7763}" type="pres">
      <dgm:prSet presAssocID="{B9042E66-D524-456B-99E4-1EDAED7CD5F0}" presName="parentLin" presStyleCnt="0"/>
      <dgm:spPr/>
    </dgm:pt>
    <dgm:pt modelId="{C91971FF-1F75-4DEA-AE57-9D4732F653C0}" type="pres">
      <dgm:prSet presAssocID="{B9042E66-D524-456B-99E4-1EDAED7CD5F0}" presName="parentLeftMargin" presStyleLbl="node1" presStyleIdx="3" presStyleCnt="5"/>
      <dgm:spPr/>
    </dgm:pt>
    <dgm:pt modelId="{B6C66A79-1618-41DE-9334-B894EFB5963B}" type="pres">
      <dgm:prSet presAssocID="{B9042E66-D524-456B-99E4-1EDAED7CD5F0}" presName="parentText" presStyleLbl="node1" presStyleIdx="4" presStyleCnt="5">
        <dgm:presLayoutVars>
          <dgm:chMax val="0"/>
          <dgm:bulletEnabled val="1"/>
        </dgm:presLayoutVars>
      </dgm:prSet>
      <dgm:spPr/>
    </dgm:pt>
    <dgm:pt modelId="{B01C14A9-4D0C-4996-8102-A68289BE46F4}" type="pres">
      <dgm:prSet presAssocID="{B9042E66-D524-456B-99E4-1EDAED7CD5F0}" presName="negativeSpace" presStyleCnt="0"/>
      <dgm:spPr/>
    </dgm:pt>
    <dgm:pt modelId="{2C8B21F4-4BD7-43E1-AA32-406D555F2FE1}" type="pres">
      <dgm:prSet presAssocID="{B9042E66-D524-456B-99E4-1EDAED7CD5F0}" presName="childText" presStyleLbl="conFgAcc1" presStyleIdx="4" presStyleCnt="5">
        <dgm:presLayoutVars>
          <dgm:bulletEnabled val="1"/>
        </dgm:presLayoutVars>
      </dgm:prSet>
      <dgm:spPr/>
    </dgm:pt>
  </dgm:ptLst>
  <dgm:cxnLst>
    <dgm:cxn modelId="{9A591C00-E0E3-4BE5-8988-6BA106F4051F}" type="presOf" srcId="{601CAA50-3390-4FDD-A492-4E650A9F23AC}" destId="{2E76E04D-885A-436C-9B18-9961E7ACEF7C}" srcOrd="0" destOrd="0" presId="urn:microsoft.com/office/officeart/2005/8/layout/list1"/>
    <dgm:cxn modelId="{4FDD4106-8826-4869-BC3D-E9E79436B6DE}" type="presOf" srcId="{8A7F3356-2355-4AD6-92E4-34D5939651F8}" destId="{719C54AA-3D7C-45C3-9A5B-A35EE18A2EAC}" srcOrd="0" destOrd="0" presId="urn:microsoft.com/office/officeart/2005/8/layout/list1"/>
    <dgm:cxn modelId="{FCB96F08-B69B-405C-A050-F7E837E780D3}" srcId="{B8D298BD-3646-4B04-AB69-F2C0BA62D042}" destId="{52430A0D-8003-414A-A1EB-A19B4C854B75}" srcOrd="1" destOrd="0" parTransId="{CF7EC709-AFEE-478A-B8CA-0EEB72019F98}" sibTransId="{6A3BF0F2-1D13-443A-8783-5F6CEE77AFDC}"/>
    <dgm:cxn modelId="{3C15AB15-1F4E-4602-A7FC-5286D78B60D3}" type="presOf" srcId="{B9042E66-D524-456B-99E4-1EDAED7CD5F0}" destId="{C91971FF-1F75-4DEA-AE57-9D4732F653C0}" srcOrd="0" destOrd="0" presId="urn:microsoft.com/office/officeart/2005/8/layout/list1"/>
    <dgm:cxn modelId="{C2F63216-2D8A-42C4-84F8-88422FC0F38C}" srcId="{ABA5D476-287E-4297-9AAE-51B880040F29}" destId="{C5AB0D1A-7EBB-48CA-AEBD-1657E95ED701}" srcOrd="0" destOrd="0" parTransId="{06490846-67FB-49DF-86CE-AF11F47119D7}" sibTransId="{2245AAFB-0C39-40AF-9738-FBAE065C7122}"/>
    <dgm:cxn modelId="{10C7EA39-5459-447B-A5B9-F6657AAA8E08}" type="presOf" srcId="{B9042E66-D524-456B-99E4-1EDAED7CD5F0}" destId="{B6C66A79-1618-41DE-9334-B894EFB5963B}" srcOrd="1" destOrd="0" presId="urn:microsoft.com/office/officeart/2005/8/layout/list1"/>
    <dgm:cxn modelId="{62AD8C60-5E62-4545-AF5C-00298E7F28A7}" srcId="{8A7F3356-2355-4AD6-92E4-34D5939651F8}" destId="{F6D0C9BC-2F0C-43CF-BA01-988A56C46BD5}" srcOrd="0" destOrd="0" parTransId="{40293BD3-5818-439C-A6F0-7E04770E5BF7}" sibTransId="{92B7B76B-0C87-4098-A53D-894DC4189D55}"/>
    <dgm:cxn modelId="{F13C6F62-5A28-4436-B3B7-243F94C54281}" type="presOf" srcId="{C3B38F4C-9019-4FE5-8C98-F8A325BE33BC}" destId="{0C1DAFDE-1642-4EC2-A1F1-053E382FBE8B}" srcOrd="0" destOrd="1" presId="urn:microsoft.com/office/officeart/2005/8/layout/list1"/>
    <dgm:cxn modelId="{F5D3EC69-8495-400A-8A60-1CD786166086}" srcId="{B9042E66-D524-456B-99E4-1EDAED7CD5F0}" destId="{B8682331-AE36-4F34-BFCC-C89084C378DD}" srcOrd="1" destOrd="0" parTransId="{E374BB1B-90FB-4442-9E93-8C948B69A872}" sibTransId="{66644E0B-1867-4EBA-92F6-98FB48B4524E}"/>
    <dgm:cxn modelId="{1F40246F-8396-4DBE-814C-2E55FDE64B53}" type="presOf" srcId="{3D04412C-745D-4CC7-A2CA-D2C0D00A2B6B}" destId="{2C8B21F4-4BD7-43E1-AA32-406D555F2FE1}" srcOrd="0" destOrd="0" presId="urn:microsoft.com/office/officeart/2005/8/layout/list1"/>
    <dgm:cxn modelId="{E8F0646F-D1D3-4BF2-9940-C3E306997155}" type="presOf" srcId="{ABA5D476-287E-4297-9AAE-51B880040F29}" destId="{3B3F6B83-FA7F-45DF-8A1C-E213DCB4D522}" srcOrd="1" destOrd="0" presId="urn:microsoft.com/office/officeart/2005/8/layout/list1"/>
    <dgm:cxn modelId="{8E1C2D74-42BB-4070-A2D0-835E7A52AD2F}" srcId="{B9042E66-D524-456B-99E4-1EDAED7CD5F0}" destId="{3D04412C-745D-4CC7-A2CA-D2C0D00A2B6B}" srcOrd="0" destOrd="0" parTransId="{5951E79A-E56D-4882-A759-8BF813B4D049}" sibTransId="{D1082F2B-26B5-4480-925F-E0245A162089}"/>
    <dgm:cxn modelId="{CA7F847A-9B64-4565-BE1E-FFDA3C87A99A}" type="presOf" srcId="{C5AB0D1A-7EBB-48CA-AEBD-1657E95ED701}" destId="{BF5C3348-3AD9-4BD8-975B-67C59D5C4A05}" srcOrd="0" destOrd="0" presId="urn:microsoft.com/office/officeart/2005/8/layout/list1"/>
    <dgm:cxn modelId="{1AFD7786-6A18-4CF0-8B8A-E6EA7EE72594}" type="presOf" srcId="{52430A0D-8003-414A-A1EB-A19B4C854B75}" destId="{AC5EA19B-3099-414A-9843-03DA9766E2DE}" srcOrd="1" destOrd="0" presId="urn:microsoft.com/office/officeart/2005/8/layout/list1"/>
    <dgm:cxn modelId="{2482E087-11A2-4CC0-BBF1-13D5C9441FCD}" srcId="{B8D298BD-3646-4B04-AB69-F2C0BA62D042}" destId="{B9042E66-D524-456B-99E4-1EDAED7CD5F0}" srcOrd="4" destOrd="0" parTransId="{E83D55E1-D654-498C-8894-E0BBBEE99EF1}" sibTransId="{DF232516-C3FA-44BB-A67B-65A501F49B61}"/>
    <dgm:cxn modelId="{D94C9492-CD81-46D5-A2E1-0A089CAC7CB2}" type="presOf" srcId="{ABA5D476-287E-4297-9AAE-51B880040F29}" destId="{BFD0BD3B-68DC-45A9-A0F3-A88A1AE827CF}" srcOrd="0" destOrd="0" presId="urn:microsoft.com/office/officeart/2005/8/layout/list1"/>
    <dgm:cxn modelId="{19BF5E9E-4088-447C-82AA-B2BE006702A5}" type="presOf" srcId="{67C7F433-2AAC-4054-BD31-11BE8A42EC62}" destId="{EEF9BF79-A55E-4014-ADF7-C1D277D1F435}" srcOrd="0" destOrd="0" presId="urn:microsoft.com/office/officeart/2005/8/layout/list1"/>
    <dgm:cxn modelId="{90F4F1A5-F5DF-4139-A9E3-878983A5A1FE}" srcId="{B8D298BD-3646-4B04-AB69-F2C0BA62D042}" destId="{8A7F3356-2355-4AD6-92E4-34D5939651F8}" srcOrd="2" destOrd="0" parTransId="{1D082ECC-0329-4D48-A9E9-B4E80C88B152}" sibTransId="{E4CFBFE4-B242-4E62-B7E5-E2906D1F1C72}"/>
    <dgm:cxn modelId="{C5529BAE-B4F1-43C8-B1A2-DC8FE94EE42A}" type="presOf" srcId="{B8D298BD-3646-4B04-AB69-F2C0BA62D042}" destId="{9EA7F65D-0DA8-41B9-8539-F46FA6FA0EA0}" srcOrd="0" destOrd="0" presId="urn:microsoft.com/office/officeart/2005/8/layout/list1"/>
    <dgm:cxn modelId="{851D50AF-3362-43AC-961D-6B0FF4F94A27}" srcId="{B8D298BD-3646-4B04-AB69-F2C0BA62D042}" destId="{ABA5D476-287E-4297-9AAE-51B880040F29}" srcOrd="3" destOrd="0" parTransId="{883A5B6A-10D8-4EBC-AE42-DF0CEA1E21EE}" sibTransId="{5C46DFB8-59F5-436D-8BD0-970FD4B214F5}"/>
    <dgm:cxn modelId="{7B1B5DC8-0792-49C1-81ED-AE232710EC8B}" type="presOf" srcId="{67C7F433-2AAC-4054-BD31-11BE8A42EC62}" destId="{E02A2939-E9FC-4001-8D86-2C79BC1E93C2}" srcOrd="1" destOrd="0" presId="urn:microsoft.com/office/officeart/2005/8/layout/list1"/>
    <dgm:cxn modelId="{36DDD0C9-EC45-4366-BE89-8D1AE5024E06}" type="presOf" srcId="{52430A0D-8003-414A-A1EB-A19B4C854B75}" destId="{4F7BD45C-798D-4599-87B3-D6DE1D3D1AA1}" srcOrd="0" destOrd="0" presId="urn:microsoft.com/office/officeart/2005/8/layout/list1"/>
    <dgm:cxn modelId="{85EEB8CF-B7D0-41B8-9291-F0854A2841FF}" type="presOf" srcId="{B8682331-AE36-4F34-BFCC-C89084C378DD}" destId="{2C8B21F4-4BD7-43E1-AA32-406D555F2FE1}" srcOrd="0" destOrd="1" presId="urn:microsoft.com/office/officeart/2005/8/layout/list1"/>
    <dgm:cxn modelId="{2DCECAD3-66D8-42D1-BEE8-6676C9D82B08}" srcId="{B8D298BD-3646-4B04-AB69-F2C0BA62D042}" destId="{67C7F433-2AAC-4054-BD31-11BE8A42EC62}" srcOrd="0" destOrd="0" parTransId="{C750089E-252B-43E8-BC6A-E16A8AF7F716}" sibTransId="{01DF4094-F599-4846-935A-BF5C800B72BE}"/>
    <dgm:cxn modelId="{D587EAD3-A437-444F-B75A-0D3F4DF9B559}" srcId="{8A7F3356-2355-4AD6-92E4-34D5939651F8}" destId="{C3B38F4C-9019-4FE5-8C98-F8A325BE33BC}" srcOrd="1" destOrd="0" parTransId="{AAA2E528-72A8-4FC0-AA17-AD7453A71928}" sibTransId="{E0DDEAEF-4887-43FA-828B-ADA2406EB407}"/>
    <dgm:cxn modelId="{FA3E51DF-AEF5-44A5-B27C-8AD575E391F7}" srcId="{52430A0D-8003-414A-A1EB-A19B4C854B75}" destId="{7105F00D-07AE-480B-83DB-D7502C8DD427}" srcOrd="0" destOrd="0" parTransId="{ED7BB355-7EC8-4A67-AA65-B48D53FA25BB}" sibTransId="{F990CBD4-5803-405A-8344-2A2CF4805FA9}"/>
    <dgm:cxn modelId="{5BEB68E7-DDD7-49E4-821E-47C955267B18}" type="presOf" srcId="{7105F00D-07AE-480B-83DB-D7502C8DD427}" destId="{64D84471-EC2E-4EEE-A49F-7F802C99F9D2}" srcOrd="0" destOrd="0" presId="urn:microsoft.com/office/officeart/2005/8/layout/list1"/>
    <dgm:cxn modelId="{4FFBF9E9-F5BE-4A98-B001-9C0FA0D7362D}" type="presOf" srcId="{F6D0C9BC-2F0C-43CF-BA01-988A56C46BD5}" destId="{0C1DAFDE-1642-4EC2-A1F1-053E382FBE8B}" srcOrd="0" destOrd="0" presId="urn:microsoft.com/office/officeart/2005/8/layout/list1"/>
    <dgm:cxn modelId="{E508E6FB-464B-4D01-85CF-339D31978FC7}" type="presOf" srcId="{8A7F3356-2355-4AD6-92E4-34D5939651F8}" destId="{9A633514-6E09-4512-9DC5-00E70F5E668A}" srcOrd="1" destOrd="0" presId="urn:microsoft.com/office/officeart/2005/8/layout/list1"/>
    <dgm:cxn modelId="{876B94FD-E1EB-48E4-B2B6-FA91C2C25B18}" srcId="{67C7F433-2AAC-4054-BD31-11BE8A42EC62}" destId="{601CAA50-3390-4FDD-A492-4E650A9F23AC}" srcOrd="0" destOrd="0" parTransId="{DBD1B5D3-E408-496B-A0BF-F2C98BD1CB00}" sibTransId="{D6099AC3-2F15-43F9-A424-515B7DEC3408}"/>
    <dgm:cxn modelId="{4A3BD4F2-E0A3-4B32-B2D3-59B89F7B8E68}" type="presParOf" srcId="{9EA7F65D-0DA8-41B9-8539-F46FA6FA0EA0}" destId="{A31D647A-3988-4B76-861E-99316CFC77C9}" srcOrd="0" destOrd="0" presId="urn:microsoft.com/office/officeart/2005/8/layout/list1"/>
    <dgm:cxn modelId="{BAEA4ED7-E7A4-4F0A-AB46-CAB8F2A25799}" type="presParOf" srcId="{A31D647A-3988-4B76-861E-99316CFC77C9}" destId="{EEF9BF79-A55E-4014-ADF7-C1D277D1F435}" srcOrd="0" destOrd="0" presId="urn:microsoft.com/office/officeart/2005/8/layout/list1"/>
    <dgm:cxn modelId="{0E7F527C-0A4F-4CA3-9929-7EEF02C909E3}" type="presParOf" srcId="{A31D647A-3988-4B76-861E-99316CFC77C9}" destId="{E02A2939-E9FC-4001-8D86-2C79BC1E93C2}" srcOrd="1" destOrd="0" presId="urn:microsoft.com/office/officeart/2005/8/layout/list1"/>
    <dgm:cxn modelId="{9DFE1D44-51C3-4CD5-9B98-E0DAA604CD9F}" type="presParOf" srcId="{9EA7F65D-0DA8-41B9-8539-F46FA6FA0EA0}" destId="{678C13B7-5818-4D5D-93C5-7E33D9F10760}" srcOrd="1" destOrd="0" presId="urn:microsoft.com/office/officeart/2005/8/layout/list1"/>
    <dgm:cxn modelId="{76AE5B6E-6A1D-4960-8F74-E37BFA547776}" type="presParOf" srcId="{9EA7F65D-0DA8-41B9-8539-F46FA6FA0EA0}" destId="{2E76E04D-885A-436C-9B18-9961E7ACEF7C}" srcOrd="2" destOrd="0" presId="urn:microsoft.com/office/officeart/2005/8/layout/list1"/>
    <dgm:cxn modelId="{F92D6073-902D-45AA-932C-128B63AA969D}" type="presParOf" srcId="{9EA7F65D-0DA8-41B9-8539-F46FA6FA0EA0}" destId="{01E24E4F-8B27-4FCF-BC2E-E3744E0555C9}" srcOrd="3" destOrd="0" presId="urn:microsoft.com/office/officeart/2005/8/layout/list1"/>
    <dgm:cxn modelId="{985A0846-4B2B-4C35-85A1-254E00F89D26}" type="presParOf" srcId="{9EA7F65D-0DA8-41B9-8539-F46FA6FA0EA0}" destId="{9E902E25-834A-4556-813E-A8CF3C18E068}" srcOrd="4" destOrd="0" presId="urn:microsoft.com/office/officeart/2005/8/layout/list1"/>
    <dgm:cxn modelId="{4E40619E-5A1D-4F4E-9119-58902B838642}" type="presParOf" srcId="{9E902E25-834A-4556-813E-A8CF3C18E068}" destId="{4F7BD45C-798D-4599-87B3-D6DE1D3D1AA1}" srcOrd="0" destOrd="0" presId="urn:microsoft.com/office/officeart/2005/8/layout/list1"/>
    <dgm:cxn modelId="{C5A3BAAB-FFAC-4F5E-8535-00332F5A1396}" type="presParOf" srcId="{9E902E25-834A-4556-813E-A8CF3C18E068}" destId="{AC5EA19B-3099-414A-9843-03DA9766E2DE}" srcOrd="1" destOrd="0" presId="urn:microsoft.com/office/officeart/2005/8/layout/list1"/>
    <dgm:cxn modelId="{B5634B85-EA87-4D55-9000-FFDE8BCD8F4D}" type="presParOf" srcId="{9EA7F65D-0DA8-41B9-8539-F46FA6FA0EA0}" destId="{05DA20CE-8E2E-451A-9224-4B5219EC02DB}" srcOrd="5" destOrd="0" presId="urn:microsoft.com/office/officeart/2005/8/layout/list1"/>
    <dgm:cxn modelId="{C5BEFB60-101D-4102-B912-16CE0E736955}" type="presParOf" srcId="{9EA7F65D-0DA8-41B9-8539-F46FA6FA0EA0}" destId="{64D84471-EC2E-4EEE-A49F-7F802C99F9D2}" srcOrd="6" destOrd="0" presId="urn:microsoft.com/office/officeart/2005/8/layout/list1"/>
    <dgm:cxn modelId="{027B240E-D481-4C00-BC20-7F9EC36FDCC4}" type="presParOf" srcId="{9EA7F65D-0DA8-41B9-8539-F46FA6FA0EA0}" destId="{2AF19ECB-6866-4731-A5D5-627ABA3CB76A}" srcOrd="7" destOrd="0" presId="urn:microsoft.com/office/officeart/2005/8/layout/list1"/>
    <dgm:cxn modelId="{9B91E6BA-4503-4988-B498-AF01C9351B99}" type="presParOf" srcId="{9EA7F65D-0DA8-41B9-8539-F46FA6FA0EA0}" destId="{33A9EA7A-D209-4F07-A1C4-1AE5C8433957}" srcOrd="8" destOrd="0" presId="urn:microsoft.com/office/officeart/2005/8/layout/list1"/>
    <dgm:cxn modelId="{48DE39DE-20C5-4931-8AB8-8CAD6AE8619D}" type="presParOf" srcId="{33A9EA7A-D209-4F07-A1C4-1AE5C8433957}" destId="{719C54AA-3D7C-45C3-9A5B-A35EE18A2EAC}" srcOrd="0" destOrd="0" presId="urn:microsoft.com/office/officeart/2005/8/layout/list1"/>
    <dgm:cxn modelId="{5DCFCD8B-FB4C-481A-B796-F151CFF71111}" type="presParOf" srcId="{33A9EA7A-D209-4F07-A1C4-1AE5C8433957}" destId="{9A633514-6E09-4512-9DC5-00E70F5E668A}" srcOrd="1" destOrd="0" presId="urn:microsoft.com/office/officeart/2005/8/layout/list1"/>
    <dgm:cxn modelId="{91635698-0D58-4602-818C-AD7C7007FA6E}" type="presParOf" srcId="{9EA7F65D-0DA8-41B9-8539-F46FA6FA0EA0}" destId="{8805A3D4-B625-490A-BBA1-E678ACEA6C11}" srcOrd="9" destOrd="0" presId="urn:microsoft.com/office/officeart/2005/8/layout/list1"/>
    <dgm:cxn modelId="{F98EF661-B101-466F-90C2-58DBB7F28822}" type="presParOf" srcId="{9EA7F65D-0DA8-41B9-8539-F46FA6FA0EA0}" destId="{0C1DAFDE-1642-4EC2-A1F1-053E382FBE8B}" srcOrd="10" destOrd="0" presId="urn:microsoft.com/office/officeart/2005/8/layout/list1"/>
    <dgm:cxn modelId="{6C911EB2-0C22-49E8-A1CA-3B9980199CA2}" type="presParOf" srcId="{9EA7F65D-0DA8-41B9-8539-F46FA6FA0EA0}" destId="{24625480-2B0D-4395-85B5-58F199192277}" srcOrd="11" destOrd="0" presId="urn:microsoft.com/office/officeart/2005/8/layout/list1"/>
    <dgm:cxn modelId="{9F9F280C-186D-4701-9197-789B567669F1}" type="presParOf" srcId="{9EA7F65D-0DA8-41B9-8539-F46FA6FA0EA0}" destId="{75D6F16B-F7C3-4ACA-BE33-07C182A2B90D}" srcOrd="12" destOrd="0" presId="urn:microsoft.com/office/officeart/2005/8/layout/list1"/>
    <dgm:cxn modelId="{4EEC3955-B662-4CB0-815F-C3881E5BA1EC}" type="presParOf" srcId="{75D6F16B-F7C3-4ACA-BE33-07C182A2B90D}" destId="{BFD0BD3B-68DC-45A9-A0F3-A88A1AE827CF}" srcOrd="0" destOrd="0" presId="urn:microsoft.com/office/officeart/2005/8/layout/list1"/>
    <dgm:cxn modelId="{8398C7DF-850C-480A-92DD-FD5DEB20C19C}" type="presParOf" srcId="{75D6F16B-F7C3-4ACA-BE33-07C182A2B90D}" destId="{3B3F6B83-FA7F-45DF-8A1C-E213DCB4D522}" srcOrd="1" destOrd="0" presId="urn:microsoft.com/office/officeart/2005/8/layout/list1"/>
    <dgm:cxn modelId="{ABEAD7BB-2758-43A5-B5B6-09AF611A5AF4}" type="presParOf" srcId="{9EA7F65D-0DA8-41B9-8539-F46FA6FA0EA0}" destId="{D0CA31F1-5242-47B1-83BD-7B7B817E89E1}" srcOrd="13" destOrd="0" presId="urn:microsoft.com/office/officeart/2005/8/layout/list1"/>
    <dgm:cxn modelId="{263DFC05-719B-4050-A750-58509373B4F0}" type="presParOf" srcId="{9EA7F65D-0DA8-41B9-8539-F46FA6FA0EA0}" destId="{BF5C3348-3AD9-4BD8-975B-67C59D5C4A05}" srcOrd="14" destOrd="0" presId="urn:microsoft.com/office/officeart/2005/8/layout/list1"/>
    <dgm:cxn modelId="{DF3213F7-673F-4765-A4CD-6423D74D4F33}" type="presParOf" srcId="{9EA7F65D-0DA8-41B9-8539-F46FA6FA0EA0}" destId="{1D1EEBF7-9A04-462C-9008-366894ADAB29}" srcOrd="15" destOrd="0" presId="urn:microsoft.com/office/officeart/2005/8/layout/list1"/>
    <dgm:cxn modelId="{A62719DD-4911-40F6-A059-D9140347A316}" type="presParOf" srcId="{9EA7F65D-0DA8-41B9-8539-F46FA6FA0EA0}" destId="{5A2F5123-7B9F-48F1-8DE7-C9F4F7DE7763}" srcOrd="16" destOrd="0" presId="urn:microsoft.com/office/officeart/2005/8/layout/list1"/>
    <dgm:cxn modelId="{463AD17E-226A-4910-B09E-E49DF1DF7037}" type="presParOf" srcId="{5A2F5123-7B9F-48F1-8DE7-C9F4F7DE7763}" destId="{C91971FF-1F75-4DEA-AE57-9D4732F653C0}" srcOrd="0" destOrd="0" presId="urn:microsoft.com/office/officeart/2005/8/layout/list1"/>
    <dgm:cxn modelId="{CC50DB80-328A-40AB-91F3-78B4DF75FBEF}" type="presParOf" srcId="{5A2F5123-7B9F-48F1-8DE7-C9F4F7DE7763}" destId="{B6C66A79-1618-41DE-9334-B894EFB5963B}" srcOrd="1" destOrd="0" presId="urn:microsoft.com/office/officeart/2005/8/layout/list1"/>
    <dgm:cxn modelId="{8C9C75AF-CF47-41E7-905D-EC25422FBE37}" type="presParOf" srcId="{9EA7F65D-0DA8-41B9-8539-F46FA6FA0EA0}" destId="{B01C14A9-4D0C-4996-8102-A68289BE46F4}" srcOrd="17" destOrd="0" presId="urn:microsoft.com/office/officeart/2005/8/layout/list1"/>
    <dgm:cxn modelId="{91FBCBF8-E853-42A3-97A8-D8B9F077A66D}" type="presParOf" srcId="{9EA7F65D-0DA8-41B9-8539-F46FA6FA0EA0}" destId="{2C8B21F4-4BD7-43E1-AA32-406D555F2FE1}"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0E7ED1-1EB1-4FD7-9D28-D9FA50F499EC}"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DAEB37B-1D00-4D46-8A42-BAB048C64948}">
      <dgm:prSet/>
      <dgm:spPr/>
      <dgm:t>
        <a:bodyPr/>
        <a:lstStyle/>
        <a:p>
          <a:r>
            <a:rPr lang="en-US" b="1" u="sng"/>
            <a:t>Referrals</a:t>
          </a:r>
          <a:endParaRPr lang="en-US"/>
        </a:p>
      </dgm:t>
    </dgm:pt>
    <dgm:pt modelId="{6EF29B81-F598-4C9B-B7EC-3210EE096CC1}" type="parTrans" cxnId="{D7639ADE-638E-4F86-92EB-C2FAE7C48797}">
      <dgm:prSet/>
      <dgm:spPr/>
      <dgm:t>
        <a:bodyPr/>
        <a:lstStyle/>
        <a:p>
          <a:endParaRPr lang="en-US"/>
        </a:p>
      </dgm:t>
    </dgm:pt>
    <dgm:pt modelId="{25ECE16A-8782-44E5-A9B3-0731EF3E3258}" type="sibTrans" cxnId="{D7639ADE-638E-4F86-92EB-C2FAE7C48797}">
      <dgm:prSet/>
      <dgm:spPr/>
      <dgm:t>
        <a:bodyPr/>
        <a:lstStyle/>
        <a:p>
          <a:endParaRPr lang="en-US"/>
        </a:p>
      </dgm:t>
    </dgm:pt>
    <dgm:pt modelId="{AE02F1DE-E512-48F9-8652-D84E1CF1F8A8}">
      <dgm:prSet/>
      <dgm:spPr/>
      <dgm:t>
        <a:bodyPr/>
        <a:lstStyle/>
        <a:p>
          <a:r>
            <a:rPr lang="en-US"/>
            <a:t>15 Vouchers – Franklin County Regional Housing Redevelopment Authority (</a:t>
          </a:r>
          <a:r>
            <a:rPr lang="en-US">
              <a:latin typeface="Trebuchet MS" panose="020B0603020202020204"/>
            </a:rPr>
            <a:t>FCRHRA</a:t>
          </a:r>
          <a:r>
            <a:rPr lang="en-US"/>
            <a:t>)</a:t>
          </a:r>
        </a:p>
      </dgm:t>
    </dgm:pt>
    <dgm:pt modelId="{ECB2C620-E86C-4A52-926D-8F6A024DBA23}" type="parTrans" cxnId="{A6EF8F7A-7995-47CF-91A6-FF1DE4E70654}">
      <dgm:prSet/>
      <dgm:spPr/>
      <dgm:t>
        <a:bodyPr/>
        <a:lstStyle/>
        <a:p>
          <a:endParaRPr lang="en-US"/>
        </a:p>
      </dgm:t>
    </dgm:pt>
    <dgm:pt modelId="{16C66ED6-7F78-47CE-B05E-19BB4FD39D0D}" type="sibTrans" cxnId="{A6EF8F7A-7995-47CF-91A6-FF1DE4E70654}">
      <dgm:prSet/>
      <dgm:spPr/>
      <dgm:t>
        <a:bodyPr/>
        <a:lstStyle/>
        <a:p>
          <a:endParaRPr lang="en-US"/>
        </a:p>
      </dgm:t>
    </dgm:pt>
    <dgm:pt modelId="{B5B8461A-0634-4F9C-A3D5-F85490E8B0E6}">
      <dgm:prSet/>
      <dgm:spPr/>
      <dgm:t>
        <a:bodyPr/>
        <a:lstStyle/>
        <a:p>
          <a:r>
            <a:rPr lang="en-US"/>
            <a:t>17 Vouchers – Northampton Housing Authority (NHA)</a:t>
          </a:r>
        </a:p>
      </dgm:t>
    </dgm:pt>
    <dgm:pt modelId="{D64EC5A4-6B4A-4E46-90F5-6CB4FE0171EF}" type="parTrans" cxnId="{68D1536B-6089-4CD8-BF5B-0DCCB7FD0421}">
      <dgm:prSet/>
      <dgm:spPr/>
      <dgm:t>
        <a:bodyPr/>
        <a:lstStyle/>
        <a:p>
          <a:endParaRPr lang="en-US"/>
        </a:p>
      </dgm:t>
    </dgm:pt>
    <dgm:pt modelId="{6AE31548-BBA5-49F4-A8CF-679B109C61BC}" type="sibTrans" cxnId="{68D1536B-6089-4CD8-BF5B-0DCCB7FD0421}">
      <dgm:prSet/>
      <dgm:spPr/>
      <dgm:t>
        <a:bodyPr/>
        <a:lstStyle/>
        <a:p>
          <a:endParaRPr lang="en-US"/>
        </a:p>
      </dgm:t>
    </dgm:pt>
    <dgm:pt modelId="{7DC47BA0-58B6-4494-AE6D-CE9F9AAB7CA6}">
      <dgm:prSet/>
      <dgm:spPr/>
      <dgm:t>
        <a:bodyPr/>
        <a:lstStyle/>
        <a:p>
          <a:r>
            <a:rPr lang="en-US"/>
            <a:t>44 Vouchers - Department of Housing and Community Development (DHCD)</a:t>
          </a:r>
        </a:p>
      </dgm:t>
    </dgm:pt>
    <dgm:pt modelId="{E296DE8D-7E4B-41C3-B07E-31FE6A480D05}" type="parTrans" cxnId="{EFEAD904-67D0-4BEB-B1E1-EE474EFA56F8}">
      <dgm:prSet/>
      <dgm:spPr/>
      <dgm:t>
        <a:bodyPr/>
        <a:lstStyle/>
        <a:p>
          <a:endParaRPr lang="en-US"/>
        </a:p>
      </dgm:t>
    </dgm:pt>
    <dgm:pt modelId="{20C41F6A-12DE-4E81-B378-20D24D38F37F}" type="sibTrans" cxnId="{EFEAD904-67D0-4BEB-B1E1-EE474EFA56F8}">
      <dgm:prSet/>
      <dgm:spPr/>
      <dgm:t>
        <a:bodyPr/>
        <a:lstStyle/>
        <a:p>
          <a:endParaRPr lang="en-US"/>
        </a:p>
      </dgm:t>
    </dgm:pt>
    <dgm:pt modelId="{5470B74C-8F37-4F09-B501-5EBBA0F76680}">
      <dgm:prSet/>
      <dgm:spPr/>
      <dgm:t>
        <a:bodyPr/>
        <a:lstStyle/>
        <a:p>
          <a:r>
            <a:rPr lang="en-US"/>
            <a:t>27 Vouchers - Berkshire Housing</a:t>
          </a:r>
        </a:p>
      </dgm:t>
    </dgm:pt>
    <dgm:pt modelId="{08843B96-3F95-4B3A-B02A-7388418EE2D4}" type="parTrans" cxnId="{C7AF0A38-94A6-4D62-9B28-6040A355F04E}">
      <dgm:prSet/>
      <dgm:spPr/>
      <dgm:t>
        <a:bodyPr/>
        <a:lstStyle/>
        <a:p>
          <a:endParaRPr lang="en-US"/>
        </a:p>
      </dgm:t>
    </dgm:pt>
    <dgm:pt modelId="{F017E1F8-8BD9-4E57-AD54-C3C49558EE46}" type="sibTrans" cxnId="{C7AF0A38-94A6-4D62-9B28-6040A355F04E}">
      <dgm:prSet/>
      <dgm:spPr/>
      <dgm:t>
        <a:bodyPr/>
        <a:lstStyle/>
        <a:p>
          <a:endParaRPr lang="en-US"/>
        </a:p>
      </dgm:t>
    </dgm:pt>
    <dgm:pt modelId="{F585C07F-5B3E-4526-9980-0ED8C7EF2574}">
      <dgm:prSet/>
      <dgm:spPr/>
      <dgm:t>
        <a:bodyPr/>
        <a:lstStyle/>
        <a:p>
          <a:r>
            <a:rPr lang="en-US"/>
            <a:t>17 Vouchers – WayFinders</a:t>
          </a:r>
        </a:p>
      </dgm:t>
    </dgm:pt>
    <dgm:pt modelId="{44FEABDF-97B0-4D8C-8D27-6BA4F6EDBF3D}" type="parTrans" cxnId="{0A8BBD53-ED5A-452A-961F-1C8CC3459645}">
      <dgm:prSet/>
      <dgm:spPr/>
      <dgm:t>
        <a:bodyPr/>
        <a:lstStyle/>
        <a:p>
          <a:endParaRPr lang="en-US"/>
        </a:p>
      </dgm:t>
    </dgm:pt>
    <dgm:pt modelId="{F0A2EA39-271A-4BE9-B46C-E40EC3CD1477}" type="sibTrans" cxnId="{0A8BBD53-ED5A-452A-961F-1C8CC3459645}">
      <dgm:prSet/>
      <dgm:spPr/>
      <dgm:t>
        <a:bodyPr/>
        <a:lstStyle/>
        <a:p>
          <a:endParaRPr lang="en-US"/>
        </a:p>
      </dgm:t>
    </dgm:pt>
    <dgm:pt modelId="{0CC51C7F-B21A-4179-A539-3BF8C6345EAD}" type="pres">
      <dgm:prSet presAssocID="{EC0E7ED1-1EB1-4FD7-9D28-D9FA50F499EC}" presName="hierChild1" presStyleCnt="0">
        <dgm:presLayoutVars>
          <dgm:chPref val="1"/>
          <dgm:dir/>
          <dgm:animOne val="branch"/>
          <dgm:animLvl val="lvl"/>
          <dgm:resizeHandles/>
        </dgm:presLayoutVars>
      </dgm:prSet>
      <dgm:spPr/>
    </dgm:pt>
    <dgm:pt modelId="{30162C1D-7F0D-46DE-B762-094BD4A1BC15}" type="pres">
      <dgm:prSet presAssocID="{1DAEB37B-1D00-4D46-8A42-BAB048C64948}" presName="hierRoot1" presStyleCnt="0"/>
      <dgm:spPr/>
    </dgm:pt>
    <dgm:pt modelId="{A2D0CF50-90D3-4A83-B47B-CD2028D0104A}" type="pres">
      <dgm:prSet presAssocID="{1DAEB37B-1D00-4D46-8A42-BAB048C64948}" presName="composite" presStyleCnt="0"/>
      <dgm:spPr/>
    </dgm:pt>
    <dgm:pt modelId="{CAA1AB08-72D5-4B65-9929-9A1D2E6F05A1}" type="pres">
      <dgm:prSet presAssocID="{1DAEB37B-1D00-4D46-8A42-BAB048C64948}" presName="background" presStyleLbl="node0" presStyleIdx="0" presStyleCnt="4"/>
      <dgm:spPr/>
    </dgm:pt>
    <dgm:pt modelId="{FD7A47A2-747E-4390-86CD-DB8618B2A15A}" type="pres">
      <dgm:prSet presAssocID="{1DAEB37B-1D00-4D46-8A42-BAB048C64948}" presName="text" presStyleLbl="fgAcc0" presStyleIdx="0" presStyleCnt="4">
        <dgm:presLayoutVars>
          <dgm:chPref val="3"/>
        </dgm:presLayoutVars>
      </dgm:prSet>
      <dgm:spPr/>
    </dgm:pt>
    <dgm:pt modelId="{51C08F6F-4F9B-4872-811D-CDD0455A8F79}" type="pres">
      <dgm:prSet presAssocID="{1DAEB37B-1D00-4D46-8A42-BAB048C64948}" presName="hierChild2" presStyleCnt="0"/>
      <dgm:spPr/>
    </dgm:pt>
    <dgm:pt modelId="{26DA1D39-F600-4EC0-A000-8A4F37885899}" type="pres">
      <dgm:prSet presAssocID="{AE02F1DE-E512-48F9-8652-D84E1CF1F8A8}" presName="hierRoot1" presStyleCnt="0"/>
      <dgm:spPr/>
    </dgm:pt>
    <dgm:pt modelId="{A5807F6E-EAAB-486E-BE79-AE0744734438}" type="pres">
      <dgm:prSet presAssocID="{AE02F1DE-E512-48F9-8652-D84E1CF1F8A8}" presName="composite" presStyleCnt="0"/>
      <dgm:spPr/>
    </dgm:pt>
    <dgm:pt modelId="{3765072D-A62D-4383-8999-47ECE888DEAA}" type="pres">
      <dgm:prSet presAssocID="{AE02F1DE-E512-48F9-8652-D84E1CF1F8A8}" presName="background" presStyleLbl="node0" presStyleIdx="1" presStyleCnt="4"/>
      <dgm:spPr/>
    </dgm:pt>
    <dgm:pt modelId="{A9524D36-02E4-42E9-B347-9B548DC2E74B}" type="pres">
      <dgm:prSet presAssocID="{AE02F1DE-E512-48F9-8652-D84E1CF1F8A8}" presName="text" presStyleLbl="fgAcc0" presStyleIdx="1" presStyleCnt="4">
        <dgm:presLayoutVars>
          <dgm:chPref val="3"/>
        </dgm:presLayoutVars>
      </dgm:prSet>
      <dgm:spPr/>
    </dgm:pt>
    <dgm:pt modelId="{80A27879-7085-48E3-A025-CEA79F462E65}" type="pres">
      <dgm:prSet presAssocID="{AE02F1DE-E512-48F9-8652-D84E1CF1F8A8}" presName="hierChild2" presStyleCnt="0"/>
      <dgm:spPr/>
    </dgm:pt>
    <dgm:pt modelId="{B341035F-5F6D-4DAE-8497-F1DB2A3EB6CA}" type="pres">
      <dgm:prSet presAssocID="{B5B8461A-0634-4F9C-A3D5-F85490E8B0E6}" presName="hierRoot1" presStyleCnt="0"/>
      <dgm:spPr/>
    </dgm:pt>
    <dgm:pt modelId="{33CBE1B0-0351-407B-B273-D15673935EAE}" type="pres">
      <dgm:prSet presAssocID="{B5B8461A-0634-4F9C-A3D5-F85490E8B0E6}" presName="composite" presStyleCnt="0"/>
      <dgm:spPr/>
    </dgm:pt>
    <dgm:pt modelId="{AA8855A8-145E-466F-8247-79C5A468ED1D}" type="pres">
      <dgm:prSet presAssocID="{B5B8461A-0634-4F9C-A3D5-F85490E8B0E6}" presName="background" presStyleLbl="node0" presStyleIdx="2" presStyleCnt="4"/>
      <dgm:spPr/>
    </dgm:pt>
    <dgm:pt modelId="{2FD885EA-B295-4859-BCEA-FA0F30FE133C}" type="pres">
      <dgm:prSet presAssocID="{B5B8461A-0634-4F9C-A3D5-F85490E8B0E6}" presName="text" presStyleLbl="fgAcc0" presStyleIdx="2" presStyleCnt="4">
        <dgm:presLayoutVars>
          <dgm:chPref val="3"/>
        </dgm:presLayoutVars>
      </dgm:prSet>
      <dgm:spPr/>
    </dgm:pt>
    <dgm:pt modelId="{388A4FAB-D60C-4D27-BDF4-2AFC8E49CBFF}" type="pres">
      <dgm:prSet presAssocID="{B5B8461A-0634-4F9C-A3D5-F85490E8B0E6}" presName="hierChild2" presStyleCnt="0"/>
      <dgm:spPr/>
    </dgm:pt>
    <dgm:pt modelId="{CB6D109F-5CB8-49DA-92CC-200A4E641056}" type="pres">
      <dgm:prSet presAssocID="{7DC47BA0-58B6-4494-AE6D-CE9F9AAB7CA6}" presName="hierRoot1" presStyleCnt="0"/>
      <dgm:spPr/>
    </dgm:pt>
    <dgm:pt modelId="{1BD7F0E2-A005-40CD-B4E4-CFD2E7FC4BE8}" type="pres">
      <dgm:prSet presAssocID="{7DC47BA0-58B6-4494-AE6D-CE9F9AAB7CA6}" presName="composite" presStyleCnt="0"/>
      <dgm:spPr/>
    </dgm:pt>
    <dgm:pt modelId="{A55FC6B5-0B08-4A06-BA3B-85F8F407FCE9}" type="pres">
      <dgm:prSet presAssocID="{7DC47BA0-58B6-4494-AE6D-CE9F9AAB7CA6}" presName="background" presStyleLbl="node0" presStyleIdx="3" presStyleCnt="4"/>
      <dgm:spPr/>
    </dgm:pt>
    <dgm:pt modelId="{E8AE9E37-FA34-4253-9A89-A74ACA9EA875}" type="pres">
      <dgm:prSet presAssocID="{7DC47BA0-58B6-4494-AE6D-CE9F9AAB7CA6}" presName="text" presStyleLbl="fgAcc0" presStyleIdx="3" presStyleCnt="4">
        <dgm:presLayoutVars>
          <dgm:chPref val="3"/>
        </dgm:presLayoutVars>
      </dgm:prSet>
      <dgm:spPr/>
    </dgm:pt>
    <dgm:pt modelId="{5D7CA473-78D4-4A8F-A058-85019782E403}" type="pres">
      <dgm:prSet presAssocID="{7DC47BA0-58B6-4494-AE6D-CE9F9AAB7CA6}" presName="hierChild2" presStyleCnt="0"/>
      <dgm:spPr/>
    </dgm:pt>
    <dgm:pt modelId="{385E8B97-6BFA-4E21-AA67-BD8B79260F2B}" type="pres">
      <dgm:prSet presAssocID="{08843B96-3F95-4B3A-B02A-7388418EE2D4}" presName="Name10" presStyleLbl="parChTrans1D2" presStyleIdx="0" presStyleCnt="2"/>
      <dgm:spPr/>
    </dgm:pt>
    <dgm:pt modelId="{D241D076-22EA-4A65-B443-E7BBA3A07B28}" type="pres">
      <dgm:prSet presAssocID="{5470B74C-8F37-4F09-B501-5EBBA0F76680}" presName="hierRoot2" presStyleCnt="0"/>
      <dgm:spPr/>
    </dgm:pt>
    <dgm:pt modelId="{AA41F9F7-4308-4B26-AF80-64C60F8E85CF}" type="pres">
      <dgm:prSet presAssocID="{5470B74C-8F37-4F09-B501-5EBBA0F76680}" presName="composite2" presStyleCnt="0"/>
      <dgm:spPr/>
    </dgm:pt>
    <dgm:pt modelId="{1922820E-74AD-4A4E-BD10-8E1D017319A4}" type="pres">
      <dgm:prSet presAssocID="{5470B74C-8F37-4F09-B501-5EBBA0F76680}" presName="background2" presStyleLbl="node2" presStyleIdx="0" presStyleCnt="2"/>
      <dgm:spPr/>
    </dgm:pt>
    <dgm:pt modelId="{5D5A97B3-E28F-4FA4-94E2-BA7EDA5CA7EE}" type="pres">
      <dgm:prSet presAssocID="{5470B74C-8F37-4F09-B501-5EBBA0F76680}" presName="text2" presStyleLbl="fgAcc2" presStyleIdx="0" presStyleCnt="2">
        <dgm:presLayoutVars>
          <dgm:chPref val="3"/>
        </dgm:presLayoutVars>
      </dgm:prSet>
      <dgm:spPr/>
    </dgm:pt>
    <dgm:pt modelId="{6CAE3A2A-6CAE-43FD-B327-8DFCE805822A}" type="pres">
      <dgm:prSet presAssocID="{5470B74C-8F37-4F09-B501-5EBBA0F76680}" presName="hierChild3" presStyleCnt="0"/>
      <dgm:spPr/>
    </dgm:pt>
    <dgm:pt modelId="{D64BBAA0-5777-4221-ADFD-DF07C08E777C}" type="pres">
      <dgm:prSet presAssocID="{44FEABDF-97B0-4D8C-8D27-6BA4F6EDBF3D}" presName="Name10" presStyleLbl="parChTrans1D2" presStyleIdx="1" presStyleCnt="2"/>
      <dgm:spPr/>
    </dgm:pt>
    <dgm:pt modelId="{E470C17E-F480-4ACB-A4DC-D22800E0D4A4}" type="pres">
      <dgm:prSet presAssocID="{F585C07F-5B3E-4526-9980-0ED8C7EF2574}" presName="hierRoot2" presStyleCnt="0"/>
      <dgm:spPr/>
    </dgm:pt>
    <dgm:pt modelId="{73720CB8-862E-48BB-8FF5-879F1860EE8B}" type="pres">
      <dgm:prSet presAssocID="{F585C07F-5B3E-4526-9980-0ED8C7EF2574}" presName="composite2" presStyleCnt="0"/>
      <dgm:spPr/>
    </dgm:pt>
    <dgm:pt modelId="{1D1E06CC-2355-4711-8DE7-D13FEFD84F7E}" type="pres">
      <dgm:prSet presAssocID="{F585C07F-5B3E-4526-9980-0ED8C7EF2574}" presName="background2" presStyleLbl="node2" presStyleIdx="1" presStyleCnt="2"/>
      <dgm:spPr/>
    </dgm:pt>
    <dgm:pt modelId="{DE8EC460-ACEC-431E-80DA-022E1F1B549E}" type="pres">
      <dgm:prSet presAssocID="{F585C07F-5B3E-4526-9980-0ED8C7EF2574}" presName="text2" presStyleLbl="fgAcc2" presStyleIdx="1" presStyleCnt="2">
        <dgm:presLayoutVars>
          <dgm:chPref val="3"/>
        </dgm:presLayoutVars>
      </dgm:prSet>
      <dgm:spPr/>
    </dgm:pt>
    <dgm:pt modelId="{E177FA57-30C0-4A67-B176-398755F56EC0}" type="pres">
      <dgm:prSet presAssocID="{F585C07F-5B3E-4526-9980-0ED8C7EF2574}" presName="hierChild3" presStyleCnt="0"/>
      <dgm:spPr/>
    </dgm:pt>
  </dgm:ptLst>
  <dgm:cxnLst>
    <dgm:cxn modelId="{EFEAD904-67D0-4BEB-B1E1-EE474EFA56F8}" srcId="{EC0E7ED1-1EB1-4FD7-9D28-D9FA50F499EC}" destId="{7DC47BA0-58B6-4494-AE6D-CE9F9AAB7CA6}" srcOrd="3" destOrd="0" parTransId="{E296DE8D-7E4B-41C3-B07E-31FE6A480D05}" sibTransId="{20C41F6A-12DE-4E81-B378-20D24D38F37F}"/>
    <dgm:cxn modelId="{C4AA4816-5573-4D89-962D-EDBFDFFC3A75}" type="presOf" srcId="{5470B74C-8F37-4F09-B501-5EBBA0F76680}" destId="{5D5A97B3-E28F-4FA4-94E2-BA7EDA5CA7EE}" srcOrd="0" destOrd="0" presId="urn:microsoft.com/office/officeart/2005/8/layout/hierarchy1"/>
    <dgm:cxn modelId="{39B14825-D748-4B10-9421-68A87ACD0852}" type="presOf" srcId="{B5B8461A-0634-4F9C-A3D5-F85490E8B0E6}" destId="{2FD885EA-B295-4859-BCEA-FA0F30FE133C}" srcOrd="0" destOrd="0" presId="urn:microsoft.com/office/officeart/2005/8/layout/hierarchy1"/>
    <dgm:cxn modelId="{6F7EFD36-9892-4594-85CD-B4DE82869AA3}" type="presOf" srcId="{44FEABDF-97B0-4D8C-8D27-6BA4F6EDBF3D}" destId="{D64BBAA0-5777-4221-ADFD-DF07C08E777C}" srcOrd="0" destOrd="0" presId="urn:microsoft.com/office/officeart/2005/8/layout/hierarchy1"/>
    <dgm:cxn modelId="{C7AF0A38-94A6-4D62-9B28-6040A355F04E}" srcId="{7DC47BA0-58B6-4494-AE6D-CE9F9AAB7CA6}" destId="{5470B74C-8F37-4F09-B501-5EBBA0F76680}" srcOrd="0" destOrd="0" parTransId="{08843B96-3F95-4B3A-B02A-7388418EE2D4}" sibTransId="{F017E1F8-8BD9-4E57-AD54-C3C49558EE46}"/>
    <dgm:cxn modelId="{68D1536B-6089-4CD8-BF5B-0DCCB7FD0421}" srcId="{EC0E7ED1-1EB1-4FD7-9D28-D9FA50F499EC}" destId="{B5B8461A-0634-4F9C-A3D5-F85490E8B0E6}" srcOrd="2" destOrd="0" parTransId="{D64EC5A4-6B4A-4E46-90F5-6CB4FE0171EF}" sibTransId="{6AE31548-BBA5-49F4-A8CF-679B109C61BC}"/>
    <dgm:cxn modelId="{8EC9EC4E-D0E2-4ECE-835C-542E1A694833}" type="presOf" srcId="{EC0E7ED1-1EB1-4FD7-9D28-D9FA50F499EC}" destId="{0CC51C7F-B21A-4179-A539-3BF8C6345EAD}" srcOrd="0" destOrd="0" presId="urn:microsoft.com/office/officeart/2005/8/layout/hierarchy1"/>
    <dgm:cxn modelId="{0A8BBD53-ED5A-452A-961F-1C8CC3459645}" srcId="{7DC47BA0-58B6-4494-AE6D-CE9F9AAB7CA6}" destId="{F585C07F-5B3E-4526-9980-0ED8C7EF2574}" srcOrd="1" destOrd="0" parTransId="{44FEABDF-97B0-4D8C-8D27-6BA4F6EDBF3D}" sibTransId="{F0A2EA39-271A-4BE9-B46C-E40EC3CD1477}"/>
    <dgm:cxn modelId="{00AEDB78-D432-46F7-98D7-3BEA19938424}" type="presOf" srcId="{08843B96-3F95-4B3A-B02A-7388418EE2D4}" destId="{385E8B97-6BFA-4E21-AA67-BD8B79260F2B}" srcOrd="0" destOrd="0" presId="urn:microsoft.com/office/officeart/2005/8/layout/hierarchy1"/>
    <dgm:cxn modelId="{A6EF8F7A-7995-47CF-91A6-FF1DE4E70654}" srcId="{EC0E7ED1-1EB1-4FD7-9D28-D9FA50F499EC}" destId="{AE02F1DE-E512-48F9-8652-D84E1CF1F8A8}" srcOrd="1" destOrd="0" parTransId="{ECB2C620-E86C-4A52-926D-8F6A024DBA23}" sibTransId="{16C66ED6-7F78-47CE-B05E-19BB4FD39D0D}"/>
    <dgm:cxn modelId="{E9D9AB5A-7489-4B32-9FD8-373F95A2D063}" type="presOf" srcId="{AE02F1DE-E512-48F9-8652-D84E1CF1F8A8}" destId="{A9524D36-02E4-42E9-B347-9B548DC2E74B}" srcOrd="0" destOrd="0" presId="urn:microsoft.com/office/officeart/2005/8/layout/hierarchy1"/>
    <dgm:cxn modelId="{37BD85AD-C243-4139-9B91-FEE6DA3CF58C}" type="presOf" srcId="{F585C07F-5B3E-4526-9980-0ED8C7EF2574}" destId="{DE8EC460-ACEC-431E-80DA-022E1F1B549E}" srcOrd="0" destOrd="0" presId="urn:microsoft.com/office/officeart/2005/8/layout/hierarchy1"/>
    <dgm:cxn modelId="{4B9D72B4-BC97-430B-B3ED-9C9BAE2430A9}" type="presOf" srcId="{7DC47BA0-58B6-4494-AE6D-CE9F9AAB7CA6}" destId="{E8AE9E37-FA34-4253-9A89-A74ACA9EA875}" srcOrd="0" destOrd="0" presId="urn:microsoft.com/office/officeart/2005/8/layout/hierarchy1"/>
    <dgm:cxn modelId="{26478EB8-6264-4084-A233-EB873349C7E5}" type="presOf" srcId="{1DAEB37B-1D00-4D46-8A42-BAB048C64948}" destId="{FD7A47A2-747E-4390-86CD-DB8618B2A15A}" srcOrd="0" destOrd="0" presId="urn:microsoft.com/office/officeart/2005/8/layout/hierarchy1"/>
    <dgm:cxn modelId="{D7639ADE-638E-4F86-92EB-C2FAE7C48797}" srcId="{EC0E7ED1-1EB1-4FD7-9D28-D9FA50F499EC}" destId="{1DAEB37B-1D00-4D46-8A42-BAB048C64948}" srcOrd="0" destOrd="0" parTransId="{6EF29B81-F598-4C9B-B7EC-3210EE096CC1}" sibTransId="{25ECE16A-8782-44E5-A9B3-0731EF3E3258}"/>
    <dgm:cxn modelId="{BA510532-79FB-471A-B2C2-B30EEA12F5D3}" type="presParOf" srcId="{0CC51C7F-B21A-4179-A539-3BF8C6345EAD}" destId="{30162C1D-7F0D-46DE-B762-094BD4A1BC15}" srcOrd="0" destOrd="0" presId="urn:microsoft.com/office/officeart/2005/8/layout/hierarchy1"/>
    <dgm:cxn modelId="{127C4189-B576-495A-9587-FC2DF2064A0A}" type="presParOf" srcId="{30162C1D-7F0D-46DE-B762-094BD4A1BC15}" destId="{A2D0CF50-90D3-4A83-B47B-CD2028D0104A}" srcOrd="0" destOrd="0" presId="urn:microsoft.com/office/officeart/2005/8/layout/hierarchy1"/>
    <dgm:cxn modelId="{AC5F4461-DB92-47D8-A151-17266BB60AA3}" type="presParOf" srcId="{A2D0CF50-90D3-4A83-B47B-CD2028D0104A}" destId="{CAA1AB08-72D5-4B65-9929-9A1D2E6F05A1}" srcOrd="0" destOrd="0" presId="urn:microsoft.com/office/officeart/2005/8/layout/hierarchy1"/>
    <dgm:cxn modelId="{3D700C43-39C0-4D30-BFE4-D70A9E416C69}" type="presParOf" srcId="{A2D0CF50-90D3-4A83-B47B-CD2028D0104A}" destId="{FD7A47A2-747E-4390-86CD-DB8618B2A15A}" srcOrd="1" destOrd="0" presId="urn:microsoft.com/office/officeart/2005/8/layout/hierarchy1"/>
    <dgm:cxn modelId="{C4B68BA7-6CFA-4B7A-B630-CFE13C303826}" type="presParOf" srcId="{30162C1D-7F0D-46DE-B762-094BD4A1BC15}" destId="{51C08F6F-4F9B-4872-811D-CDD0455A8F79}" srcOrd="1" destOrd="0" presId="urn:microsoft.com/office/officeart/2005/8/layout/hierarchy1"/>
    <dgm:cxn modelId="{3756F2AF-C0B1-46B3-874D-1641D10F5DF8}" type="presParOf" srcId="{0CC51C7F-B21A-4179-A539-3BF8C6345EAD}" destId="{26DA1D39-F600-4EC0-A000-8A4F37885899}" srcOrd="1" destOrd="0" presId="urn:microsoft.com/office/officeart/2005/8/layout/hierarchy1"/>
    <dgm:cxn modelId="{A21998ED-604A-46DD-A58C-32CC8111E7AE}" type="presParOf" srcId="{26DA1D39-F600-4EC0-A000-8A4F37885899}" destId="{A5807F6E-EAAB-486E-BE79-AE0744734438}" srcOrd="0" destOrd="0" presId="urn:microsoft.com/office/officeart/2005/8/layout/hierarchy1"/>
    <dgm:cxn modelId="{8A12521B-071D-4BD0-A5E3-72D7BD7757A1}" type="presParOf" srcId="{A5807F6E-EAAB-486E-BE79-AE0744734438}" destId="{3765072D-A62D-4383-8999-47ECE888DEAA}" srcOrd="0" destOrd="0" presId="urn:microsoft.com/office/officeart/2005/8/layout/hierarchy1"/>
    <dgm:cxn modelId="{590889D2-9E75-46ED-8FA5-6BD5D9CB2D19}" type="presParOf" srcId="{A5807F6E-EAAB-486E-BE79-AE0744734438}" destId="{A9524D36-02E4-42E9-B347-9B548DC2E74B}" srcOrd="1" destOrd="0" presId="urn:microsoft.com/office/officeart/2005/8/layout/hierarchy1"/>
    <dgm:cxn modelId="{49B66D2E-DF66-438A-8862-FA70BD5D78B7}" type="presParOf" srcId="{26DA1D39-F600-4EC0-A000-8A4F37885899}" destId="{80A27879-7085-48E3-A025-CEA79F462E65}" srcOrd="1" destOrd="0" presId="urn:microsoft.com/office/officeart/2005/8/layout/hierarchy1"/>
    <dgm:cxn modelId="{B4E82EF1-8A38-4E3A-B64B-565B924A0DB7}" type="presParOf" srcId="{0CC51C7F-B21A-4179-A539-3BF8C6345EAD}" destId="{B341035F-5F6D-4DAE-8497-F1DB2A3EB6CA}" srcOrd="2" destOrd="0" presId="urn:microsoft.com/office/officeart/2005/8/layout/hierarchy1"/>
    <dgm:cxn modelId="{9185695D-8BA7-45E6-A2E8-6DF10F50974D}" type="presParOf" srcId="{B341035F-5F6D-4DAE-8497-F1DB2A3EB6CA}" destId="{33CBE1B0-0351-407B-B273-D15673935EAE}" srcOrd="0" destOrd="0" presId="urn:microsoft.com/office/officeart/2005/8/layout/hierarchy1"/>
    <dgm:cxn modelId="{FAC37BCF-C365-4F1C-A069-C60AC224B7C4}" type="presParOf" srcId="{33CBE1B0-0351-407B-B273-D15673935EAE}" destId="{AA8855A8-145E-466F-8247-79C5A468ED1D}" srcOrd="0" destOrd="0" presId="urn:microsoft.com/office/officeart/2005/8/layout/hierarchy1"/>
    <dgm:cxn modelId="{2F502C76-50A2-4C73-A47C-42C6098EDF7E}" type="presParOf" srcId="{33CBE1B0-0351-407B-B273-D15673935EAE}" destId="{2FD885EA-B295-4859-BCEA-FA0F30FE133C}" srcOrd="1" destOrd="0" presId="urn:microsoft.com/office/officeart/2005/8/layout/hierarchy1"/>
    <dgm:cxn modelId="{A8E16545-C9E8-4C22-BDE8-8618F07EDD0C}" type="presParOf" srcId="{B341035F-5F6D-4DAE-8497-F1DB2A3EB6CA}" destId="{388A4FAB-D60C-4D27-BDF4-2AFC8E49CBFF}" srcOrd="1" destOrd="0" presId="urn:microsoft.com/office/officeart/2005/8/layout/hierarchy1"/>
    <dgm:cxn modelId="{B3B86102-E278-47A6-9617-57E2C9E35AEF}" type="presParOf" srcId="{0CC51C7F-B21A-4179-A539-3BF8C6345EAD}" destId="{CB6D109F-5CB8-49DA-92CC-200A4E641056}" srcOrd="3" destOrd="0" presId="urn:microsoft.com/office/officeart/2005/8/layout/hierarchy1"/>
    <dgm:cxn modelId="{2A160FE7-BBEF-4E55-BCA6-E3C15449E6A7}" type="presParOf" srcId="{CB6D109F-5CB8-49DA-92CC-200A4E641056}" destId="{1BD7F0E2-A005-40CD-B4E4-CFD2E7FC4BE8}" srcOrd="0" destOrd="0" presId="urn:microsoft.com/office/officeart/2005/8/layout/hierarchy1"/>
    <dgm:cxn modelId="{6859B667-D407-4026-AD13-7EA54BE7BD9B}" type="presParOf" srcId="{1BD7F0E2-A005-40CD-B4E4-CFD2E7FC4BE8}" destId="{A55FC6B5-0B08-4A06-BA3B-85F8F407FCE9}" srcOrd="0" destOrd="0" presId="urn:microsoft.com/office/officeart/2005/8/layout/hierarchy1"/>
    <dgm:cxn modelId="{82FCC229-1B94-4F87-9575-9868B805FDFD}" type="presParOf" srcId="{1BD7F0E2-A005-40CD-B4E4-CFD2E7FC4BE8}" destId="{E8AE9E37-FA34-4253-9A89-A74ACA9EA875}" srcOrd="1" destOrd="0" presId="urn:microsoft.com/office/officeart/2005/8/layout/hierarchy1"/>
    <dgm:cxn modelId="{13AF05AE-161C-463A-9F61-868945DFE6AC}" type="presParOf" srcId="{CB6D109F-5CB8-49DA-92CC-200A4E641056}" destId="{5D7CA473-78D4-4A8F-A058-85019782E403}" srcOrd="1" destOrd="0" presId="urn:microsoft.com/office/officeart/2005/8/layout/hierarchy1"/>
    <dgm:cxn modelId="{21D5FF9D-59F0-428D-B8A1-355E8C6B6596}" type="presParOf" srcId="{5D7CA473-78D4-4A8F-A058-85019782E403}" destId="{385E8B97-6BFA-4E21-AA67-BD8B79260F2B}" srcOrd="0" destOrd="0" presId="urn:microsoft.com/office/officeart/2005/8/layout/hierarchy1"/>
    <dgm:cxn modelId="{05D4B452-2A37-41F7-B5CA-C84397339788}" type="presParOf" srcId="{5D7CA473-78D4-4A8F-A058-85019782E403}" destId="{D241D076-22EA-4A65-B443-E7BBA3A07B28}" srcOrd="1" destOrd="0" presId="urn:microsoft.com/office/officeart/2005/8/layout/hierarchy1"/>
    <dgm:cxn modelId="{F9176850-99E4-448B-B788-F9970EC682F0}" type="presParOf" srcId="{D241D076-22EA-4A65-B443-E7BBA3A07B28}" destId="{AA41F9F7-4308-4B26-AF80-64C60F8E85CF}" srcOrd="0" destOrd="0" presId="urn:microsoft.com/office/officeart/2005/8/layout/hierarchy1"/>
    <dgm:cxn modelId="{46D5CDA3-B2E2-45E0-8EBD-D48E9EE73E9C}" type="presParOf" srcId="{AA41F9F7-4308-4B26-AF80-64C60F8E85CF}" destId="{1922820E-74AD-4A4E-BD10-8E1D017319A4}" srcOrd="0" destOrd="0" presId="urn:microsoft.com/office/officeart/2005/8/layout/hierarchy1"/>
    <dgm:cxn modelId="{1E824254-0C9D-45C5-84AC-4614CA0A1EC4}" type="presParOf" srcId="{AA41F9F7-4308-4B26-AF80-64C60F8E85CF}" destId="{5D5A97B3-E28F-4FA4-94E2-BA7EDA5CA7EE}" srcOrd="1" destOrd="0" presId="urn:microsoft.com/office/officeart/2005/8/layout/hierarchy1"/>
    <dgm:cxn modelId="{1680CA02-2DB6-4D11-BA40-397C677C56B0}" type="presParOf" srcId="{D241D076-22EA-4A65-B443-E7BBA3A07B28}" destId="{6CAE3A2A-6CAE-43FD-B327-8DFCE805822A}" srcOrd="1" destOrd="0" presId="urn:microsoft.com/office/officeart/2005/8/layout/hierarchy1"/>
    <dgm:cxn modelId="{D448E193-A35F-4257-8141-F8DBCFC5DF63}" type="presParOf" srcId="{5D7CA473-78D4-4A8F-A058-85019782E403}" destId="{D64BBAA0-5777-4221-ADFD-DF07C08E777C}" srcOrd="2" destOrd="0" presId="urn:microsoft.com/office/officeart/2005/8/layout/hierarchy1"/>
    <dgm:cxn modelId="{E1225E29-9960-4DAD-9A12-EA77672CB7EA}" type="presParOf" srcId="{5D7CA473-78D4-4A8F-A058-85019782E403}" destId="{E470C17E-F480-4ACB-A4DC-D22800E0D4A4}" srcOrd="3" destOrd="0" presId="urn:microsoft.com/office/officeart/2005/8/layout/hierarchy1"/>
    <dgm:cxn modelId="{C4AFF8DC-AD2D-4407-9A7C-3EEB8080B69F}" type="presParOf" srcId="{E470C17E-F480-4ACB-A4DC-D22800E0D4A4}" destId="{73720CB8-862E-48BB-8FF5-879F1860EE8B}" srcOrd="0" destOrd="0" presId="urn:microsoft.com/office/officeart/2005/8/layout/hierarchy1"/>
    <dgm:cxn modelId="{0E038526-23FF-4422-A9B2-E66F4D364FE6}" type="presParOf" srcId="{73720CB8-862E-48BB-8FF5-879F1860EE8B}" destId="{1D1E06CC-2355-4711-8DE7-D13FEFD84F7E}" srcOrd="0" destOrd="0" presId="urn:microsoft.com/office/officeart/2005/8/layout/hierarchy1"/>
    <dgm:cxn modelId="{BBBA4AEE-8979-48F5-80EF-BFB66D6F7926}" type="presParOf" srcId="{73720CB8-862E-48BB-8FF5-879F1860EE8B}" destId="{DE8EC460-ACEC-431E-80DA-022E1F1B549E}" srcOrd="1" destOrd="0" presId="urn:microsoft.com/office/officeart/2005/8/layout/hierarchy1"/>
    <dgm:cxn modelId="{0DE72034-AD69-47FA-AD2C-F98D6342BE6D}" type="presParOf" srcId="{E470C17E-F480-4ACB-A4DC-D22800E0D4A4}" destId="{E177FA57-30C0-4A67-B176-398755F56EC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6C8ECC-4BE2-4689-BA64-9F409B4F3AB4}" type="doc">
      <dgm:prSet loTypeId="urn:microsoft.com/office/officeart/2005/8/layout/cycle3" loCatId="cycle" qsTypeId="urn:microsoft.com/office/officeart/2005/8/quickstyle/simple4" qsCatId="simple" csTypeId="urn:microsoft.com/office/officeart/2005/8/colors/colorful1" csCatId="colorful"/>
      <dgm:spPr/>
      <dgm:t>
        <a:bodyPr/>
        <a:lstStyle/>
        <a:p>
          <a:endParaRPr lang="en-US"/>
        </a:p>
      </dgm:t>
    </dgm:pt>
    <dgm:pt modelId="{7CF0C0B0-8F71-41C5-84B7-B652313AA276}">
      <dgm:prSet/>
      <dgm:spPr/>
      <dgm:t>
        <a:bodyPr/>
        <a:lstStyle/>
        <a:p>
          <a:r>
            <a:rPr lang="en-US"/>
            <a:t>Individuals and families Continue to be referred to the Three County Coordinated Entry system.</a:t>
          </a:r>
        </a:p>
      </dgm:t>
    </dgm:pt>
    <dgm:pt modelId="{CF1D9BD6-AD37-4983-987A-E954D8A88C6A}" type="parTrans" cxnId="{429C9CC3-D202-4FD9-9D34-F90A671568FB}">
      <dgm:prSet/>
      <dgm:spPr/>
      <dgm:t>
        <a:bodyPr/>
        <a:lstStyle/>
        <a:p>
          <a:endParaRPr lang="en-US"/>
        </a:p>
      </dgm:t>
    </dgm:pt>
    <dgm:pt modelId="{2967A752-29CC-41FC-8F75-0E8B9D3FD1F1}" type="sibTrans" cxnId="{429C9CC3-D202-4FD9-9D34-F90A671568FB}">
      <dgm:prSet/>
      <dgm:spPr/>
      <dgm:t>
        <a:bodyPr/>
        <a:lstStyle/>
        <a:p>
          <a:endParaRPr lang="en-US"/>
        </a:p>
      </dgm:t>
    </dgm:pt>
    <dgm:pt modelId="{6EB6C145-1EC4-48B5-A4E8-E7711BB73533}">
      <dgm:prSet/>
      <dgm:spPr/>
      <dgm:t>
        <a:bodyPr/>
        <a:lstStyle/>
        <a:p>
          <a:r>
            <a:rPr lang="en-US"/>
            <a:t>Follow up and further referrals are discussed in weekly case conferencing </a:t>
          </a:r>
        </a:p>
      </dgm:t>
    </dgm:pt>
    <dgm:pt modelId="{607FDBA6-2041-431F-84D5-895F6E51F2C0}" type="parTrans" cxnId="{6BD020B7-B381-476E-A243-A2FFBBB37448}">
      <dgm:prSet/>
      <dgm:spPr/>
      <dgm:t>
        <a:bodyPr/>
        <a:lstStyle/>
        <a:p>
          <a:endParaRPr lang="en-US"/>
        </a:p>
      </dgm:t>
    </dgm:pt>
    <dgm:pt modelId="{4C7A5707-6DFA-43BA-BD74-6191D0CA667F}" type="sibTrans" cxnId="{6BD020B7-B381-476E-A243-A2FFBBB37448}">
      <dgm:prSet/>
      <dgm:spPr/>
      <dgm:t>
        <a:bodyPr/>
        <a:lstStyle/>
        <a:p>
          <a:endParaRPr lang="en-US"/>
        </a:p>
      </dgm:t>
    </dgm:pt>
    <dgm:pt modelId="{949B029C-ED34-4EAB-930F-0C1035FF33EF}">
      <dgm:prSet/>
      <dgm:spPr/>
      <dgm:t>
        <a:bodyPr/>
        <a:lstStyle/>
        <a:p>
          <a:r>
            <a:rPr lang="en-US"/>
            <a:t>In July 2022- HUD provided DHCD with funding for:</a:t>
          </a:r>
        </a:p>
      </dgm:t>
    </dgm:pt>
    <dgm:pt modelId="{FF381824-4987-4A3C-ABED-555403603534}" type="parTrans" cxnId="{7AA2DE8B-F6D3-49D0-B58A-2BC45ED0ACFB}">
      <dgm:prSet/>
      <dgm:spPr/>
      <dgm:t>
        <a:bodyPr/>
        <a:lstStyle/>
        <a:p>
          <a:endParaRPr lang="en-US"/>
        </a:p>
      </dgm:t>
    </dgm:pt>
    <dgm:pt modelId="{7AAD18C3-7B48-4622-96E8-E0A1D66CA643}" type="sibTrans" cxnId="{7AA2DE8B-F6D3-49D0-B58A-2BC45ED0ACFB}">
      <dgm:prSet/>
      <dgm:spPr/>
      <dgm:t>
        <a:bodyPr/>
        <a:lstStyle/>
        <a:p>
          <a:endParaRPr lang="en-US"/>
        </a:p>
      </dgm:t>
    </dgm:pt>
    <dgm:pt modelId="{1CE19E01-1BE2-4612-B02E-576FE0071910}">
      <dgm:prSet/>
      <dgm:spPr/>
      <dgm:t>
        <a:bodyPr/>
        <a:lstStyle/>
        <a:p>
          <a:r>
            <a:rPr lang="en-US">
              <a:latin typeface="Trebuchet MS" panose="020B0603020202020204"/>
            </a:rPr>
            <a:t>Finder’s</a:t>
          </a:r>
          <a:r>
            <a:rPr lang="en-US"/>
            <a:t> Fee Program</a:t>
          </a:r>
        </a:p>
      </dgm:t>
    </dgm:pt>
    <dgm:pt modelId="{A24932B7-C229-4B92-BBB0-268D055A5136}" type="parTrans" cxnId="{5F5DDE47-F768-4BB3-99A4-48EA4DF83D2B}">
      <dgm:prSet/>
      <dgm:spPr/>
      <dgm:t>
        <a:bodyPr/>
        <a:lstStyle/>
        <a:p>
          <a:endParaRPr lang="en-US"/>
        </a:p>
      </dgm:t>
    </dgm:pt>
    <dgm:pt modelId="{AD4DCCE4-C7D4-4B7A-9FB8-D97CC7D4E2C7}" type="sibTrans" cxnId="{5F5DDE47-F768-4BB3-99A4-48EA4DF83D2B}">
      <dgm:prSet/>
      <dgm:spPr/>
      <dgm:t>
        <a:bodyPr/>
        <a:lstStyle/>
        <a:p>
          <a:endParaRPr lang="en-US"/>
        </a:p>
      </dgm:t>
    </dgm:pt>
    <dgm:pt modelId="{3C3CCEDF-4AB8-41F2-BC6C-BFE7718C5451}">
      <dgm:prSet/>
      <dgm:spPr/>
      <dgm:t>
        <a:bodyPr/>
        <a:lstStyle/>
        <a:p>
          <a:pPr rtl="0"/>
          <a:r>
            <a:rPr lang="en-US"/>
            <a:t>Landlord Incentives Program:</a:t>
          </a:r>
        </a:p>
      </dgm:t>
    </dgm:pt>
    <dgm:pt modelId="{B9090BFB-E0FF-498F-98D1-60F667D20CBA}" type="parTrans" cxnId="{06DE448A-060B-43B4-BAA5-322188A3FF32}">
      <dgm:prSet/>
      <dgm:spPr/>
      <dgm:t>
        <a:bodyPr/>
        <a:lstStyle/>
        <a:p>
          <a:endParaRPr lang="en-US"/>
        </a:p>
      </dgm:t>
    </dgm:pt>
    <dgm:pt modelId="{E02134D8-AA58-4B2D-9B2E-0F1D62C950A0}" type="sibTrans" cxnId="{06DE448A-060B-43B4-BAA5-322188A3FF32}">
      <dgm:prSet/>
      <dgm:spPr/>
      <dgm:t>
        <a:bodyPr/>
        <a:lstStyle/>
        <a:p>
          <a:endParaRPr lang="en-US"/>
        </a:p>
      </dgm:t>
    </dgm:pt>
    <dgm:pt modelId="{5C7DE990-5162-487F-A949-B3A5AFAE3BF0}">
      <dgm:prSet/>
      <dgm:spPr/>
      <dgm:t>
        <a:bodyPr/>
        <a:lstStyle/>
        <a:p>
          <a:r>
            <a:rPr lang="en-US"/>
            <a:t>INSPECTION/ HQS REPAIR FUND </a:t>
          </a:r>
        </a:p>
      </dgm:t>
    </dgm:pt>
    <dgm:pt modelId="{5780E904-AFF5-40FE-A70C-1C4D8A8CC1C2}" type="parTrans" cxnId="{BE707475-6865-44E4-A615-CA8D367F5E9B}">
      <dgm:prSet/>
      <dgm:spPr/>
      <dgm:t>
        <a:bodyPr/>
        <a:lstStyle/>
        <a:p>
          <a:endParaRPr lang="en-US"/>
        </a:p>
      </dgm:t>
    </dgm:pt>
    <dgm:pt modelId="{AAA7BFB9-C5BE-45F7-8387-4159B743FA70}" type="sibTrans" cxnId="{BE707475-6865-44E4-A615-CA8D367F5E9B}">
      <dgm:prSet/>
      <dgm:spPr/>
      <dgm:t>
        <a:bodyPr/>
        <a:lstStyle/>
        <a:p>
          <a:endParaRPr lang="en-US"/>
        </a:p>
      </dgm:t>
    </dgm:pt>
    <dgm:pt modelId="{43C336D6-D567-468E-AEF7-8EBC353A0A11}">
      <dgm:prSet/>
      <dgm:spPr/>
      <dgm:t>
        <a:bodyPr/>
        <a:lstStyle/>
        <a:p>
          <a:r>
            <a:rPr lang="en-US"/>
            <a:t>LOST RENT FUND</a:t>
          </a:r>
        </a:p>
      </dgm:t>
    </dgm:pt>
    <dgm:pt modelId="{F9F41EAB-A748-4752-BA8D-360926284E0B}" type="parTrans" cxnId="{2EB37333-7D79-4133-AAC1-BF98A1CC7C26}">
      <dgm:prSet/>
      <dgm:spPr/>
      <dgm:t>
        <a:bodyPr/>
        <a:lstStyle/>
        <a:p>
          <a:endParaRPr lang="en-US"/>
        </a:p>
      </dgm:t>
    </dgm:pt>
    <dgm:pt modelId="{69D73695-085D-4156-BC0C-021B56C1FB1B}" type="sibTrans" cxnId="{2EB37333-7D79-4133-AAC1-BF98A1CC7C26}">
      <dgm:prSet/>
      <dgm:spPr/>
      <dgm:t>
        <a:bodyPr/>
        <a:lstStyle/>
        <a:p>
          <a:endParaRPr lang="en-US"/>
        </a:p>
      </dgm:t>
    </dgm:pt>
    <dgm:pt modelId="{35E8D2B3-0215-484D-BFBD-403028BDF452}">
      <dgm:prSet/>
      <dgm:spPr/>
      <dgm:t>
        <a:bodyPr/>
        <a:lstStyle/>
        <a:p>
          <a:r>
            <a:rPr lang="en-US">
              <a:latin typeface="Trebuchet MS" panose="020B0603020202020204"/>
            </a:rPr>
            <a:t>DAMAGES</a:t>
          </a:r>
          <a:r>
            <a:rPr lang="en-US"/>
            <a:t> FUND</a:t>
          </a:r>
        </a:p>
      </dgm:t>
    </dgm:pt>
    <dgm:pt modelId="{EF0DDEEB-2DD2-4E2C-8A82-003B8035BBEF}" type="parTrans" cxnId="{AD8139CF-1369-4770-B777-9DAB9ED3E9C0}">
      <dgm:prSet/>
      <dgm:spPr/>
      <dgm:t>
        <a:bodyPr/>
        <a:lstStyle/>
        <a:p>
          <a:endParaRPr lang="en-US"/>
        </a:p>
      </dgm:t>
    </dgm:pt>
    <dgm:pt modelId="{8D8FA103-330F-444B-A36C-55211737A509}" type="sibTrans" cxnId="{AD8139CF-1369-4770-B777-9DAB9ED3E9C0}">
      <dgm:prSet/>
      <dgm:spPr/>
      <dgm:t>
        <a:bodyPr/>
        <a:lstStyle/>
        <a:p>
          <a:endParaRPr lang="en-US"/>
        </a:p>
      </dgm:t>
    </dgm:pt>
    <dgm:pt modelId="{ED0C5B9B-BFD5-46F9-A1A7-549CDFA19BEF}" type="pres">
      <dgm:prSet presAssocID="{B76C8ECC-4BE2-4689-BA64-9F409B4F3AB4}" presName="Name0" presStyleCnt="0">
        <dgm:presLayoutVars>
          <dgm:dir/>
          <dgm:resizeHandles val="exact"/>
        </dgm:presLayoutVars>
      </dgm:prSet>
      <dgm:spPr/>
    </dgm:pt>
    <dgm:pt modelId="{2ED17B66-E3F5-425D-BCE8-A63CA7F4A38F}" type="pres">
      <dgm:prSet presAssocID="{B76C8ECC-4BE2-4689-BA64-9F409B4F3AB4}" presName="cycle" presStyleCnt="0"/>
      <dgm:spPr/>
    </dgm:pt>
    <dgm:pt modelId="{47D3F804-9E8F-4C4A-93EE-806D5B2DC5EA}" type="pres">
      <dgm:prSet presAssocID="{7CF0C0B0-8F71-41C5-84B7-B652313AA276}" presName="nodeFirstNode" presStyleLbl="node1" presStyleIdx="0" presStyleCnt="3">
        <dgm:presLayoutVars>
          <dgm:bulletEnabled val="1"/>
        </dgm:presLayoutVars>
      </dgm:prSet>
      <dgm:spPr/>
    </dgm:pt>
    <dgm:pt modelId="{5A3DC85F-287D-4545-87C0-5EF77959B46C}" type="pres">
      <dgm:prSet presAssocID="{2967A752-29CC-41FC-8F75-0E8B9D3FD1F1}" presName="sibTransFirstNode" presStyleLbl="bgShp" presStyleIdx="0" presStyleCnt="1"/>
      <dgm:spPr/>
    </dgm:pt>
    <dgm:pt modelId="{7330E4DC-555E-4DF7-B43C-5064FB9E6148}" type="pres">
      <dgm:prSet presAssocID="{6EB6C145-1EC4-48B5-A4E8-E7711BB73533}" presName="nodeFollowingNodes" presStyleLbl="node1" presStyleIdx="1" presStyleCnt="3">
        <dgm:presLayoutVars>
          <dgm:bulletEnabled val="1"/>
        </dgm:presLayoutVars>
      </dgm:prSet>
      <dgm:spPr/>
    </dgm:pt>
    <dgm:pt modelId="{5BA1FD0B-AB42-4B54-9B51-6E7F29B12706}" type="pres">
      <dgm:prSet presAssocID="{949B029C-ED34-4EAB-930F-0C1035FF33EF}" presName="nodeFollowingNodes" presStyleLbl="node1" presStyleIdx="2" presStyleCnt="3">
        <dgm:presLayoutVars>
          <dgm:bulletEnabled val="1"/>
        </dgm:presLayoutVars>
      </dgm:prSet>
      <dgm:spPr/>
    </dgm:pt>
  </dgm:ptLst>
  <dgm:cxnLst>
    <dgm:cxn modelId="{2EB37333-7D79-4133-AAC1-BF98A1CC7C26}" srcId="{3C3CCEDF-4AB8-41F2-BC6C-BFE7718C5451}" destId="{43C336D6-D567-468E-AEF7-8EBC353A0A11}" srcOrd="1" destOrd="0" parTransId="{F9F41EAB-A748-4752-BA8D-360926284E0B}" sibTransId="{69D73695-085D-4156-BC0C-021B56C1FB1B}"/>
    <dgm:cxn modelId="{C861F962-FB4E-4D36-A19A-5651A795398E}" type="presOf" srcId="{6EB6C145-1EC4-48B5-A4E8-E7711BB73533}" destId="{7330E4DC-555E-4DF7-B43C-5064FB9E6148}" srcOrd="0" destOrd="0" presId="urn:microsoft.com/office/officeart/2005/8/layout/cycle3"/>
    <dgm:cxn modelId="{500F9047-487C-4337-8861-46A499F123E0}" type="presOf" srcId="{3C3CCEDF-4AB8-41F2-BC6C-BFE7718C5451}" destId="{5BA1FD0B-AB42-4B54-9B51-6E7F29B12706}" srcOrd="0" destOrd="2" presId="urn:microsoft.com/office/officeart/2005/8/layout/cycle3"/>
    <dgm:cxn modelId="{5F5DDE47-F768-4BB3-99A4-48EA4DF83D2B}" srcId="{949B029C-ED34-4EAB-930F-0C1035FF33EF}" destId="{1CE19E01-1BE2-4612-B02E-576FE0071910}" srcOrd="0" destOrd="0" parTransId="{A24932B7-C229-4B92-BBB0-268D055A5136}" sibTransId="{AD4DCCE4-C7D4-4B7A-9FB8-D97CC7D4E2C7}"/>
    <dgm:cxn modelId="{7DFCA24D-3F8E-4EAE-A8AA-96A67F5618E3}" type="presOf" srcId="{1CE19E01-1BE2-4612-B02E-576FE0071910}" destId="{5BA1FD0B-AB42-4B54-9B51-6E7F29B12706}" srcOrd="0" destOrd="1" presId="urn:microsoft.com/office/officeart/2005/8/layout/cycle3"/>
    <dgm:cxn modelId="{BE707475-6865-44E4-A615-CA8D367F5E9B}" srcId="{3C3CCEDF-4AB8-41F2-BC6C-BFE7718C5451}" destId="{5C7DE990-5162-487F-A949-B3A5AFAE3BF0}" srcOrd="0" destOrd="0" parTransId="{5780E904-AFF5-40FE-A70C-1C4D8A8CC1C2}" sibTransId="{AAA7BFB9-C5BE-45F7-8387-4159B743FA70}"/>
    <dgm:cxn modelId="{06DE448A-060B-43B4-BAA5-322188A3FF32}" srcId="{949B029C-ED34-4EAB-930F-0C1035FF33EF}" destId="{3C3CCEDF-4AB8-41F2-BC6C-BFE7718C5451}" srcOrd="1" destOrd="0" parTransId="{B9090BFB-E0FF-498F-98D1-60F667D20CBA}" sibTransId="{E02134D8-AA58-4B2D-9B2E-0F1D62C950A0}"/>
    <dgm:cxn modelId="{7AA2DE8B-F6D3-49D0-B58A-2BC45ED0ACFB}" srcId="{B76C8ECC-4BE2-4689-BA64-9F409B4F3AB4}" destId="{949B029C-ED34-4EAB-930F-0C1035FF33EF}" srcOrd="2" destOrd="0" parTransId="{FF381824-4987-4A3C-ABED-555403603534}" sibTransId="{7AAD18C3-7B48-4622-96E8-E0A1D66CA643}"/>
    <dgm:cxn modelId="{6BD020B7-B381-476E-A243-A2FFBBB37448}" srcId="{B76C8ECC-4BE2-4689-BA64-9F409B4F3AB4}" destId="{6EB6C145-1EC4-48B5-A4E8-E7711BB73533}" srcOrd="1" destOrd="0" parTransId="{607FDBA6-2041-431F-84D5-895F6E51F2C0}" sibTransId="{4C7A5707-6DFA-43BA-BD74-6191D0CA667F}"/>
    <dgm:cxn modelId="{1068C9B8-D92A-4FB7-8A2D-9BD98B6A4E40}" type="presOf" srcId="{5C7DE990-5162-487F-A949-B3A5AFAE3BF0}" destId="{5BA1FD0B-AB42-4B54-9B51-6E7F29B12706}" srcOrd="0" destOrd="3" presId="urn:microsoft.com/office/officeart/2005/8/layout/cycle3"/>
    <dgm:cxn modelId="{429C9CC3-D202-4FD9-9D34-F90A671568FB}" srcId="{B76C8ECC-4BE2-4689-BA64-9F409B4F3AB4}" destId="{7CF0C0B0-8F71-41C5-84B7-B652313AA276}" srcOrd="0" destOrd="0" parTransId="{CF1D9BD6-AD37-4983-987A-E954D8A88C6A}" sibTransId="{2967A752-29CC-41FC-8F75-0E8B9D3FD1F1}"/>
    <dgm:cxn modelId="{AD8139CF-1369-4770-B777-9DAB9ED3E9C0}" srcId="{3C3CCEDF-4AB8-41F2-BC6C-BFE7718C5451}" destId="{35E8D2B3-0215-484D-BFBD-403028BDF452}" srcOrd="2" destOrd="0" parTransId="{EF0DDEEB-2DD2-4E2C-8A82-003B8035BBEF}" sibTransId="{8D8FA103-330F-444B-A36C-55211737A509}"/>
    <dgm:cxn modelId="{D762DBD8-DD7F-45B2-81B9-1651E13B384A}" type="presOf" srcId="{43C336D6-D567-468E-AEF7-8EBC353A0A11}" destId="{5BA1FD0B-AB42-4B54-9B51-6E7F29B12706}" srcOrd="0" destOrd="4" presId="urn:microsoft.com/office/officeart/2005/8/layout/cycle3"/>
    <dgm:cxn modelId="{EF089ED9-30BF-4A65-9C58-C6396C5EB21D}" type="presOf" srcId="{949B029C-ED34-4EAB-930F-0C1035FF33EF}" destId="{5BA1FD0B-AB42-4B54-9B51-6E7F29B12706}" srcOrd="0" destOrd="0" presId="urn:microsoft.com/office/officeart/2005/8/layout/cycle3"/>
    <dgm:cxn modelId="{816B35F3-6256-43B5-AF85-EC97F0010652}" type="presOf" srcId="{2967A752-29CC-41FC-8F75-0E8B9D3FD1F1}" destId="{5A3DC85F-287D-4545-87C0-5EF77959B46C}" srcOrd="0" destOrd="0" presId="urn:microsoft.com/office/officeart/2005/8/layout/cycle3"/>
    <dgm:cxn modelId="{ADF71DF9-3B09-4968-A55C-5968827AEE9E}" type="presOf" srcId="{B76C8ECC-4BE2-4689-BA64-9F409B4F3AB4}" destId="{ED0C5B9B-BFD5-46F9-A1A7-549CDFA19BEF}" srcOrd="0" destOrd="0" presId="urn:microsoft.com/office/officeart/2005/8/layout/cycle3"/>
    <dgm:cxn modelId="{A7878EFB-8269-422B-A83B-03C51E3B34D7}" type="presOf" srcId="{35E8D2B3-0215-484D-BFBD-403028BDF452}" destId="{5BA1FD0B-AB42-4B54-9B51-6E7F29B12706}" srcOrd="0" destOrd="5" presId="urn:microsoft.com/office/officeart/2005/8/layout/cycle3"/>
    <dgm:cxn modelId="{76C698FF-747C-40DB-849F-68E7D83A3E46}" type="presOf" srcId="{7CF0C0B0-8F71-41C5-84B7-B652313AA276}" destId="{47D3F804-9E8F-4C4A-93EE-806D5B2DC5EA}" srcOrd="0" destOrd="0" presId="urn:microsoft.com/office/officeart/2005/8/layout/cycle3"/>
    <dgm:cxn modelId="{B6826258-BC1D-4321-9F8B-547AEFD1A4AC}" type="presParOf" srcId="{ED0C5B9B-BFD5-46F9-A1A7-549CDFA19BEF}" destId="{2ED17B66-E3F5-425D-BCE8-A63CA7F4A38F}" srcOrd="0" destOrd="0" presId="urn:microsoft.com/office/officeart/2005/8/layout/cycle3"/>
    <dgm:cxn modelId="{6754BE89-C379-431A-9C79-D870BF14A64D}" type="presParOf" srcId="{2ED17B66-E3F5-425D-BCE8-A63CA7F4A38F}" destId="{47D3F804-9E8F-4C4A-93EE-806D5B2DC5EA}" srcOrd="0" destOrd="0" presId="urn:microsoft.com/office/officeart/2005/8/layout/cycle3"/>
    <dgm:cxn modelId="{ACE3F044-6602-494B-A190-8833E2013CC1}" type="presParOf" srcId="{2ED17B66-E3F5-425D-BCE8-A63CA7F4A38F}" destId="{5A3DC85F-287D-4545-87C0-5EF77959B46C}" srcOrd="1" destOrd="0" presId="urn:microsoft.com/office/officeart/2005/8/layout/cycle3"/>
    <dgm:cxn modelId="{F51E7CB2-DD77-40D4-A4B2-2D9EA25AB78F}" type="presParOf" srcId="{2ED17B66-E3F5-425D-BCE8-A63CA7F4A38F}" destId="{7330E4DC-555E-4DF7-B43C-5064FB9E6148}" srcOrd="2" destOrd="0" presId="urn:microsoft.com/office/officeart/2005/8/layout/cycle3"/>
    <dgm:cxn modelId="{3B6EFBC9-6137-416F-8860-4D521FEC4513}" type="presParOf" srcId="{2ED17B66-E3F5-425D-BCE8-A63CA7F4A38F}" destId="{5BA1FD0B-AB42-4B54-9B51-6E7F29B12706}"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FD7A45-F93A-41FB-8012-B7CE75208DC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8397FB5-22D2-4050-95C3-C578307FB497}">
      <dgm:prSet/>
      <dgm:spPr/>
      <dgm:t>
        <a:bodyPr/>
        <a:lstStyle/>
        <a:p>
          <a:pPr rtl="0"/>
          <a:r>
            <a:rPr lang="en-US" b="0">
              <a:latin typeface="+mj-lt"/>
            </a:rPr>
            <a:t>Priority 1: Coordinated Entry </a:t>
          </a:r>
        </a:p>
      </dgm:t>
    </dgm:pt>
    <dgm:pt modelId="{2492365A-8F26-4005-94A9-402730D5A4B8}" type="parTrans" cxnId="{A175821A-D4E6-41A5-9A04-5E234D7E13D3}">
      <dgm:prSet/>
      <dgm:spPr/>
      <dgm:t>
        <a:bodyPr/>
        <a:lstStyle/>
        <a:p>
          <a:endParaRPr lang="en-US"/>
        </a:p>
      </dgm:t>
    </dgm:pt>
    <dgm:pt modelId="{BB61007C-7EB6-4ADE-A527-AE6DF315EE08}" type="sibTrans" cxnId="{A175821A-D4E6-41A5-9A04-5E234D7E13D3}">
      <dgm:prSet/>
      <dgm:spPr/>
      <dgm:t>
        <a:bodyPr/>
        <a:lstStyle/>
        <a:p>
          <a:endParaRPr lang="en-US"/>
        </a:p>
      </dgm:t>
    </dgm:pt>
    <dgm:pt modelId="{0250DA05-AC5A-477C-AA7F-8410FAC029B0}">
      <dgm:prSet custT="1"/>
      <dgm:spPr/>
      <dgm:t>
        <a:bodyPr/>
        <a:lstStyle/>
        <a:p>
          <a:r>
            <a:rPr lang="en-US" sz="1400" b="1">
              <a:latin typeface="+mn-lt"/>
            </a:rPr>
            <a:t>Goal: </a:t>
          </a:r>
          <a:r>
            <a:rPr lang="en-US" sz="1400">
              <a:latin typeface="+mn-lt"/>
            </a:rPr>
            <a:t>Redesign the coordinated entry, assessment, and prioritization system to center racial equity.</a:t>
          </a:r>
        </a:p>
      </dgm:t>
    </dgm:pt>
    <dgm:pt modelId="{6756F1A3-7E4C-4265-A309-43BE7D33A70E}" type="parTrans" cxnId="{71A02C3B-2953-48A8-B204-5A10E841CECC}">
      <dgm:prSet/>
      <dgm:spPr/>
      <dgm:t>
        <a:bodyPr/>
        <a:lstStyle/>
        <a:p>
          <a:endParaRPr lang="en-US"/>
        </a:p>
      </dgm:t>
    </dgm:pt>
    <dgm:pt modelId="{4DF08E6B-CCDE-41F1-AC94-0695FB5334AA}" type="sibTrans" cxnId="{71A02C3B-2953-48A8-B204-5A10E841CECC}">
      <dgm:prSet/>
      <dgm:spPr/>
      <dgm:t>
        <a:bodyPr/>
        <a:lstStyle/>
        <a:p>
          <a:endParaRPr lang="en-US"/>
        </a:p>
      </dgm:t>
    </dgm:pt>
    <dgm:pt modelId="{05D2E367-7549-4550-BA79-B644B9F56328}">
      <dgm:prSet/>
      <dgm:spPr/>
      <dgm:t>
        <a:bodyPr/>
        <a:lstStyle/>
        <a:p>
          <a:r>
            <a:rPr lang="en-US" b="0">
              <a:latin typeface="+mj-lt"/>
            </a:rPr>
            <a:t>Priority 2: Data </a:t>
          </a:r>
        </a:p>
      </dgm:t>
    </dgm:pt>
    <dgm:pt modelId="{9BFA0095-1614-44CD-8341-6113C262D804}" type="parTrans" cxnId="{1E809B15-1BBB-4570-BA0B-FAA4FF759E75}">
      <dgm:prSet/>
      <dgm:spPr/>
      <dgm:t>
        <a:bodyPr/>
        <a:lstStyle/>
        <a:p>
          <a:endParaRPr lang="en-US"/>
        </a:p>
      </dgm:t>
    </dgm:pt>
    <dgm:pt modelId="{FB065DD5-9B2A-4157-98BC-48FE866195FB}" type="sibTrans" cxnId="{1E809B15-1BBB-4570-BA0B-FAA4FF759E75}">
      <dgm:prSet/>
      <dgm:spPr/>
      <dgm:t>
        <a:bodyPr/>
        <a:lstStyle/>
        <a:p>
          <a:endParaRPr lang="en-US"/>
        </a:p>
      </dgm:t>
    </dgm:pt>
    <dgm:pt modelId="{86E0FE72-4AA2-42C5-8F0C-A253BE761C7E}">
      <dgm:prSet custT="1"/>
      <dgm:spPr/>
      <dgm:t>
        <a:bodyPr/>
        <a:lstStyle/>
        <a:p>
          <a:r>
            <a:rPr lang="en-US" sz="1400" b="1">
              <a:latin typeface="+mn-lt"/>
            </a:rPr>
            <a:t>Goal: </a:t>
          </a:r>
          <a:r>
            <a:rPr lang="en-US" sz="1400">
              <a:latin typeface="+mn-lt"/>
            </a:rPr>
            <a:t>Ensure that the CoC’s homeless population reflects the racial, ethnic, and linguistic diversity of the populations we serve without disparities in performance measures.</a:t>
          </a:r>
        </a:p>
      </dgm:t>
    </dgm:pt>
    <dgm:pt modelId="{BE6A84A9-D411-4019-A7B5-4C519038C42E}" type="parTrans" cxnId="{D53F7139-8E2C-439B-A889-BA4194C827FA}">
      <dgm:prSet/>
      <dgm:spPr/>
      <dgm:t>
        <a:bodyPr/>
        <a:lstStyle/>
        <a:p>
          <a:endParaRPr lang="en-US"/>
        </a:p>
      </dgm:t>
    </dgm:pt>
    <dgm:pt modelId="{64159FEF-D93B-4783-8BEE-9A6791BEEE7A}" type="sibTrans" cxnId="{D53F7139-8E2C-439B-A889-BA4194C827FA}">
      <dgm:prSet/>
      <dgm:spPr/>
      <dgm:t>
        <a:bodyPr/>
        <a:lstStyle/>
        <a:p>
          <a:endParaRPr lang="en-US"/>
        </a:p>
      </dgm:t>
    </dgm:pt>
    <dgm:pt modelId="{5687F8CC-6848-4FD9-A047-155F1E6FABA9}">
      <dgm:prSet/>
      <dgm:spPr/>
      <dgm:t>
        <a:bodyPr/>
        <a:lstStyle/>
        <a:p>
          <a:r>
            <a:rPr lang="en-US" b="0">
              <a:latin typeface="+mj-lt"/>
            </a:rPr>
            <a:t>Priority 3: Organizational Training and Development </a:t>
          </a:r>
        </a:p>
      </dgm:t>
    </dgm:pt>
    <dgm:pt modelId="{58032E98-E4EA-4C56-8EC0-D6963E9FA4DD}" type="parTrans" cxnId="{28587A00-BFE7-408B-950D-7713AD765DD6}">
      <dgm:prSet/>
      <dgm:spPr/>
      <dgm:t>
        <a:bodyPr/>
        <a:lstStyle/>
        <a:p>
          <a:endParaRPr lang="en-US"/>
        </a:p>
      </dgm:t>
    </dgm:pt>
    <dgm:pt modelId="{419F3562-15A2-4803-8FDB-5EC7EE9FB6B5}" type="sibTrans" cxnId="{28587A00-BFE7-408B-950D-7713AD765DD6}">
      <dgm:prSet/>
      <dgm:spPr/>
      <dgm:t>
        <a:bodyPr/>
        <a:lstStyle/>
        <a:p>
          <a:endParaRPr lang="en-US"/>
        </a:p>
      </dgm:t>
    </dgm:pt>
    <dgm:pt modelId="{C998054D-6D3D-4F5C-8313-97AEEFF64693}">
      <dgm:prSet custT="1"/>
      <dgm:spPr/>
      <dgm:t>
        <a:bodyPr/>
        <a:lstStyle/>
        <a:p>
          <a:r>
            <a:rPr lang="en-US" sz="1400" b="1">
              <a:latin typeface="+mn-lt"/>
            </a:rPr>
            <a:t>Goal: </a:t>
          </a:r>
          <a:r>
            <a:rPr lang="en-US" sz="1400">
              <a:latin typeface="+mn-lt"/>
            </a:rPr>
            <a:t>Increase organizational efforts towards anti-racism work and support the hiring, retention, and leadership development of a diverse and inclusive workforce in CoC-funded organizations and partners.</a:t>
          </a:r>
        </a:p>
      </dgm:t>
    </dgm:pt>
    <dgm:pt modelId="{B60A643D-7704-4694-9471-9E149F64E774}" type="parTrans" cxnId="{B13F2C46-E180-4583-BC2D-6A28449622FE}">
      <dgm:prSet/>
      <dgm:spPr/>
      <dgm:t>
        <a:bodyPr/>
        <a:lstStyle/>
        <a:p>
          <a:endParaRPr lang="en-US"/>
        </a:p>
      </dgm:t>
    </dgm:pt>
    <dgm:pt modelId="{194BC512-EEB7-46B9-9002-34F35B391234}" type="sibTrans" cxnId="{B13F2C46-E180-4583-BC2D-6A28449622FE}">
      <dgm:prSet/>
      <dgm:spPr/>
      <dgm:t>
        <a:bodyPr/>
        <a:lstStyle/>
        <a:p>
          <a:endParaRPr lang="en-US"/>
        </a:p>
      </dgm:t>
    </dgm:pt>
    <dgm:pt modelId="{EE25F684-4E9A-4DE3-AC69-2EA559F01A68}">
      <dgm:prSet/>
      <dgm:spPr/>
      <dgm:t>
        <a:bodyPr/>
        <a:lstStyle/>
        <a:p>
          <a:r>
            <a:rPr lang="en-US" b="0">
              <a:latin typeface="+mj-lt"/>
            </a:rPr>
            <a:t>Priority 4: Housing Continuum </a:t>
          </a:r>
        </a:p>
      </dgm:t>
    </dgm:pt>
    <dgm:pt modelId="{88F41822-8FEB-4AA3-9696-23B720D702F5}" type="parTrans" cxnId="{DE2A99E0-7A89-4637-AC6E-980C4DB17030}">
      <dgm:prSet/>
      <dgm:spPr/>
      <dgm:t>
        <a:bodyPr/>
        <a:lstStyle/>
        <a:p>
          <a:endParaRPr lang="en-US"/>
        </a:p>
      </dgm:t>
    </dgm:pt>
    <dgm:pt modelId="{C260C316-1146-4F33-ABAD-DB4EB85F7D2C}" type="sibTrans" cxnId="{DE2A99E0-7A89-4637-AC6E-980C4DB17030}">
      <dgm:prSet/>
      <dgm:spPr/>
      <dgm:t>
        <a:bodyPr/>
        <a:lstStyle/>
        <a:p>
          <a:endParaRPr lang="en-US"/>
        </a:p>
      </dgm:t>
    </dgm:pt>
    <dgm:pt modelId="{1D3ACC8D-D46A-42BE-ABB2-6513DFA002EC}">
      <dgm:prSet custT="1"/>
      <dgm:spPr/>
      <dgm:t>
        <a:bodyPr/>
        <a:lstStyle/>
        <a:p>
          <a:r>
            <a:rPr lang="en-US" sz="1400" b="1">
              <a:latin typeface="+mn-lt"/>
            </a:rPr>
            <a:t>Goal: </a:t>
          </a:r>
          <a:r>
            <a:rPr lang="en-US" sz="1400">
              <a:latin typeface="+mn-lt"/>
            </a:rPr>
            <a:t>Increase shelter capacity and availability of low-barrier housing accessibility for people of color experiencing homelessness.</a:t>
          </a:r>
        </a:p>
      </dgm:t>
    </dgm:pt>
    <dgm:pt modelId="{926D426E-E6C7-46C4-B0E0-A53ED042EFA8}" type="parTrans" cxnId="{A3DC72BC-29BA-41BD-9EAF-9B94B3462B6C}">
      <dgm:prSet/>
      <dgm:spPr/>
      <dgm:t>
        <a:bodyPr/>
        <a:lstStyle/>
        <a:p>
          <a:endParaRPr lang="en-US"/>
        </a:p>
      </dgm:t>
    </dgm:pt>
    <dgm:pt modelId="{244EAF4D-0D80-4C50-B2EF-12025907E0B5}" type="sibTrans" cxnId="{A3DC72BC-29BA-41BD-9EAF-9B94B3462B6C}">
      <dgm:prSet/>
      <dgm:spPr/>
      <dgm:t>
        <a:bodyPr/>
        <a:lstStyle/>
        <a:p>
          <a:endParaRPr lang="en-US"/>
        </a:p>
      </dgm:t>
    </dgm:pt>
    <dgm:pt modelId="{0C202EA4-E7FF-4412-9EE1-50DD215B7C3E}">
      <dgm:prSet/>
      <dgm:spPr/>
      <dgm:t>
        <a:bodyPr/>
        <a:lstStyle/>
        <a:p>
          <a:r>
            <a:rPr lang="en-US" b="0">
              <a:latin typeface="+mj-lt"/>
            </a:rPr>
            <a:t>Priority 5: Lived Experience </a:t>
          </a:r>
        </a:p>
      </dgm:t>
    </dgm:pt>
    <dgm:pt modelId="{78A0F450-356B-4215-96BE-59F805957090}" type="parTrans" cxnId="{81D65D83-A79E-401D-978A-CF4EA093F558}">
      <dgm:prSet/>
      <dgm:spPr/>
      <dgm:t>
        <a:bodyPr/>
        <a:lstStyle/>
        <a:p>
          <a:endParaRPr lang="en-US"/>
        </a:p>
      </dgm:t>
    </dgm:pt>
    <dgm:pt modelId="{FF7991D2-00BF-455E-8AD9-A112C578AA27}" type="sibTrans" cxnId="{81D65D83-A79E-401D-978A-CF4EA093F558}">
      <dgm:prSet/>
      <dgm:spPr/>
      <dgm:t>
        <a:bodyPr/>
        <a:lstStyle/>
        <a:p>
          <a:endParaRPr lang="en-US"/>
        </a:p>
      </dgm:t>
    </dgm:pt>
    <dgm:pt modelId="{09A1E24C-ED25-4C3C-A23A-08BC4B3E5095}">
      <dgm:prSet custT="1"/>
      <dgm:spPr/>
      <dgm:t>
        <a:bodyPr/>
        <a:lstStyle/>
        <a:p>
          <a:r>
            <a:rPr lang="en-US" sz="1400" b="1">
              <a:latin typeface="+mn-lt"/>
            </a:rPr>
            <a:t>Goal: </a:t>
          </a:r>
          <a:r>
            <a:rPr lang="en-US" sz="1400">
              <a:latin typeface="+mn-lt"/>
            </a:rPr>
            <a:t>Bring people with lived experience of homelessness into decision-making roles</a:t>
          </a:r>
        </a:p>
      </dgm:t>
    </dgm:pt>
    <dgm:pt modelId="{98492733-3320-48E7-A870-9D8B4DE9E090}" type="parTrans" cxnId="{E7007AB9-7C98-4930-B9E7-0120F0DB4CE6}">
      <dgm:prSet/>
      <dgm:spPr/>
      <dgm:t>
        <a:bodyPr/>
        <a:lstStyle/>
        <a:p>
          <a:endParaRPr lang="en-US"/>
        </a:p>
      </dgm:t>
    </dgm:pt>
    <dgm:pt modelId="{93DEBED7-5556-4A81-84D5-03C7E1D3783C}" type="sibTrans" cxnId="{E7007AB9-7C98-4930-B9E7-0120F0DB4CE6}">
      <dgm:prSet/>
      <dgm:spPr/>
      <dgm:t>
        <a:bodyPr/>
        <a:lstStyle/>
        <a:p>
          <a:endParaRPr lang="en-US"/>
        </a:p>
      </dgm:t>
    </dgm:pt>
    <dgm:pt modelId="{98CD3D04-B2A6-45A7-95A4-2BA9F4CB9EA5}">
      <dgm:prSet/>
      <dgm:spPr/>
      <dgm:t>
        <a:bodyPr/>
        <a:lstStyle/>
        <a:p>
          <a:r>
            <a:rPr lang="en-US">
              <a:latin typeface="+mj-lt"/>
            </a:rPr>
            <a:t>Priority 6: </a:t>
          </a:r>
          <a:r>
            <a:rPr lang="en-US" b="0">
              <a:latin typeface="+mj-lt"/>
            </a:rPr>
            <a:t>Legislative Policy </a:t>
          </a:r>
        </a:p>
      </dgm:t>
    </dgm:pt>
    <dgm:pt modelId="{F527B768-8480-47C8-BA40-FBB34AB3AC93}" type="parTrans" cxnId="{57C79509-0D1C-4EDD-BB44-F44081EBE815}">
      <dgm:prSet/>
      <dgm:spPr/>
      <dgm:t>
        <a:bodyPr/>
        <a:lstStyle/>
        <a:p>
          <a:endParaRPr lang="en-US"/>
        </a:p>
      </dgm:t>
    </dgm:pt>
    <dgm:pt modelId="{3A5C727B-1EA8-49EA-B31B-F3ECE07BDEDC}" type="sibTrans" cxnId="{57C79509-0D1C-4EDD-BB44-F44081EBE815}">
      <dgm:prSet/>
      <dgm:spPr/>
      <dgm:t>
        <a:bodyPr/>
        <a:lstStyle/>
        <a:p>
          <a:endParaRPr lang="en-US"/>
        </a:p>
      </dgm:t>
    </dgm:pt>
    <dgm:pt modelId="{F04AD96E-4AC2-4AF3-95A0-BAB73CE79F0B}">
      <dgm:prSet custT="1"/>
      <dgm:spPr/>
      <dgm:t>
        <a:bodyPr/>
        <a:lstStyle/>
        <a:p>
          <a:r>
            <a:rPr lang="en-US" sz="1400" b="1">
              <a:latin typeface="+mj-lt"/>
            </a:rPr>
            <a:t>Goal: </a:t>
          </a:r>
          <a:r>
            <a:rPr lang="en-US" sz="1400">
              <a:latin typeface="+mj-lt"/>
            </a:rPr>
            <a:t>Influence local and state policy and funding to support communities of color to prevent and end homelessness.</a:t>
          </a:r>
        </a:p>
      </dgm:t>
    </dgm:pt>
    <dgm:pt modelId="{115CD7D4-70D7-43CE-9B2A-A87E1CB62075}" type="parTrans" cxnId="{BEE6C4DA-8B9A-4A1D-86A8-DC159AAD06D9}">
      <dgm:prSet/>
      <dgm:spPr/>
      <dgm:t>
        <a:bodyPr/>
        <a:lstStyle/>
        <a:p>
          <a:endParaRPr lang="en-US"/>
        </a:p>
      </dgm:t>
    </dgm:pt>
    <dgm:pt modelId="{5F37F859-477E-4E86-A6BA-0928AEC6158C}" type="sibTrans" cxnId="{BEE6C4DA-8B9A-4A1D-86A8-DC159AAD06D9}">
      <dgm:prSet/>
      <dgm:spPr/>
      <dgm:t>
        <a:bodyPr/>
        <a:lstStyle/>
        <a:p>
          <a:endParaRPr lang="en-US"/>
        </a:p>
      </dgm:t>
    </dgm:pt>
    <dgm:pt modelId="{4621DE7B-24B4-4027-B53A-B4EA09D6C87B}" type="pres">
      <dgm:prSet presAssocID="{50FD7A45-F93A-41FB-8012-B7CE75208DCC}" presName="linear" presStyleCnt="0">
        <dgm:presLayoutVars>
          <dgm:animLvl val="lvl"/>
          <dgm:resizeHandles val="exact"/>
        </dgm:presLayoutVars>
      </dgm:prSet>
      <dgm:spPr/>
    </dgm:pt>
    <dgm:pt modelId="{1669CB2A-E9CE-4993-BD0A-B4F5E2BF1232}" type="pres">
      <dgm:prSet presAssocID="{88397FB5-22D2-4050-95C3-C578307FB497}" presName="parentText" presStyleLbl="node1" presStyleIdx="0" presStyleCnt="6">
        <dgm:presLayoutVars>
          <dgm:chMax val="0"/>
          <dgm:bulletEnabled val="1"/>
        </dgm:presLayoutVars>
      </dgm:prSet>
      <dgm:spPr/>
    </dgm:pt>
    <dgm:pt modelId="{CFC7A068-999C-4AFE-BCA8-2A9FF97F532A}" type="pres">
      <dgm:prSet presAssocID="{88397FB5-22D2-4050-95C3-C578307FB497}" presName="childText" presStyleLbl="revTx" presStyleIdx="0" presStyleCnt="6">
        <dgm:presLayoutVars>
          <dgm:bulletEnabled val="1"/>
        </dgm:presLayoutVars>
      </dgm:prSet>
      <dgm:spPr/>
    </dgm:pt>
    <dgm:pt modelId="{5E0B9992-05E8-4447-87AC-90EE6440EBA6}" type="pres">
      <dgm:prSet presAssocID="{05D2E367-7549-4550-BA79-B644B9F56328}" presName="parentText" presStyleLbl="node1" presStyleIdx="1" presStyleCnt="6">
        <dgm:presLayoutVars>
          <dgm:chMax val="0"/>
          <dgm:bulletEnabled val="1"/>
        </dgm:presLayoutVars>
      </dgm:prSet>
      <dgm:spPr/>
    </dgm:pt>
    <dgm:pt modelId="{75F78799-AFB1-4CC9-BC2E-E3C27CE4D01A}" type="pres">
      <dgm:prSet presAssocID="{05D2E367-7549-4550-BA79-B644B9F56328}" presName="childText" presStyleLbl="revTx" presStyleIdx="1" presStyleCnt="6">
        <dgm:presLayoutVars>
          <dgm:bulletEnabled val="1"/>
        </dgm:presLayoutVars>
      </dgm:prSet>
      <dgm:spPr/>
    </dgm:pt>
    <dgm:pt modelId="{DD6A5413-FE2F-47E9-B51B-A67FF463E7C3}" type="pres">
      <dgm:prSet presAssocID="{5687F8CC-6848-4FD9-A047-155F1E6FABA9}" presName="parentText" presStyleLbl="node1" presStyleIdx="2" presStyleCnt="6">
        <dgm:presLayoutVars>
          <dgm:chMax val="0"/>
          <dgm:bulletEnabled val="1"/>
        </dgm:presLayoutVars>
      </dgm:prSet>
      <dgm:spPr/>
    </dgm:pt>
    <dgm:pt modelId="{98B2C55E-BEE5-4BB7-8C90-7F955A0152AC}" type="pres">
      <dgm:prSet presAssocID="{5687F8CC-6848-4FD9-A047-155F1E6FABA9}" presName="childText" presStyleLbl="revTx" presStyleIdx="2" presStyleCnt="6">
        <dgm:presLayoutVars>
          <dgm:bulletEnabled val="1"/>
        </dgm:presLayoutVars>
      </dgm:prSet>
      <dgm:spPr/>
    </dgm:pt>
    <dgm:pt modelId="{9F2C6E08-F5E3-476B-A72A-DEB4C15A8252}" type="pres">
      <dgm:prSet presAssocID="{EE25F684-4E9A-4DE3-AC69-2EA559F01A68}" presName="parentText" presStyleLbl="node1" presStyleIdx="3" presStyleCnt="6">
        <dgm:presLayoutVars>
          <dgm:chMax val="0"/>
          <dgm:bulletEnabled val="1"/>
        </dgm:presLayoutVars>
      </dgm:prSet>
      <dgm:spPr/>
    </dgm:pt>
    <dgm:pt modelId="{50318392-3701-408B-9D16-DF3518560D92}" type="pres">
      <dgm:prSet presAssocID="{EE25F684-4E9A-4DE3-AC69-2EA559F01A68}" presName="childText" presStyleLbl="revTx" presStyleIdx="3" presStyleCnt="6">
        <dgm:presLayoutVars>
          <dgm:bulletEnabled val="1"/>
        </dgm:presLayoutVars>
      </dgm:prSet>
      <dgm:spPr/>
    </dgm:pt>
    <dgm:pt modelId="{09A68A81-CACF-4128-AED2-0DB330EDBB14}" type="pres">
      <dgm:prSet presAssocID="{0C202EA4-E7FF-4412-9EE1-50DD215B7C3E}" presName="parentText" presStyleLbl="node1" presStyleIdx="4" presStyleCnt="6">
        <dgm:presLayoutVars>
          <dgm:chMax val="0"/>
          <dgm:bulletEnabled val="1"/>
        </dgm:presLayoutVars>
      </dgm:prSet>
      <dgm:spPr/>
    </dgm:pt>
    <dgm:pt modelId="{17989B2A-FE1E-4D1D-909F-6175E7883CB3}" type="pres">
      <dgm:prSet presAssocID="{0C202EA4-E7FF-4412-9EE1-50DD215B7C3E}" presName="childText" presStyleLbl="revTx" presStyleIdx="4" presStyleCnt="6">
        <dgm:presLayoutVars>
          <dgm:bulletEnabled val="1"/>
        </dgm:presLayoutVars>
      </dgm:prSet>
      <dgm:spPr/>
    </dgm:pt>
    <dgm:pt modelId="{D5ED0DBB-B9B1-49D7-82D5-36EEC05E0202}" type="pres">
      <dgm:prSet presAssocID="{98CD3D04-B2A6-45A7-95A4-2BA9F4CB9EA5}" presName="parentText" presStyleLbl="node1" presStyleIdx="5" presStyleCnt="6">
        <dgm:presLayoutVars>
          <dgm:chMax val="0"/>
          <dgm:bulletEnabled val="1"/>
        </dgm:presLayoutVars>
      </dgm:prSet>
      <dgm:spPr/>
    </dgm:pt>
    <dgm:pt modelId="{CA28C5BA-8236-4412-BE3D-C5D477FB2ED0}" type="pres">
      <dgm:prSet presAssocID="{98CD3D04-B2A6-45A7-95A4-2BA9F4CB9EA5}" presName="childText" presStyleLbl="revTx" presStyleIdx="5" presStyleCnt="6">
        <dgm:presLayoutVars>
          <dgm:bulletEnabled val="1"/>
        </dgm:presLayoutVars>
      </dgm:prSet>
      <dgm:spPr/>
    </dgm:pt>
  </dgm:ptLst>
  <dgm:cxnLst>
    <dgm:cxn modelId="{28587A00-BFE7-408B-950D-7713AD765DD6}" srcId="{50FD7A45-F93A-41FB-8012-B7CE75208DCC}" destId="{5687F8CC-6848-4FD9-A047-155F1E6FABA9}" srcOrd="2" destOrd="0" parTransId="{58032E98-E4EA-4C56-8EC0-D6963E9FA4DD}" sibTransId="{419F3562-15A2-4803-8FDB-5EC7EE9FB6B5}"/>
    <dgm:cxn modelId="{5C0FFC07-F05F-4350-A627-B4DC8CDFD3EE}" type="presOf" srcId="{1D3ACC8D-D46A-42BE-ABB2-6513DFA002EC}" destId="{50318392-3701-408B-9D16-DF3518560D92}" srcOrd="0" destOrd="0" presId="urn:microsoft.com/office/officeart/2005/8/layout/vList2"/>
    <dgm:cxn modelId="{57C79509-0D1C-4EDD-BB44-F44081EBE815}" srcId="{50FD7A45-F93A-41FB-8012-B7CE75208DCC}" destId="{98CD3D04-B2A6-45A7-95A4-2BA9F4CB9EA5}" srcOrd="5" destOrd="0" parTransId="{F527B768-8480-47C8-BA40-FBB34AB3AC93}" sibTransId="{3A5C727B-1EA8-49EA-B31B-F3ECE07BDEDC}"/>
    <dgm:cxn modelId="{1E809B15-1BBB-4570-BA0B-FAA4FF759E75}" srcId="{50FD7A45-F93A-41FB-8012-B7CE75208DCC}" destId="{05D2E367-7549-4550-BA79-B644B9F56328}" srcOrd="1" destOrd="0" parTransId="{9BFA0095-1614-44CD-8341-6113C262D804}" sibTransId="{FB065DD5-9B2A-4157-98BC-48FE866195FB}"/>
    <dgm:cxn modelId="{A175821A-D4E6-41A5-9A04-5E234D7E13D3}" srcId="{50FD7A45-F93A-41FB-8012-B7CE75208DCC}" destId="{88397FB5-22D2-4050-95C3-C578307FB497}" srcOrd="0" destOrd="0" parTransId="{2492365A-8F26-4005-94A9-402730D5A4B8}" sibTransId="{BB61007C-7EB6-4ADE-A527-AE6DF315EE08}"/>
    <dgm:cxn modelId="{AC45D923-1E5F-4F90-A7DF-43CCDD749BF1}" type="presOf" srcId="{EE25F684-4E9A-4DE3-AC69-2EA559F01A68}" destId="{9F2C6E08-F5E3-476B-A72A-DEB4C15A8252}" srcOrd="0" destOrd="0" presId="urn:microsoft.com/office/officeart/2005/8/layout/vList2"/>
    <dgm:cxn modelId="{2F43922F-917E-4D82-9E87-9435D9D54430}" type="presOf" srcId="{05D2E367-7549-4550-BA79-B644B9F56328}" destId="{5E0B9992-05E8-4447-87AC-90EE6440EBA6}" srcOrd="0" destOrd="0" presId="urn:microsoft.com/office/officeart/2005/8/layout/vList2"/>
    <dgm:cxn modelId="{D53F7139-8E2C-439B-A889-BA4194C827FA}" srcId="{05D2E367-7549-4550-BA79-B644B9F56328}" destId="{86E0FE72-4AA2-42C5-8F0C-A253BE761C7E}" srcOrd="0" destOrd="0" parTransId="{BE6A84A9-D411-4019-A7B5-4C519038C42E}" sibTransId="{64159FEF-D93B-4783-8BEE-9A6791BEEE7A}"/>
    <dgm:cxn modelId="{71A02C3B-2953-48A8-B204-5A10E841CECC}" srcId="{88397FB5-22D2-4050-95C3-C578307FB497}" destId="{0250DA05-AC5A-477C-AA7F-8410FAC029B0}" srcOrd="0" destOrd="0" parTransId="{6756F1A3-7E4C-4265-A309-43BE7D33A70E}" sibTransId="{4DF08E6B-CCDE-41F1-AC94-0695FB5334AA}"/>
    <dgm:cxn modelId="{0A7D3160-4D54-43EE-A8F8-6D85A07C4E44}" type="presOf" srcId="{0250DA05-AC5A-477C-AA7F-8410FAC029B0}" destId="{CFC7A068-999C-4AFE-BCA8-2A9FF97F532A}" srcOrd="0" destOrd="0" presId="urn:microsoft.com/office/officeart/2005/8/layout/vList2"/>
    <dgm:cxn modelId="{B13F2C46-E180-4583-BC2D-6A28449622FE}" srcId="{5687F8CC-6848-4FD9-A047-155F1E6FABA9}" destId="{C998054D-6D3D-4F5C-8313-97AEEFF64693}" srcOrd="0" destOrd="0" parTransId="{B60A643D-7704-4694-9471-9E149F64E774}" sibTransId="{194BC512-EEB7-46B9-9002-34F35B391234}"/>
    <dgm:cxn modelId="{75761F48-BF90-4DA0-8956-4C224594074C}" type="presOf" srcId="{88397FB5-22D2-4050-95C3-C578307FB497}" destId="{1669CB2A-E9CE-4993-BD0A-B4F5E2BF1232}" srcOrd="0" destOrd="0" presId="urn:microsoft.com/office/officeart/2005/8/layout/vList2"/>
    <dgm:cxn modelId="{05982168-77DC-4512-A802-660C77BC189D}" type="presOf" srcId="{86E0FE72-4AA2-42C5-8F0C-A253BE761C7E}" destId="{75F78799-AFB1-4CC9-BC2E-E3C27CE4D01A}" srcOrd="0" destOrd="0" presId="urn:microsoft.com/office/officeart/2005/8/layout/vList2"/>
    <dgm:cxn modelId="{8D736079-7560-4986-A920-B58DF9F60C48}" type="presOf" srcId="{50FD7A45-F93A-41FB-8012-B7CE75208DCC}" destId="{4621DE7B-24B4-4027-B53A-B4EA09D6C87B}" srcOrd="0" destOrd="0" presId="urn:microsoft.com/office/officeart/2005/8/layout/vList2"/>
    <dgm:cxn modelId="{81D65D83-A79E-401D-978A-CF4EA093F558}" srcId="{50FD7A45-F93A-41FB-8012-B7CE75208DCC}" destId="{0C202EA4-E7FF-4412-9EE1-50DD215B7C3E}" srcOrd="4" destOrd="0" parTransId="{78A0F450-356B-4215-96BE-59F805957090}" sibTransId="{FF7991D2-00BF-455E-8AD9-A112C578AA27}"/>
    <dgm:cxn modelId="{4E853A84-04A7-49C7-8D03-4DA669E65BCA}" type="presOf" srcId="{09A1E24C-ED25-4C3C-A23A-08BC4B3E5095}" destId="{17989B2A-FE1E-4D1D-909F-6175E7883CB3}" srcOrd="0" destOrd="0" presId="urn:microsoft.com/office/officeart/2005/8/layout/vList2"/>
    <dgm:cxn modelId="{89928B93-F5B0-4CFA-8875-97F90C6454E3}" type="presOf" srcId="{F04AD96E-4AC2-4AF3-95A0-BAB73CE79F0B}" destId="{CA28C5BA-8236-4412-BE3D-C5D477FB2ED0}" srcOrd="0" destOrd="0" presId="urn:microsoft.com/office/officeart/2005/8/layout/vList2"/>
    <dgm:cxn modelId="{4DB1B893-B59F-4B62-A223-A4627DBD6E3B}" type="presOf" srcId="{98CD3D04-B2A6-45A7-95A4-2BA9F4CB9EA5}" destId="{D5ED0DBB-B9B1-49D7-82D5-36EEC05E0202}" srcOrd="0" destOrd="0" presId="urn:microsoft.com/office/officeart/2005/8/layout/vList2"/>
    <dgm:cxn modelId="{EDAC6895-F649-4C38-BBA4-AF6F240D3E4A}" type="presOf" srcId="{C998054D-6D3D-4F5C-8313-97AEEFF64693}" destId="{98B2C55E-BEE5-4BB7-8C90-7F955A0152AC}" srcOrd="0" destOrd="0" presId="urn:microsoft.com/office/officeart/2005/8/layout/vList2"/>
    <dgm:cxn modelId="{07FEB9B1-A856-4EB6-B27F-712D75390EFD}" type="presOf" srcId="{0C202EA4-E7FF-4412-9EE1-50DD215B7C3E}" destId="{09A68A81-CACF-4128-AED2-0DB330EDBB14}" srcOrd="0" destOrd="0" presId="urn:microsoft.com/office/officeart/2005/8/layout/vList2"/>
    <dgm:cxn modelId="{E7007AB9-7C98-4930-B9E7-0120F0DB4CE6}" srcId="{0C202EA4-E7FF-4412-9EE1-50DD215B7C3E}" destId="{09A1E24C-ED25-4C3C-A23A-08BC4B3E5095}" srcOrd="0" destOrd="0" parTransId="{98492733-3320-48E7-A870-9D8B4DE9E090}" sibTransId="{93DEBED7-5556-4A81-84D5-03C7E1D3783C}"/>
    <dgm:cxn modelId="{A3DC72BC-29BA-41BD-9EAF-9B94B3462B6C}" srcId="{EE25F684-4E9A-4DE3-AC69-2EA559F01A68}" destId="{1D3ACC8D-D46A-42BE-ABB2-6513DFA002EC}" srcOrd="0" destOrd="0" parTransId="{926D426E-E6C7-46C4-B0E0-A53ED042EFA8}" sibTransId="{244EAF4D-0D80-4C50-B2EF-12025907E0B5}"/>
    <dgm:cxn modelId="{BEE6C4DA-8B9A-4A1D-86A8-DC159AAD06D9}" srcId="{98CD3D04-B2A6-45A7-95A4-2BA9F4CB9EA5}" destId="{F04AD96E-4AC2-4AF3-95A0-BAB73CE79F0B}" srcOrd="0" destOrd="0" parTransId="{115CD7D4-70D7-43CE-9B2A-A87E1CB62075}" sibTransId="{5F37F859-477E-4E86-A6BA-0928AEC6158C}"/>
    <dgm:cxn modelId="{DE2A99E0-7A89-4637-AC6E-980C4DB17030}" srcId="{50FD7A45-F93A-41FB-8012-B7CE75208DCC}" destId="{EE25F684-4E9A-4DE3-AC69-2EA559F01A68}" srcOrd="3" destOrd="0" parTransId="{88F41822-8FEB-4AA3-9696-23B720D702F5}" sibTransId="{C260C316-1146-4F33-ABAD-DB4EB85F7D2C}"/>
    <dgm:cxn modelId="{0C5612E7-F7D5-4D9D-9E59-C11B55A1C752}" type="presOf" srcId="{5687F8CC-6848-4FD9-A047-155F1E6FABA9}" destId="{DD6A5413-FE2F-47E9-B51B-A67FF463E7C3}" srcOrd="0" destOrd="0" presId="urn:microsoft.com/office/officeart/2005/8/layout/vList2"/>
    <dgm:cxn modelId="{3114C67C-9682-4CE5-9EBE-EE47E652F67F}" type="presParOf" srcId="{4621DE7B-24B4-4027-B53A-B4EA09D6C87B}" destId="{1669CB2A-E9CE-4993-BD0A-B4F5E2BF1232}" srcOrd="0" destOrd="0" presId="urn:microsoft.com/office/officeart/2005/8/layout/vList2"/>
    <dgm:cxn modelId="{E68773A9-ECF2-422A-B5D5-00B449BE24D5}" type="presParOf" srcId="{4621DE7B-24B4-4027-B53A-B4EA09D6C87B}" destId="{CFC7A068-999C-4AFE-BCA8-2A9FF97F532A}" srcOrd="1" destOrd="0" presId="urn:microsoft.com/office/officeart/2005/8/layout/vList2"/>
    <dgm:cxn modelId="{3A7DEA86-3808-4372-9463-E4B185A4C938}" type="presParOf" srcId="{4621DE7B-24B4-4027-B53A-B4EA09D6C87B}" destId="{5E0B9992-05E8-4447-87AC-90EE6440EBA6}" srcOrd="2" destOrd="0" presId="urn:microsoft.com/office/officeart/2005/8/layout/vList2"/>
    <dgm:cxn modelId="{34C61F8E-BE0D-4A31-8C72-992A13A6B818}" type="presParOf" srcId="{4621DE7B-24B4-4027-B53A-B4EA09D6C87B}" destId="{75F78799-AFB1-4CC9-BC2E-E3C27CE4D01A}" srcOrd="3" destOrd="0" presId="urn:microsoft.com/office/officeart/2005/8/layout/vList2"/>
    <dgm:cxn modelId="{64028521-B975-43B7-BBEF-D91B6263C186}" type="presParOf" srcId="{4621DE7B-24B4-4027-B53A-B4EA09D6C87B}" destId="{DD6A5413-FE2F-47E9-B51B-A67FF463E7C3}" srcOrd="4" destOrd="0" presId="urn:microsoft.com/office/officeart/2005/8/layout/vList2"/>
    <dgm:cxn modelId="{E8820DBE-AA15-49B6-A82A-9B63717DAA70}" type="presParOf" srcId="{4621DE7B-24B4-4027-B53A-B4EA09D6C87B}" destId="{98B2C55E-BEE5-4BB7-8C90-7F955A0152AC}" srcOrd="5" destOrd="0" presId="urn:microsoft.com/office/officeart/2005/8/layout/vList2"/>
    <dgm:cxn modelId="{13B8C4F6-CA8E-49B6-82BC-4962081827AB}" type="presParOf" srcId="{4621DE7B-24B4-4027-B53A-B4EA09D6C87B}" destId="{9F2C6E08-F5E3-476B-A72A-DEB4C15A8252}" srcOrd="6" destOrd="0" presId="urn:microsoft.com/office/officeart/2005/8/layout/vList2"/>
    <dgm:cxn modelId="{4AE21B0F-FB90-4612-872D-61C5950D33FA}" type="presParOf" srcId="{4621DE7B-24B4-4027-B53A-B4EA09D6C87B}" destId="{50318392-3701-408B-9D16-DF3518560D92}" srcOrd="7" destOrd="0" presId="urn:microsoft.com/office/officeart/2005/8/layout/vList2"/>
    <dgm:cxn modelId="{FDAA4C0C-9611-4569-8659-05EDDE36A0A8}" type="presParOf" srcId="{4621DE7B-24B4-4027-B53A-B4EA09D6C87B}" destId="{09A68A81-CACF-4128-AED2-0DB330EDBB14}" srcOrd="8" destOrd="0" presId="urn:microsoft.com/office/officeart/2005/8/layout/vList2"/>
    <dgm:cxn modelId="{0F5B9397-2514-4ADB-B171-8319763D4053}" type="presParOf" srcId="{4621DE7B-24B4-4027-B53A-B4EA09D6C87B}" destId="{17989B2A-FE1E-4D1D-909F-6175E7883CB3}" srcOrd="9" destOrd="0" presId="urn:microsoft.com/office/officeart/2005/8/layout/vList2"/>
    <dgm:cxn modelId="{82C30DED-3FA1-4EB2-BC1D-733E185E5DAF}" type="presParOf" srcId="{4621DE7B-24B4-4027-B53A-B4EA09D6C87B}" destId="{D5ED0DBB-B9B1-49D7-82D5-36EEC05E0202}" srcOrd="10" destOrd="0" presId="urn:microsoft.com/office/officeart/2005/8/layout/vList2"/>
    <dgm:cxn modelId="{E50F982D-19CB-4D20-AAE4-1A6796915D64}" type="presParOf" srcId="{4621DE7B-24B4-4027-B53A-B4EA09D6C87B}" destId="{CA28C5BA-8236-4412-BE3D-C5D477FB2ED0}"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85ACC5-04AC-48BE-8CD4-5696C5289AA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BD1107E-CAAE-4498-99DC-D25EF690D609}">
      <dgm:prSet/>
      <dgm:spPr/>
      <dgm:t>
        <a:bodyPr/>
        <a:lstStyle/>
        <a:p>
          <a:r>
            <a:rPr lang="en-US"/>
            <a:t>Coordinated Entry</a:t>
          </a:r>
        </a:p>
      </dgm:t>
    </dgm:pt>
    <dgm:pt modelId="{198CDBC8-DBB9-42E0-B33B-B0FC9DBAC9F9}" type="parTrans" cxnId="{B99BA766-CCF5-4469-B471-B4BAA1E41113}">
      <dgm:prSet/>
      <dgm:spPr/>
      <dgm:t>
        <a:bodyPr/>
        <a:lstStyle/>
        <a:p>
          <a:endParaRPr lang="en-US"/>
        </a:p>
      </dgm:t>
    </dgm:pt>
    <dgm:pt modelId="{F31262E7-A369-4FBE-8918-45E4166159BB}" type="sibTrans" cxnId="{B99BA766-CCF5-4469-B471-B4BAA1E41113}">
      <dgm:prSet/>
      <dgm:spPr/>
      <dgm:t>
        <a:bodyPr/>
        <a:lstStyle/>
        <a:p>
          <a:endParaRPr lang="en-US"/>
        </a:p>
      </dgm:t>
    </dgm:pt>
    <dgm:pt modelId="{A5AA26AF-101E-4942-9E64-D4AB5C2E7845}">
      <dgm:prSet/>
      <dgm:spPr/>
      <dgm:t>
        <a:bodyPr/>
        <a:lstStyle/>
        <a:p>
          <a:pPr rtl="0"/>
          <a:r>
            <a:rPr lang="en-US"/>
            <a:t>Expansion of the </a:t>
          </a:r>
          <a:r>
            <a:rPr lang="en-US">
              <a:latin typeface="Trebuchet MS" panose="020B0603020202020204"/>
            </a:rPr>
            <a:t>experience and expertise of assessors </a:t>
          </a:r>
          <a:endParaRPr lang="en-US"/>
        </a:p>
      </dgm:t>
    </dgm:pt>
    <dgm:pt modelId="{59AC7322-D476-48A7-9971-4D000D838BDA}" type="parTrans" cxnId="{AC42244B-A85A-4CBF-A82D-D1EDCFD96265}">
      <dgm:prSet/>
      <dgm:spPr/>
      <dgm:t>
        <a:bodyPr/>
        <a:lstStyle/>
        <a:p>
          <a:endParaRPr lang="en-US"/>
        </a:p>
      </dgm:t>
    </dgm:pt>
    <dgm:pt modelId="{508F42E6-EDB3-4D00-B241-86F4C7601BB7}" type="sibTrans" cxnId="{AC42244B-A85A-4CBF-A82D-D1EDCFD96265}">
      <dgm:prSet/>
      <dgm:spPr/>
      <dgm:t>
        <a:bodyPr/>
        <a:lstStyle/>
        <a:p>
          <a:endParaRPr lang="en-US"/>
        </a:p>
      </dgm:t>
    </dgm:pt>
    <dgm:pt modelId="{08637D10-8A5B-49FA-B48F-F08422BF3FC0}">
      <dgm:prSet/>
      <dgm:spPr/>
      <dgm:t>
        <a:bodyPr/>
        <a:lstStyle/>
        <a:p>
          <a:r>
            <a:rPr lang="en-US"/>
            <a:t>Data</a:t>
          </a:r>
        </a:p>
      </dgm:t>
    </dgm:pt>
    <dgm:pt modelId="{0FB5EF1A-F81C-436E-A906-322413CCDCB2}" type="parTrans" cxnId="{074B086D-54F2-4D61-9EAC-863943973FCD}">
      <dgm:prSet/>
      <dgm:spPr/>
      <dgm:t>
        <a:bodyPr/>
        <a:lstStyle/>
        <a:p>
          <a:endParaRPr lang="en-US"/>
        </a:p>
      </dgm:t>
    </dgm:pt>
    <dgm:pt modelId="{40620FCA-B306-4166-888E-73F3AAE82901}" type="sibTrans" cxnId="{074B086D-54F2-4D61-9EAC-863943973FCD}">
      <dgm:prSet/>
      <dgm:spPr/>
      <dgm:t>
        <a:bodyPr/>
        <a:lstStyle/>
        <a:p>
          <a:endParaRPr lang="en-US"/>
        </a:p>
      </dgm:t>
    </dgm:pt>
    <dgm:pt modelId="{53A8F750-3311-4F8D-9419-EEDF7C717D48}">
      <dgm:prSet/>
      <dgm:spPr/>
      <dgm:t>
        <a:bodyPr/>
        <a:lstStyle/>
        <a:p>
          <a:r>
            <a:rPr lang="en-US"/>
            <a:t>Racial disparities analysis of the new CE tool</a:t>
          </a:r>
        </a:p>
      </dgm:t>
    </dgm:pt>
    <dgm:pt modelId="{1BB49D67-D2ED-4020-A333-9B3F603DDC8C}" type="parTrans" cxnId="{B8E47689-8B68-48FA-B352-BD610109F309}">
      <dgm:prSet/>
      <dgm:spPr/>
      <dgm:t>
        <a:bodyPr/>
        <a:lstStyle/>
        <a:p>
          <a:endParaRPr lang="en-US"/>
        </a:p>
      </dgm:t>
    </dgm:pt>
    <dgm:pt modelId="{B431A94E-0DB4-4861-B8CC-F9A22BE3D889}" type="sibTrans" cxnId="{B8E47689-8B68-48FA-B352-BD610109F309}">
      <dgm:prSet/>
      <dgm:spPr/>
      <dgm:t>
        <a:bodyPr/>
        <a:lstStyle/>
        <a:p>
          <a:endParaRPr lang="en-US"/>
        </a:p>
      </dgm:t>
    </dgm:pt>
    <dgm:pt modelId="{171DC864-1B29-4349-A84A-49393C691F75}">
      <dgm:prSet/>
      <dgm:spPr/>
      <dgm:t>
        <a:bodyPr/>
        <a:lstStyle/>
        <a:p>
          <a:r>
            <a:rPr lang="en-US"/>
            <a:t>Membership survey &amp; evaluation, charters and surveys</a:t>
          </a:r>
        </a:p>
      </dgm:t>
    </dgm:pt>
    <dgm:pt modelId="{1F2D3CD2-6C9C-4D7F-8513-CA3894D69EEA}" type="parTrans" cxnId="{C3ED4B96-A56F-47A5-9705-219DE6DF26DD}">
      <dgm:prSet/>
      <dgm:spPr/>
      <dgm:t>
        <a:bodyPr/>
        <a:lstStyle/>
        <a:p>
          <a:endParaRPr lang="en-US"/>
        </a:p>
      </dgm:t>
    </dgm:pt>
    <dgm:pt modelId="{BAD7AACE-D5E2-49F6-A949-2B05ADD206FB}" type="sibTrans" cxnId="{C3ED4B96-A56F-47A5-9705-219DE6DF26DD}">
      <dgm:prSet/>
      <dgm:spPr/>
      <dgm:t>
        <a:bodyPr/>
        <a:lstStyle/>
        <a:p>
          <a:endParaRPr lang="en-US"/>
        </a:p>
      </dgm:t>
    </dgm:pt>
    <dgm:pt modelId="{B141D1F3-7CB7-4696-81E7-719DEE3702ED}">
      <dgm:prSet/>
      <dgm:spPr/>
      <dgm:t>
        <a:bodyPr/>
        <a:lstStyle/>
        <a:p>
          <a:r>
            <a:rPr lang="en-US"/>
            <a:t>Housing Continuum</a:t>
          </a:r>
        </a:p>
      </dgm:t>
    </dgm:pt>
    <dgm:pt modelId="{6C6E2977-23F4-4CE7-993F-DFC5DC7B546C}" type="parTrans" cxnId="{E89FEEB9-6963-4F3E-9911-124D8CBC7362}">
      <dgm:prSet/>
      <dgm:spPr/>
      <dgm:t>
        <a:bodyPr/>
        <a:lstStyle/>
        <a:p>
          <a:endParaRPr lang="en-US"/>
        </a:p>
      </dgm:t>
    </dgm:pt>
    <dgm:pt modelId="{1EA28E5D-E2B1-4371-9019-A5A116663B91}" type="sibTrans" cxnId="{E89FEEB9-6963-4F3E-9911-124D8CBC7362}">
      <dgm:prSet/>
      <dgm:spPr/>
      <dgm:t>
        <a:bodyPr/>
        <a:lstStyle/>
        <a:p>
          <a:endParaRPr lang="en-US"/>
        </a:p>
      </dgm:t>
    </dgm:pt>
    <dgm:pt modelId="{F69093A9-AB97-43D8-B877-B44E61BAD8CB}">
      <dgm:prSet/>
      <dgm:spPr/>
      <dgm:t>
        <a:bodyPr/>
        <a:lstStyle/>
        <a:p>
          <a:r>
            <a:rPr lang="en-US"/>
            <a:t>Engaging the community in efforts for housing development with an equity lens</a:t>
          </a:r>
        </a:p>
      </dgm:t>
    </dgm:pt>
    <dgm:pt modelId="{858495BD-5ABF-415A-9613-526E006930DC}" type="parTrans" cxnId="{5600A351-AC8C-4722-BA3E-DCAE9D66B48A}">
      <dgm:prSet/>
      <dgm:spPr/>
      <dgm:t>
        <a:bodyPr/>
        <a:lstStyle/>
        <a:p>
          <a:endParaRPr lang="en-US"/>
        </a:p>
      </dgm:t>
    </dgm:pt>
    <dgm:pt modelId="{9C5C8F3D-9C47-47A6-B444-70DBD2E2C552}" type="sibTrans" cxnId="{5600A351-AC8C-4722-BA3E-DCAE9D66B48A}">
      <dgm:prSet/>
      <dgm:spPr/>
      <dgm:t>
        <a:bodyPr/>
        <a:lstStyle/>
        <a:p>
          <a:endParaRPr lang="en-US"/>
        </a:p>
      </dgm:t>
    </dgm:pt>
    <dgm:pt modelId="{B65EFBE2-425D-4E55-94D3-B88F190B8E42}">
      <dgm:prSet/>
      <dgm:spPr/>
      <dgm:t>
        <a:bodyPr/>
        <a:lstStyle/>
        <a:p>
          <a:r>
            <a:rPr lang="en-US"/>
            <a:t>Lived Experience</a:t>
          </a:r>
        </a:p>
      </dgm:t>
    </dgm:pt>
    <dgm:pt modelId="{8B46E32F-37D8-455F-A60B-B040EC1C2AED}" type="parTrans" cxnId="{80F89444-C34D-4E12-8D52-0CBD5D102AA2}">
      <dgm:prSet/>
      <dgm:spPr/>
      <dgm:t>
        <a:bodyPr/>
        <a:lstStyle/>
        <a:p>
          <a:endParaRPr lang="en-US"/>
        </a:p>
      </dgm:t>
    </dgm:pt>
    <dgm:pt modelId="{49F07651-5CB4-49E2-9AFA-993DADBD7CB3}" type="sibTrans" cxnId="{80F89444-C34D-4E12-8D52-0CBD5D102AA2}">
      <dgm:prSet/>
      <dgm:spPr/>
      <dgm:t>
        <a:bodyPr/>
        <a:lstStyle/>
        <a:p>
          <a:endParaRPr lang="en-US"/>
        </a:p>
      </dgm:t>
    </dgm:pt>
    <dgm:pt modelId="{114AFAA3-6470-4D9B-BF3D-035E294D03AB}">
      <dgm:prSet/>
      <dgm:spPr/>
      <dgm:t>
        <a:bodyPr/>
        <a:lstStyle/>
        <a:p>
          <a:r>
            <a:rPr lang="en-US"/>
            <a:t>Recruitment/building community partnerships</a:t>
          </a:r>
        </a:p>
      </dgm:t>
    </dgm:pt>
    <dgm:pt modelId="{E6A56CA8-5BD5-4C7E-9CAF-DD952BEF5288}" type="parTrans" cxnId="{20A09172-53F0-42D8-8CC8-2FDED5EF1E15}">
      <dgm:prSet/>
      <dgm:spPr/>
      <dgm:t>
        <a:bodyPr/>
        <a:lstStyle/>
        <a:p>
          <a:endParaRPr lang="en-US"/>
        </a:p>
      </dgm:t>
    </dgm:pt>
    <dgm:pt modelId="{F562DD43-9E53-44AA-AB3F-EA682E452C7F}" type="sibTrans" cxnId="{20A09172-53F0-42D8-8CC8-2FDED5EF1E15}">
      <dgm:prSet/>
      <dgm:spPr/>
      <dgm:t>
        <a:bodyPr/>
        <a:lstStyle/>
        <a:p>
          <a:endParaRPr lang="en-US"/>
        </a:p>
      </dgm:t>
    </dgm:pt>
    <dgm:pt modelId="{F9D59697-499F-43F8-A5F0-CBF08891AB9F}">
      <dgm:prSet/>
      <dgm:spPr/>
      <dgm:t>
        <a:bodyPr/>
        <a:lstStyle/>
        <a:p>
          <a:r>
            <a:rPr lang="en-US"/>
            <a:t>Legislative Policy</a:t>
          </a:r>
        </a:p>
      </dgm:t>
    </dgm:pt>
    <dgm:pt modelId="{BFFF426D-9F46-4CA8-82A5-CDC2ABA693AB}" type="parTrans" cxnId="{33C9200D-14E4-433A-9338-EEA00FC3DD7F}">
      <dgm:prSet/>
      <dgm:spPr/>
      <dgm:t>
        <a:bodyPr/>
        <a:lstStyle/>
        <a:p>
          <a:endParaRPr lang="en-US"/>
        </a:p>
      </dgm:t>
    </dgm:pt>
    <dgm:pt modelId="{F559B94B-E0EF-4126-995E-A41342F83202}" type="sibTrans" cxnId="{33C9200D-14E4-433A-9338-EEA00FC3DD7F}">
      <dgm:prSet/>
      <dgm:spPr/>
      <dgm:t>
        <a:bodyPr/>
        <a:lstStyle/>
        <a:p>
          <a:endParaRPr lang="en-US"/>
        </a:p>
      </dgm:t>
    </dgm:pt>
    <dgm:pt modelId="{05DB44B8-7623-44BC-BB64-DA278DE436FE}">
      <dgm:prSet/>
      <dgm:spPr/>
      <dgm:t>
        <a:bodyPr/>
        <a:lstStyle/>
        <a:p>
          <a:pPr rtl="0"/>
          <a:r>
            <a:rPr lang="en-US"/>
            <a:t>COVID-19 Housing Equity </a:t>
          </a:r>
          <a:r>
            <a:rPr lang="en-US">
              <a:latin typeface="Trebuchet MS" panose="020B0603020202020204"/>
            </a:rPr>
            <a:t>Bill, </a:t>
          </a:r>
          <a:r>
            <a:rPr lang="en-US"/>
            <a:t>Right to Counsel in Evictions</a:t>
          </a:r>
          <a:r>
            <a:rPr lang="en-US">
              <a:latin typeface="Trebuchet MS" panose="020B0603020202020204"/>
            </a:rPr>
            <a:t>, etc.</a:t>
          </a:r>
          <a:endParaRPr lang="en-US"/>
        </a:p>
      </dgm:t>
    </dgm:pt>
    <dgm:pt modelId="{8696DE60-FAF0-4342-9130-6768945DC090}" type="parTrans" cxnId="{3158FBAB-4BEC-4495-9CEB-04D89906D148}">
      <dgm:prSet/>
      <dgm:spPr/>
      <dgm:t>
        <a:bodyPr/>
        <a:lstStyle/>
        <a:p>
          <a:endParaRPr lang="en-US"/>
        </a:p>
      </dgm:t>
    </dgm:pt>
    <dgm:pt modelId="{9C185984-0ACC-4F49-82AB-0915C5F105F1}" type="sibTrans" cxnId="{3158FBAB-4BEC-4495-9CEB-04D89906D148}">
      <dgm:prSet/>
      <dgm:spPr/>
      <dgm:t>
        <a:bodyPr/>
        <a:lstStyle/>
        <a:p>
          <a:endParaRPr lang="en-US"/>
        </a:p>
      </dgm:t>
    </dgm:pt>
    <dgm:pt modelId="{3DDEB6D4-CF96-4C31-9F50-A05B1E627D96}">
      <dgm:prSet/>
      <dgm:spPr/>
      <dgm:t>
        <a:bodyPr/>
        <a:lstStyle/>
        <a:p>
          <a:r>
            <a:rPr lang="en-US"/>
            <a:t>Responding to the C4 Innovation Evaluation of the CoC</a:t>
          </a:r>
        </a:p>
      </dgm:t>
    </dgm:pt>
    <dgm:pt modelId="{7DA71093-721D-4BF3-8E80-F02C849AC8DD}" type="parTrans" cxnId="{5F922FE7-12DC-4295-B5A3-3701248F2129}">
      <dgm:prSet/>
      <dgm:spPr/>
      <dgm:t>
        <a:bodyPr/>
        <a:lstStyle/>
        <a:p>
          <a:endParaRPr lang="en-US"/>
        </a:p>
      </dgm:t>
    </dgm:pt>
    <dgm:pt modelId="{3DCE99FF-EA92-441A-88C7-2808573E1CE3}" type="sibTrans" cxnId="{5F922FE7-12DC-4295-B5A3-3701248F2129}">
      <dgm:prSet/>
      <dgm:spPr/>
      <dgm:t>
        <a:bodyPr/>
        <a:lstStyle/>
        <a:p>
          <a:endParaRPr lang="en-US"/>
        </a:p>
      </dgm:t>
    </dgm:pt>
    <dgm:pt modelId="{EB668C57-09DA-4F66-9F04-0F11498F9AA8}">
      <dgm:prSet/>
      <dgm:spPr/>
      <dgm:t>
        <a:bodyPr/>
        <a:lstStyle/>
        <a:p>
          <a:r>
            <a:rPr lang="en-US"/>
            <a:t>Agency level policy and development</a:t>
          </a:r>
        </a:p>
      </dgm:t>
    </dgm:pt>
    <dgm:pt modelId="{F9F94616-EFBC-4A30-A407-16F32FF29B64}" type="parTrans" cxnId="{CC442B91-19CD-46BE-BF54-FE740F81F9B1}">
      <dgm:prSet/>
      <dgm:spPr/>
      <dgm:t>
        <a:bodyPr/>
        <a:lstStyle/>
        <a:p>
          <a:endParaRPr lang="en-US"/>
        </a:p>
      </dgm:t>
    </dgm:pt>
    <dgm:pt modelId="{B72D3D27-44EC-4202-ADA1-33715B82DF8A}" type="sibTrans" cxnId="{CC442B91-19CD-46BE-BF54-FE740F81F9B1}">
      <dgm:prSet/>
      <dgm:spPr/>
      <dgm:t>
        <a:bodyPr/>
        <a:lstStyle/>
        <a:p>
          <a:endParaRPr lang="en-US"/>
        </a:p>
      </dgm:t>
    </dgm:pt>
    <dgm:pt modelId="{7010BD77-ED47-4A2C-90A1-264F7EDF95A6}">
      <dgm:prSet/>
      <dgm:spPr/>
      <dgm:t>
        <a:bodyPr/>
        <a:lstStyle/>
        <a:p>
          <a:r>
            <a:rPr lang="en-US"/>
            <a:t>CoC-wide Anti- Discrimination and Equal Access Policy</a:t>
          </a:r>
        </a:p>
      </dgm:t>
    </dgm:pt>
    <dgm:pt modelId="{6C0F6E47-E2B1-4B2C-B634-440FABCB14ED}" type="parTrans" cxnId="{98D2ABEA-9508-4A60-8B90-711EBC96C250}">
      <dgm:prSet/>
      <dgm:spPr/>
      <dgm:t>
        <a:bodyPr/>
        <a:lstStyle/>
        <a:p>
          <a:endParaRPr lang="en-US"/>
        </a:p>
      </dgm:t>
    </dgm:pt>
    <dgm:pt modelId="{DEB1BA12-342D-4B63-BDB4-9D47B35B338D}" type="sibTrans" cxnId="{98D2ABEA-9508-4A60-8B90-711EBC96C250}">
      <dgm:prSet/>
      <dgm:spPr/>
      <dgm:t>
        <a:bodyPr/>
        <a:lstStyle/>
        <a:p>
          <a:endParaRPr lang="en-US"/>
        </a:p>
      </dgm:t>
    </dgm:pt>
    <dgm:pt modelId="{FF349A0A-355B-4CF4-BF8C-9CF00A928ED2}">
      <dgm:prSet/>
      <dgm:spPr/>
      <dgm:t>
        <a:bodyPr/>
        <a:lstStyle/>
        <a:p>
          <a:r>
            <a:rPr lang="en-US"/>
            <a:t>Trainings</a:t>
          </a:r>
        </a:p>
      </dgm:t>
    </dgm:pt>
    <dgm:pt modelId="{5A51FCF0-C0BE-42AE-8670-C18B9B5ACDC6}" type="parTrans" cxnId="{C0047624-528F-4470-ABF4-E03C9EA0F9BB}">
      <dgm:prSet/>
      <dgm:spPr/>
      <dgm:t>
        <a:bodyPr/>
        <a:lstStyle/>
        <a:p>
          <a:endParaRPr lang="en-US"/>
        </a:p>
      </dgm:t>
    </dgm:pt>
    <dgm:pt modelId="{BBF5334E-7F23-4377-8776-EE681D3564D2}" type="sibTrans" cxnId="{C0047624-528F-4470-ABF4-E03C9EA0F9BB}">
      <dgm:prSet/>
      <dgm:spPr/>
      <dgm:t>
        <a:bodyPr/>
        <a:lstStyle/>
        <a:p>
          <a:endParaRPr lang="en-US"/>
        </a:p>
      </dgm:t>
    </dgm:pt>
    <dgm:pt modelId="{7537D13A-63D4-4A62-A6FA-33DCEFB4A231}">
      <dgm:prSet/>
      <dgm:spPr/>
      <dgm:t>
        <a:bodyPr/>
        <a:lstStyle/>
        <a:p>
          <a:r>
            <a:rPr lang="en-US"/>
            <a:t>Applying for funding to increase capacity to utilize a broad voice</a:t>
          </a:r>
        </a:p>
      </dgm:t>
    </dgm:pt>
    <dgm:pt modelId="{E3F166FF-1C12-4A62-AD9C-EC95CC6C8994}" type="parTrans" cxnId="{2FFC2C9A-6EF2-4CCD-9234-D4C758ED2BA2}">
      <dgm:prSet/>
      <dgm:spPr/>
      <dgm:t>
        <a:bodyPr/>
        <a:lstStyle/>
        <a:p>
          <a:endParaRPr lang="en-US"/>
        </a:p>
      </dgm:t>
    </dgm:pt>
    <dgm:pt modelId="{77060C16-50B3-4D2F-9CA5-81E154D238B9}" type="sibTrans" cxnId="{2FFC2C9A-6EF2-4CCD-9234-D4C758ED2BA2}">
      <dgm:prSet/>
      <dgm:spPr/>
      <dgm:t>
        <a:bodyPr/>
        <a:lstStyle/>
        <a:p>
          <a:endParaRPr lang="en-US"/>
        </a:p>
      </dgm:t>
    </dgm:pt>
    <dgm:pt modelId="{AF03E539-F237-4443-99B3-58D47E268CE5}">
      <dgm:prSet/>
      <dgm:spPr/>
      <dgm:t>
        <a:bodyPr/>
        <a:lstStyle/>
        <a:p>
          <a:r>
            <a:rPr lang="en-US"/>
            <a:t>Development of an Advisory Council</a:t>
          </a:r>
        </a:p>
      </dgm:t>
    </dgm:pt>
    <dgm:pt modelId="{E804A5B9-FAB8-4177-9E26-658E26EEDA23}" type="parTrans" cxnId="{0578FBCB-3788-45B2-A9FC-C2A40D5AE838}">
      <dgm:prSet/>
      <dgm:spPr/>
      <dgm:t>
        <a:bodyPr/>
        <a:lstStyle/>
        <a:p>
          <a:endParaRPr lang="en-US"/>
        </a:p>
      </dgm:t>
    </dgm:pt>
    <dgm:pt modelId="{398A2B09-5FBC-4835-8223-9276B33EE8EF}" type="sibTrans" cxnId="{0578FBCB-3788-45B2-A9FC-C2A40D5AE838}">
      <dgm:prSet/>
      <dgm:spPr/>
      <dgm:t>
        <a:bodyPr/>
        <a:lstStyle/>
        <a:p>
          <a:endParaRPr lang="en-US"/>
        </a:p>
      </dgm:t>
    </dgm:pt>
    <dgm:pt modelId="{A8BC0714-8240-49A5-B9C3-1AED14CCF27F}">
      <dgm:prSet/>
      <dgm:spPr/>
      <dgm:t>
        <a:bodyPr/>
        <a:lstStyle/>
        <a:p>
          <a:r>
            <a:rPr lang="en-US"/>
            <a:t>Supporting congregate and non-congregate shelter capacity development</a:t>
          </a:r>
        </a:p>
      </dgm:t>
    </dgm:pt>
    <dgm:pt modelId="{DFA5E49A-B229-41D7-9F1B-D410CBEC06F4}" type="parTrans" cxnId="{737038D3-2CA0-4B8F-B318-45CD88057744}">
      <dgm:prSet/>
      <dgm:spPr/>
      <dgm:t>
        <a:bodyPr/>
        <a:lstStyle/>
        <a:p>
          <a:endParaRPr lang="en-US"/>
        </a:p>
      </dgm:t>
    </dgm:pt>
    <dgm:pt modelId="{7BCE479D-F966-4266-950E-0472C9E8D163}" type="sibTrans" cxnId="{737038D3-2CA0-4B8F-B318-45CD88057744}">
      <dgm:prSet/>
      <dgm:spPr/>
      <dgm:t>
        <a:bodyPr/>
        <a:lstStyle/>
        <a:p>
          <a:endParaRPr lang="en-US"/>
        </a:p>
      </dgm:t>
    </dgm:pt>
    <dgm:pt modelId="{86F5313C-53BE-4CA3-844A-47E72093A127}">
      <dgm:prSet/>
      <dgm:spPr/>
      <dgm:t>
        <a:bodyPr/>
        <a:lstStyle/>
        <a:p>
          <a:r>
            <a:rPr lang="en-US"/>
            <a:t>Organizational Training and Development</a:t>
          </a:r>
        </a:p>
      </dgm:t>
    </dgm:pt>
    <dgm:pt modelId="{395A65FC-6161-46B1-B7CE-106BD442F233}" type="sibTrans" cxnId="{0F225B03-40A9-4485-8B0A-622BEAC84CD8}">
      <dgm:prSet/>
      <dgm:spPr/>
      <dgm:t>
        <a:bodyPr/>
        <a:lstStyle/>
        <a:p>
          <a:endParaRPr lang="en-US"/>
        </a:p>
      </dgm:t>
    </dgm:pt>
    <dgm:pt modelId="{5503AC72-4B0B-4BB8-9A57-FD36295E872D}" type="parTrans" cxnId="{0F225B03-40A9-4485-8B0A-622BEAC84CD8}">
      <dgm:prSet/>
      <dgm:spPr/>
      <dgm:t>
        <a:bodyPr/>
        <a:lstStyle/>
        <a:p>
          <a:endParaRPr lang="en-US"/>
        </a:p>
      </dgm:t>
    </dgm:pt>
    <dgm:pt modelId="{911ECD82-393D-4689-999B-EE42B42980A7}">
      <dgm:prSet phldr="0"/>
      <dgm:spPr/>
      <dgm:t>
        <a:bodyPr/>
        <a:lstStyle/>
        <a:p>
          <a:pPr rtl="0"/>
          <a:r>
            <a:rPr lang="en-US">
              <a:latin typeface="Trebuchet MS" panose="020B0603020202020204"/>
            </a:rPr>
            <a:t>Increasing language and accessibility measures</a:t>
          </a:r>
        </a:p>
      </dgm:t>
    </dgm:pt>
    <dgm:pt modelId="{7101D546-AE81-487B-9E7E-10437FCE6875}" type="parTrans" cxnId="{7A516830-BE20-4420-879D-C7874D616EE8}">
      <dgm:prSet/>
      <dgm:spPr/>
      <dgm:t>
        <a:bodyPr/>
        <a:lstStyle/>
        <a:p>
          <a:endParaRPr lang="en-US"/>
        </a:p>
      </dgm:t>
    </dgm:pt>
    <dgm:pt modelId="{0E8F55FE-5647-408E-995A-0B1A6338278F}" type="sibTrans" cxnId="{7A516830-BE20-4420-879D-C7874D616EE8}">
      <dgm:prSet/>
      <dgm:spPr/>
      <dgm:t>
        <a:bodyPr/>
        <a:lstStyle/>
        <a:p>
          <a:endParaRPr lang="en-US"/>
        </a:p>
      </dgm:t>
    </dgm:pt>
    <dgm:pt modelId="{4DC0E520-AED2-4B78-9051-1A8F0A1D3EA9}" type="pres">
      <dgm:prSet presAssocID="{9285ACC5-04AC-48BE-8CD4-5696C5289AAB}" presName="linear" presStyleCnt="0">
        <dgm:presLayoutVars>
          <dgm:animLvl val="lvl"/>
          <dgm:resizeHandles val="exact"/>
        </dgm:presLayoutVars>
      </dgm:prSet>
      <dgm:spPr/>
    </dgm:pt>
    <dgm:pt modelId="{88DF85F8-A086-4BB1-935D-62DC05BDD1EF}" type="pres">
      <dgm:prSet presAssocID="{EBD1107E-CAAE-4498-99DC-D25EF690D609}" presName="parentText" presStyleLbl="node1" presStyleIdx="0" presStyleCnt="6">
        <dgm:presLayoutVars>
          <dgm:chMax val="0"/>
          <dgm:bulletEnabled val="1"/>
        </dgm:presLayoutVars>
      </dgm:prSet>
      <dgm:spPr/>
    </dgm:pt>
    <dgm:pt modelId="{5BC549CA-288D-4448-8F4D-ED3C7E935A44}" type="pres">
      <dgm:prSet presAssocID="{EBD1107E-CAAE-4498-99DC-D25EF690D609}" presName="childText" presStyleLbl="revTx" presStyleIdx="0" presStyleCnt="6">
        <dgm:presLayoutVars>
          <dgm:bulletEnabled val="1"/>
        </dgm:presLayoutVars>
      </dgm:prSet>
      <dgm:spPr/>
    </dgm:pt>
    <dgm:pt modelId="{B247D360-40C6-436E-85C3-515045A89E6E}" type="pres">
      <dgm:prSet presAssocID="{08637D10-8A5B-49FA-B48F-F08422BF3FC0}" presName="parentText" presStyleLbl="node1" presStyleIdx="1" presStyleCnt="6">
        <dgm:presLayoutVars>
          <dgm:chMax val="0"/>
          <dgm:bulletEnabled val="1"/>
        </dgm:presLayoutVars>
      </dgm:prSet>
      <dgm:spPr/>
    </dgm:pt>
    <dgm:pt modelId="{A1D0EB98-7871-443E-9009-FEF16EEAFEAC}" type="pres">
      <dgm:prSet presAssocID="{08637D10-8A5B-49FA-B48F-F08422BF3FC0}" presName="childText" presStyleLbl="revTx" presStyleIdx="1" presStyleCnt="6">
        <dgm:presLayoutVars>
          <dgm:bulletEnabled val="1"/>
        </dgm:presLayoutVars>
      </dgm:prSet>
      <dgm:spPr/>
    </dgm:pt>
    <dgm:pt modelId="{BAC1EB3E-4008-4C43-8973-DBB68E628246}" type="pres">
      <dgm:prSet presAssocID="{86F5313C-53BE-4CA3-844A-47E72093A127}" presName="parentText" presStyleLbl="node1" presStyleIdx="2" presStyleCnt="6">
        <dgm:presLayoutVars>
          <dgm:chMax val="0"/>
          <dgm:bulletEnabled val="1"/>
        </dgm:presLayoutVars>
      </dgm:prSet>
      <dgm:spPr/>
    </dgm:pt>
    <dgm:pt modelId="{C3F4E6D8-FC78-49F8-BE1A-7FFE4821A902}" type="pres">
      <dgm:prSet presAssocID="{86F5313C-53BE-4CA3-844A-47E72093A127}" presName="childText" presStyleLbl="revTx" presStyleIdx="2" presStyleCnt="6">
        <dgm:presLayoutVars>
          <dgm:bulletEnabled val="1"/>
        </dgm:presLayoutVars>
      </dgm:prSet>
      <dgm:spPr/>
    </dgm:pt>
    <dgm:pt modelId="{84C80F62-827A-47AC-B75F-68B1D58FED4A}" type="pres">
      <dgm:prSet presAssocID="{B141D1F3-7CB7-4696-81E7-719DEE3702ED}" presName="parentText" presStyleLbl="node1" presStyleIdx="3" presStyleCnt="6">
        <dgm:presLayoutVars>
          <dgm:chMax val="0"/>
          <dgm:bulletEnabled val="1"/>
        </dgm:presLayoutVars>
      </dgm:prSet>
      <dgm:spPr/>
    </dgm:pt>
    <dgm:pt modelId="{4118423D-2902-4FF7-B1A1-8A9801DA016A}" type="pres">
      <dgm:prSet presAssocID="{B141D1F3-7CB7-4696-81E7-719DEE3702ED}" presName="childText" presStyleLbl="revTx" presStyleIdx="3" presStyleCnt="6">
        <dgm:presLayoutVars>
          <dgm:bulletEnabled val="1"/>
        </dgm:presLayoutVars>
      </dgm:prSet>
      <dgm:spPr/>
    </dgm:pt>
    <dgm:pt modelId="{FA825C1B-36E4-4373-A9A7-09109AC7C04E}" type="pres">
      <dgm:prSet presAssocID="{B65EFBE2-425D-4E55-94D3-B88F190B8E42}" presName="parentText" presStyleLbl="node1" presStyleIdx="4" presStyleCnt="6">
        <dgm:presLayoutVars>
          <dgm:chMax val="0"/>
          <dgm:bulletEnabled val="1"/>
        </dgm:presLayoutVars>
      </dgm:prSet>
      <dgm:spPr/>
    </dgm:pt>
    <dgm:pt modelId="{34316D83-DB10-48B4-A97F-D5DD4B786B7B}" type="pres">
      <dgm:prSet presAssocID="{B65EFBE2-425D-4E55-94D3-B88F190B8E42}" presName="childText" presStyleLbl="revTx" presStyleIdx="4" presStyleCnt="6">
        <dgm:presLayoutVars>
          <dgm:bulletEnabled val="1"/>
        </dgm:presLayoutVars>
      </dgm:prSet>
      <dgm:spPr/>
    </dgm:pt>
    <dgm:pt modelId="{6F222268-6001-4C6A-854C-40468A1468B9}" type="pres">
      <dgm:prSet presAssocID="{F9D59697-499F-43F8-A5F0-CBF08891AB9F}" presName="parentText" presStyleLbl="node1" presStyleIdx="5" presStyleCnt="6">
        <dgm:presLayoutVars>
          <dgm:chMax val="0"/>
          <dgm:bulletEnabled val="1"/>
        </dgm:presLayoutVars>
      </dgm:prSet>
      <dgm:spPr/>
    </dgm:pt>
    <dgm:pt modelId="{A6E662D7-3A2E-4F9C-842D-54074F2B6083}" type="pres">
      <dgm:prSet presAssocID="{F9D59697-499F-43F8-A5F0-CBF08891AB9F}" presName="childText" presStyleLbl="revTx" presStyleIdx="5" presStyleCnt="6">
        <dgm:presLayoutVars>
          <dgm:bulletEnabled val="1"/>
        </dgm:presLayoutVars>
      </dgm:prSet>
      <dgm:spPr/>
    </dgm:pt>
  </dgm:ptLst>
  <dgm:cxnLst>
    <dgm:cxn modelId="{0F225B03-40A9-4485-8B0A-622BEAC84CD8}" srcId="{9285ACC5-04AC-48BE-8CD4-5696C5289AAB}" destId="{86F5313C-53BE-4CA3-844A-47E72093A127}" srcOrd="2" destOrd="0" parTransId="{5503AC72-4B0B-4BB8-9A57-FD36295E872D}" sibTransId="{395A65FC-6161-46B1-B7CE-106BD442F233}"/>
    <dgm:cxn modelId="{EDA36E08-99D6-406D-A40C-1F3931215A38}" type="presOf" srcId="{08637D10-8A5B-49FA-B48F-F08422BF3FC0}" destId="{B247D360-40C6-436E-85C3-515045A89E6E}" srcOrd="0" destOrd="0" presId="urn:microsoft.com/office/officeart/2005/8/layout/vList2"/>
    <dgm:cxn modelId="{33C9200D-14E4-433A-9338-EEA00FC3DD7F}" srcId="{9285ACC5-04AC-48BE-8CD4-5696C5289AAB}" destId="{F9D59697-499F-43F8-A5F0-CBF08891AB9F}" srcOrd="5" destOrd="0" parTransId="{BFFF426D-9F46-4CA8-82A5-CDC2ABA693AB}" sibTransId="{F559B94B-E0EF-4126-995E-A41342F83202}"/>
    <dgm:cxn modelId="{3C457B12-44B4-49B1-A7A4-63407F3778F4}" type="presOf" srcId="{53A8F750-3311-4F8D-9419-EEDF7C717D48}" destId="{A1D0EB98-7871-443E-9009-FEF16EEAFEAC}" srcOrd="0" destOrd="0" presId="urn:microsoft.com/office/officeart/2005/8/layout/vList2"/>
    <dgm:cxn modelId="{14CF4F1F-1AB8-4230-9E9A-81F63434C85C}" type="presOf" srcId="{EB668C57-09DA-4F66-9F04-0F11498F9AA8}" destId="{C3F4E6D8-FC78-49F8-BE1A-7FFE4821A902}" srcOrd="0" destOrd="0" presId="urn:microsoft.com/office/officeart/2005/8/layout/vList2"/>
    <dgm:cxn modelId="{C0047624-528F-4470-ABF4-E03C9EA0F9BB}" srcId="{86F5313C-53BE-4CA3-844A-47E72093A127}" destId="{FF349A0A-355B-4CF4-BF8C-9CF00A928ED2}" srcOrd="2" destOrd="0" parTransId="{5A51FCF0-C0BE-42AE-8670-C18B9B5ACDC6}" sibTransId="{BBF5334E-7F23-4377-8776-EE681D3564D2}"/>
    <dgm:cxn modelId="{7A516830-BE20-4420-879D-C7874D616EE8}" srcId="{EBD1107E-CAAE-4498-99DC-D25EF690D609}" destId="{911ECD82-393D-4689-999B-EE42B42980A7}" srcOrd="2" destOrd="0" parTransId="{7101D546-AE81-487B-9E7E-10437FCE6875}" sibTransId="{0E8F55FE-5647-408E-995A-0B1A6338278F}"/>
    <dgm:cxn modelId="{4E693E36-D3C2-415E-9652-C50E7340E707}" type="presOf" srcId="{7537D13A-63D4-4A62-A6FA-33DCEFB4A231}" destId="{34316D83-DB10-48B4-A97F-D5DD4B786B7B}" srcOrd="0" destOrd="0" presId="urn:microsoft.com/office/officeart/2005/8/layout/vList2"/>
    <dgm:cxn modelId="{05F0683A-9D42-43E3-9F9F-B0D6F6763A32}" type="presOf" srcId="{A5AA26AF-101E-4942-9E64-D4AB5C2E7845}" destId="{5BC549CA-288D-4448-8F4D-ED3C7E935A44}" srcOrd="0" destOrd="1" presId="urn:microsoft.com/office/officeart/2005/8/layout/vList2"/>
    <dgm:cxn modelId="{A0D62C42-EC37-44D8-B025-2771A45C3EC1}" type="presOf" srcId="{05DB44B8-7623-44BC-BB64-DA278DE436FE}" destId="{A6E662D7-3A2E-4F9C-842D-54074F2B6083}" srcOrd="0" destOrd="0" presId="urn:microsoft.com/office/officeart/2005/8/layout/vList2"/>
    <dgm:cxn modelId="{8EDD3662-C12B-4BA9-B7B7-41F149F9B9EA}" type="presOf" srcId="{EBD1107E-CAAE-4498-99DC-D25EF690D609}" destId="{88DF85F8-A086-4BB1-935D-62DC05BDD1EF}" srcOrd="0" destOrd="0" presId="urn:microsoft.com/office/officeart/2005/8/layout/vList2"/>
    <dgm:cxn modelId="{5DB0AC43-FD44-447C-9B62-D5ABCDA9028A}" type="presOf" srcId="{F69093A9-AB97-43D8-B877-B44E61BAD8CB}" destId="{4118423D-2902-4FF7-B1A1-8A9801DA016A}" srcOrd="0" destOrd="0" presId="urn:microsoft.com/office/officeart/2005/8/layout/vList2"/>
    <dgm:cxn modelId="{80F89444-C34D-4E12-8D52-0CBD5D102AA2}" srcId="{9285ACC5-04AC-48BE-8CD4-5696C5289AAB}" destId="{B65EFBE2-425D-4E55-94D3-B88F190B8E42}" srcOrd="4" destOrd="0" parTransId="{8B46E32F-37D8-455F-A60B-B040EC1C2AED}" sibTransId="{49F07651-5CB4-49E2-9AFA-993DADBD7CB3}"/>
    <dgm:cxn modelId="{B31B4E65-808D-4AE4-9838-F60FEC44C780}" type="presOf" srcId="{AF03E539-F237-4443-99B3-58D47E268CE5}" destId="{34316D83-DB10-48B4-A97F-D5DD4B786B7B}" srcOrd="0" destOrd="1" presId="urn:microsoft.com/office/officeart/2005/8/layout/vList2"/>
    <dgm:cxn modelId="{B99BA766-CCF5-4469-B471-B4BAA1E41113}" srcId="{9285ACC5-04AC-48BE-8CD4-5696C5289AAB}" destId="{EBD1107E-CAAE-4498-99DC-D25EF690D609}" srcOrd="0" destOrd="0" parTransId="{198CDBC8-DBB9-42E0-B33B-B0FC9DBAC9F9}" sibTransId="{F31262E7-A369-4FBE-8918-45E4166159BB}"/>
    <dgm:cxn modelId="{AC42244B-A85A-4CBF-A82D-D1EDCFD96265}" srcId="{EBD1107E-CAAE-4498-99DC-D25EF690D609}" destId="{A5AA26AF-101E-4942-9E64-D4AB5C2E7845}" srcOrd="1" destOrd="0" parTransId="{59AC7322-D476-48A7-9971-4D000D838BDA}" sibTransId="{508F42E6-EDB3-4D00-B241-86F4C7601BB7}"/>
    <dgm:cxn modelId="{05C95F6C-A27F-4CBF-815B-81B5CDC31056}" type="presOf" srcId="{7010BD77-ED47-4A2C-90A1-264F7EDF95A6}" destId="{C3F4E6D8-FC78-49F8-BE1A-7FFE4821A902}" srcOrd="0" destOrd="1" presId="urn:microsoft.com/office/officeart/2005/8/layout/vList2"/>
    <dgm:cxn modelId="{074B086D-54F2-4D61-9EAC-863943973FCD}" srcId="{9285ACC5-04AC-48BE-8CD4-5696C5289AAB}" destId="{08637D10-8A5B-49FA-B48F-F08422BF3FC0}" srcOrd="1" destOrd="0" parTransId="{0FB5EF1A-F81C-436E-A906-322413CCDCB2}" sibTransId="{40620FCA-B306-4166-888E-73F3AAE82901}"/>
    <dgm:cxn modelId="{5600A351-AC8C-4722-BA3E-DCAE9D66B48A}" srcId="{B141D1F3-7CB7-4696-81E7-719DEE3702ED}" destId="{F69093A9-AB97-43D8-B877-B44E61BAD8CB}" srcOrd="0" destOrd="0" parTransId="{858495BD-5ABF-415A-9613-526E006930DC}" sibTransId="{9C5C8F3D-9C47-47A6-B444-70DBD2E2C552}"/>
    <dgm:cxn modelId="{46204652-2C0E-4E2F-B34A-BC2C475B038C}" type="presOf" srcId="{B141D1F3-7CB7-4696-81E7-719DEE3702ED}" destId="{84C80F62-827A-47AC-B75F-68B1D58FED4A}" srcOrd="0" destOrd="0" presId="urn:microsoft.com/office/officeart/2005/8/layout/vList2"/>
    <dgm:cxn modelId="{20A09172-53F0-42D8-8CC8-2FDED5EF1E15}" srcId="{B65EFBE2-425D-4E55-94D3-B88F190B8E42}" destId="{114AFAA3-6470-4D9B-BF3D-035E294D03AB}" srcOrd="2" destOrd="0" parTransId="{E6A56CA8-5BD5-4C7E-9CAF-DD952BEF5288}" sibTransId="{F562DD43-9E53-44AA-AB3F-EA682E452C7F}"/>
    <dgm:cxn modelId="{D38B0173-63DD-4A29-B7DD-53587AAA200A}" type="presOf" srcId="{171DC864-1B29-4349-A84A-49393C691F75}" destId="{C3F4E6D8-FC78-49F8-BE1A-7FFE4821A902}" srcOrd="0" destOrd="3" presId="urn:microsoft.com/office/officeart/2005/8/layout/vList2"/>
    <dgm:cxn modelId="{59637D7F-48B6-45F3-8114-A65074280594}" type="presOf" srcId="{3DDEB6D4-CF96-4C31-9F50-A05B1E627D96}" destId="{5BC549CA-288D-4448-8F4D-ED3C7E935A44}" srcOrd="0" destOrd="0" presId="urn:microsoft.com/office/officeart/2005/8/layout/vList2"/>
    <dgm:cxn modelId="{B8E47689-8B68-48FA-B352-BD610109F309}" srcId="{08637D10-8A5B-49FA-B48F-F08422BF3FC0}" destId="{53A8F750-3311-4F8D-9419-EEDF7C717D48}" srcOrd="0" destOrd="0" parTransId="{1BB49D67-D2ED-4020-A333-9B3F603DDC8C}" sibTransId="{B431A94E-0DB4-4861-B8CC-F9A22BE3D889}"/>
    <dgm:cxn modelId="{CC442B91-19CD-46BE-BF54-FE740F81F9B1}" srcId="{86F5313C-53BE-4CA3-844A-47E72093A127}" destId="{EB668C57-09DA-4F66-9F04-0F11498F9AA8}" srcOrd="0" destOrd="0" parTransId="{F9F94616-EFBC-4A30-A407-16F32FF29B64}" sibTransId="{B72D3D27-44EC-4202-ADA1-33715B82DF8A}"/>
    <dgm:cxn modelId="{C3ED4B96-A56F-47A5-9705-219DE6DF26DD}" srcId="{86F5313C-53BE-4CA3-844A-47E72093A127}" destId="{171DC864-1B29-4349-A84A-49393C691F75}" srcOrd="3" destOrd="0" parTransId="{1F2D3CD2-6C9C-4D7F-8513-CA3894D69EEA}" sibTransId="{BAD7AACE-D5E2-49F6-A949-2B05ADD206FB}"/>
    <dgm:cxn modelId="{D85E0097-4DE8-499E-8AA8-F686B3F3AEB8}" type="presOf" srcId="{B65EFBE2-425D-4E55-94D3-B88F190B8E42}" destId="{FA825C1B-36E4-4373-A9A7-09109AC7C04E}" srcOrd="0" destOrd="0" presId="urn:microsoft.com/office/officeart/2005/8/layout/vList2"/>
    <dgm:cxn modelId="{2FFC2C9A-6EF2-4CCD-9234-D4C758ED2BA2}" srcId="{B65EFBE2-425D-4E55-94D3-B88F190B8E42}" destId="{7537D13A-63D4-4A62-A6FA-33DCEFB4A231}" srcOrd="0" destOrd="0" parTransId="{E3F166FF-1C12-4A62-AD9C-EC95CC6C8994}" sibTransId="{77060C16-50B3-4D2F-9CA5-81E154D238B9}"/>
    <dgm:cxn modelId="{C27B96A1-6624-4C61-B6C7-21AECF78C1FE}" type="presOf" srcId="{114AFAA3-6470-4D9B-BF3D-035E294D03AB}" destId="{34316D83-DB10-48B4-A97F-D5DD4B786B7B}" srcOrd="0" destOrd="2" presId="urn:microsoft.com/office/officeart/2005/8/layout/vList2"/>
    <dgm:cxn modelId="{0812C3A6-7982-4DDF-BCD1-A09025D6F2DD}" type="presOf" srcId="{A8BC0714-8240-49A5-B9C3-1AED14CCF27F}" destId="{4118423D-2902-4FF7-B1A1-8A9801DA016A}" srcOrd="0" destOrd="1" presId="urn:microsoft.com/office/officeart/2005/8/layout/vList2"/>
    <dgm:cxn modelId="{3158FBAB-4BEC-4495-9CEB-04D89906D148}" srcId="{F9D59697-499F-43F8-A5F0-CBF08891AB9F}" destId="{05DB44B8-7623-44BC-BB64-DA278DE436FE}" srcOrd="0" destOrd="0" parTransId="{8696DE60-FAF0-4342-9130-6768945DC090}" sibTransId="{9C185984-0ACC-4F49-82AB-0915C5F105F1}"/>
    <dgm:cxn modelId="{47A308B9-C59F-4FC1-9467-E6F6FAC2C64B}" type="presOf" srcId="{FF349A0A-355B-4CF4-BF8C-9CF00A928ED2}" destId="{C3F4E6D8-FC78-49F8-BE1A-7FFE4821A902}" srcOrd="0" destOrd="2" presId="urn:microsoft.com/office/officeart/2005/8/layout/vList2"/>
    <dgm:cxn modelId="{E89FEEB9-6963-4F3E-9911-124D8CBC7362}" srcId="{9285ACC5-04AC-48BE-8CD4-5696C5289AAB}" destId="{B141D1F3-7CB7-4696-81E7-719DEE3702ED}" srcOrd="3" destOrd="0" parTransId="{6C6E2977-23F4-4CE7-993F-DFC5DC7B546C}" sibTransId="{1EA28E5D-E2B1-4371-9019-A5A116663B91}"/>
    <dgm:cxn modelId="{AEF843BD-8360-4EFA-87C2-6CFFDDBAB3AB}" type="presOf" srcId="{911ECD82-393D-4689-999B-EE42B42980A7}" destId="{5BC549CA-288D-4448-8F4D-ED3C7E935A44}" srcOrd="0" destOrd="2" presId="urn:microsoft.com/office/officeart/2005/8/layout/vList2"/>
    <dgm:cxn modelId="{4AEABFC3-F180-45F4-8E7C-1493D2D32AD7}" type="presOf" srcId="{F9D59697-499F-43F8-A5F0-CBF08891AB9F}" destId="{6F222268-6001-4C6A-854C-40468A1468B9}" srcOrd="0" destOrd="0" presId="urn:microsoft.com/office/officeart/2005/8/layout/vList2"/>
    <dgm:cxn modelId="{0578FBCB-3788-45B2-A9FC-C2A40D5AE838}" srcId="{B65EFBE2-425D-4E55-94D3-B88F190B8E42}" destId="{AF03E539-F237-4443-99B3-58D47E268CE5}" srcOrd="1" destOrd="0" parTransId="{E804A5B9-FAB8-4177-9E26-658E26EEDA23}" sibTransId="{398A2B09-5FBC-4835-8223-9276B33EE8EF}"/>
    <dgm:cxn modelId="{737038D3-2CA0-4B8F-B318-45CD88057744}" srcId="{B141D1F3-7CB7-4696-81E7-719DEE3702ED}" destId="{A8BC0714-8240-49A5-B9C3-1AED14CCF27F}" srcOrd="1" destOrd="0" parTransId="{DFA5E49A-B229-41D7-9F1B-D410CBEC06F4}" sibTransId="{7BCE479D-F966-4266-950E-0472C9E8D163}"/>
    <dgm:cxn modelId="{895D03DD-8639-4E82-9F1F-BEEDABBF1E9C}" type="presOf" srcId="{86F5313C-53BE-4CA3-844A-47E72093A127}" destId="{BAC1EB3E-4008-4C43-8973-DBB68E628246}" srcOrd="0" destOrd="0" presId="urn:microsoft.com/office/officeart/2005/8/layout/vList2"/>
    <dgm:cxn modelId="{58CEF1E2-B080-4A0E-93F1-5BBD37A59843}" type="presOf" srcId="{9285ACC5-04AC-48BE-8CD4-5696C5289AAB}" destId="{4DC0E520-AED2-4B78-9051-1A8F0A1D3EA9}" srcOrd="0" destOrd="0" presId="urn:microsoft.com/office/officeart/2005/8/layout/vList2"/>
    <dgm:cxn modelId="{5F922FE7-12DC-4295-B5A3-3701248F2129}" srcId="{EBD1107E-CAAE-4498-99DC-D25EF690D609}" destId="{3DDEB6D4-CF96-4C31-9F50-A05B1E627D96}" srcOrd="0" destOrd="0" parTransId="{7DA71093-721D-4BF3-8E80-F02C849AC8DD}" sibTransId="{3DCE99FF-EA92-441A-88C7-2808573E1CE3}"/>
    <dgm:cxn modelId="{98D2ABEA-9508-4A60-8B90-711EBC96C250}" srcId="{86F5313C-53BE-4CA3-844A-47E72093A127}" destId="{7010BD77-ED47-4A2C-90A1-264F7EDF95A6}" srcOrd="1" destOrd="0" parTransId="{6C0F6E47-E2B1-4B2C-B634-440FABCB14ED}" sibTransId="{DEB1BA12-342D-4B63-BDB4-9D47B35B338D}"/>
    <dgm:cxn modelId="{B77DA28B-7AF3-41C1-AD10-BE8DDAAADDF0}" type="presParOf" srcId="{4DC0E520-AED2-4B78-9051-1A8F0A1D3EA9}" destId="{88DF85F8-A086-4BB1-935D-62DC05BDD1EF}" srcOrd="0" destOrd="0" presId="urn:microsoft.com/office/officeart/2005/8/layout/vList2"/>
    <dgm:cxn modelId="{631ADAC9-FED4-46AF-83F4-348E522737CD}" type="presParOf" srcId="{4DC0E520-AED2-4B78-9051-1A8F0A1D3EA9}" destId="{5BC549CA-288D-4448-8F4D-ED3C7E935A44}" srcOrd="1" destOrd="0" presId="urn:microsoft.com/office/officeart/2005/8/layout/vList2"/>
    <dgm:cxn modelId="{DED80BDD-B65F-41C1-85D7-B7CB300E7EA7}" type="presParOf" srcId="{4DC0E520-AED2-4B78-9051-1A8F0A1D3EA9}" destId="{B247D360-40C6-436E-85C3-515045A89E6E}" srcOrd="2" destOrd="0" presId="urn:microsoft.com/office/officeart/2005/8/layout/vList2"/>
    <dgm:cxn modelId="{1139D764-B157-48F0-B29B-00D9C53017CB}" type="presParOf" srcId="{4DC0E520-AED2-4B78-9051-1A8F0A1D3EA9}" destId="{A1D0EB98-7871-443E-9009-FEF16EEAFEAC}" srcOrd="3" destOrd="0" presId="urn:microsoft.com/office/officeart/2005/8/layout/vList2"/>
    <dgm:cxn modelId="{6C6A600A-F5EC-4024-8F9A-3F92117B22A4}" type="presParOf" srcId="{4DC0E520-AED2-4B78-9051-1A8F0A1D3EA9}" destId="{BAC1EB3E-4008-4C43-8973-DBB68E628246}" srcOrd="4" destOrd="0" presId="urn:microsoft.com/office/officeart/2005/8/layout/vList2"/>
    <dgm:cxn modelId="{12073090-CD4B-4A01-8B95-4A783A9A6B6C}" type="presParOf" srcId="{4DC0E520-AED2-4B78-9051-1A8F0A1D3EA9}" destId="{C3F4E6D8-FC78-49F8-BE1A-7FFE4821A902}" srcOrd="5" destOrd="0" presId="urn:microsoft.com/office/officeart/2005/8/layout/vList2"/>
    <dgm:cxn modelId="{4787A302-F95A-4A72-A0D0-C19BEB0BA905}" type="presParOf" srcId="{4DC0E520-AED2-4B78-9051-1A8F0A1D3EA9}" destId="{84C80F62-827A-47AC-B75F-68B1D58FED4A}" srcOrd="6" destOrd="0" presId="urn:microsoft.com/office/officeart/2005/8/layout/vList2"/>
    <dgm:cxn modelId="{EDD3188C-DB5E-4918-976F-BCA2BBF330BE}" type="presParOf" srcId="{4DC0E520-AED2-4B78-9051-1A8F0A1D3EA9}" destId="{4118423D-2902-4FF7-B1A1-8A9801DA016A}" srcOrd="7" destOrd="0" presId="urn:microsoft.com/office/officeart/2005/8/layout/vList2"/>
    <dgm:cxn modelId="{ADF6179D-921D-4A92-9C4A-DCBBEB35B3BD}" type="presParOf" srcId="{4DC0E520-AED2-4B78-9051-1A8F0A1D3EA9}" destId="{FA825C1B-36E4-4373-A9A7-09109AC7C04E}" srcOrd="8" destOrd="0" presId="urn:microsoft.com/office/officeart/2005/8/layout/vList2"/>
    <dgm:cxn modelId="{5F30FA65-72D0-4527-9DBE-9200FE2BB9E1}" type="presParOf" srcId="{4DC0E520-AED2-4B78-9051-1A8F0A1D3EA9}" destId="{34316D83-DB10-48B4-A97F-D5DD4B786B7B}" srcOrd="9" destOrd="0" presId="urn:microsoft.com/office/officeart/2005/8/layout/vList2"/>
    <dgm:cxn modelId="{24C778FA-3FC7-4F26-870B-0DBEDD7B5543}" type="presParOf" srcId="{4DC0E520-AED2-4B78-9051-1A8F0A1D3EA9}" destId="{6F222268-6001-4C6A-854C-40468A1468B9}" srcOrd="10" destOrd="0" presId="urn:microsoft.com/office/officeart/2005/8/layout/vList2"/>
    <dgm:cxn modelId="{18A3763E-51E5-45C2-A534-8327ECE07135}" type="presParOf" srcId="{4DC0E520-AED2-4B78-9051-1A8F0A1D3EA9}" destId="{A6E662D7-3A2E-4F9C-842D-54074F2B6083}"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6E04D-885A-436C-9B18-9961E7ACEF7C}">
      <dsp:nvSpPr>
        <dsp:cNvPr id="0" name=""/>
        <dsp:cNvSpPr/>
      </dsp:nvSpPr>
      <dsp:spPr>
        <a:xfrm>
          <a:off x="0" y="383584"/>
          <a:ext cx="8334160" cy="584325"/>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6823" tIns="291592" rIns="646823"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a:latin typeface="Trebuchet MS" panose="020B0603020202020204"/>
            </a:rPr>
            <a:t>Released a new Assessment Tool with racial equity lens</a:t>
          </a:r>
          <a:endParaRPr lang="en-US" sz="1400" kern="1200"/>
        </a:p>
      </dsp:txBody>
      <dsp:txXfrm>
        <a:off x="0" y="383584"/>
        <a:ext cx="8334160" cy="584325"/>
      </dsp:txXfrm>
    </dsp:sp>
    <dsp:sp modelId="{E02A2939-E9FC-4001-8D86-2C79BC1E93C2}">
      <dsp:nvSpPr>
        <dsp:cNvPr id="0" name=""/>
        <dsp:cNvSpPr/>
      </dsp:nvSpPr>
      <dsp:spPr>
        <a:xfrm>
          <a:off x="416708" y="176944"/>
          <a:ext cx="5833911" cy="413279"/>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508" tIns="0" rIns="220508" bIns="0" numCol="1" spcCol="1270" anchor="ctr" anchorCtr="0">
          <a:noAutofit/>
        </a:bodyPr>
        <a:lstStyle/>
        <a:p>
          <a:pPr marL="0" lvl="0" indent="0" algn="l" defTabSz="622300" rtl="0">
            <a:lnSpc>
              <a:spcPct val="90000"/>
            </a:lnSpc>
            <a:spcBef>
              <a:spcPct val="0"/>
            </a:spcBef>
            <a:spcAft>
              <a:spcPct val="35000"/>
            </a:spcAft>
            <a:buNone/>
          </a:pPr>
          <a:r>
            <a:rPr lang="en-US" sz="1400" b="1" kern="1200"/>
            <a:t>Coordinated Entry Assessment tool</a:t>
          </a:r>
        </a:p>
      </dsp:txBody>
      <dsp:txXfrm>
        <a:off x="436883" y="197119"/>
        <a:ext cx="5793561" cy="372929"/>
      </dsp:txXfrm>
    </dsp:sp>
    <dsp:sp modelId="{64D84471-EC2E-4EEE-A49F-7F802C99F9D2}">
      <dsp:nvSpPr>
        <dsp:cNvPr id="0" name=""/>
        <dsp:cNvSpPr/>
      </dsp:nvSpPr>
      <dsp:spPr>
        <a:xfrm>
          <a:off x="0" y="1250149"/>
          <a:ext cx="8334160" cy="584325"/>
        </a:xfrm>
        <a:prstGeom prst="rect">
          <a:avLst/>
        </a:prstGeom>
        <a:solidFill>
          <a:schemeClr val="lt1">
            <a:alpha val="90000"/>
            <a:hueOff val="0"/>
            <a:satOff val="0"/>
            <a:lumOff val="0"/>
            <a:alphaOff val="0"/>
          </a:schemeClr>
        </a:solidFill>
        <a:ln w="19050" cap="rnd" cmpd="sng" algn="ctr">
          <a:solidFill>
            <a:schemeClr val="accent3">
              <a:hueOff val="-160330"/>
              <a:satOff val="-1810"/>
              <a:lumOff val="24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6823" tIns="291592" rIns="646823"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a:latin typeface="Trebuchet MS" panose="020B0603020202020204"/>
            </a:rPr>
            <a:t>Applied for and received funding to support an expansion for survivors</a:t>
          </a:r>
        </a:p>
      </dsp:txBody>
      <dsp:txXfrm>
        <a:off x="0" y="1250149"/>
        <a:ext cx="8334160" cy="584325"/>
      </dsp:txXfrm>
    </dsp:sp>
    <dsp:sp modelId="{AC5EA19B-3099-414A-9843-03DA9766E2DE}">
      <dsp:nvSpPr>
        <dsp:cNvPr id="0" name=""/>
        <dsp:cNvSpPr/>
      </dsp:nvSpPr>
      <dsp:spPr>
        <a:xfrm>
          <a:off x="416708" y="1043509"/>
          <a:ext cx="5833911" cy="413279"/>
        </a:xfrm>
        <a:prstGeom prst="roundRect">
          <a:avLst/>
        </a:prstGeom>
        <a:solidFill>
          <a:schemeClr val="accent3">
            <a:hueOff val="-160330"/>
            <a:satOff val="-1810"/>
            <a:lumOff val="240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508" tIns="0" rIns="220508" bIns="0" numCol="1" spcCol="1270" anchor="ctr" anchorCtr="0">
          <a:noAutofit/>
        </a:bodyPr>
        <a:lstStyle/>
        <a:p>
          <a:pPr marL="0" lvl="0" indent="0" algn="l" defTabSz="622300" rtl="0">
            <a:lnSpc>
              <a:spcPct val="90000"/>
            </a:lnSpc>
            <a:spcBef>
              <a:spcPct val="0"/>
            </a:spcBef>
            <a:spcAft>
              <a:spcPct val="35000"/>
            </a:spcAft>
            <a:buNone/>
          </a:pPr>
          <a:r>
            <a:rPr lang="en-US" sz="1400" b="1" kern="1200">
              <a:latin typeface="Trebuchet MS" panose="020B0603020202020204"/>
            </a:rPr>
            <a:t>Coordination with DV providers</a:t>
          </a:r>
          <a:endParaRPr lang="en-US" sz="1400" b="1" kern="1200"/>
        </a:p>
      </dsp:txBody>
      <dsp:txXfrm>
        <a:off x="436883" y="1063684"/>
        <a:ext cx="5793561" cy="372929"/>
      </dsp:txXfrm>
    </dsp:sp>
    <dsp:sp modelId="{0C1DAFDE-1642-4EC2-A1F1-053E382FBE8B}">
      <dsp:nvSpPr>
        <dsp:cNvPr id="0" name=""/>
        <dsp:cNvSpPr/>
      </dsp:nvSpPr>
      <dsp:spPr>
        <a:xfrm>
          <a:off x="0" y="2116714"/>
          <a:ext cx="8334160" cy="793800"/>
        </a:xfrm>
        <a:prstGeom prst="rect">
          <a:avLst/>
        </a:prstGeom>
        <a:solidFill>
          <a:schemeClr val="lt1">
            <a:alpha val="90000"/>
            <a:hueOff val="0"/>
            <a:satOff val="0"/>
            <a:lumOff val="0"/>
            <a:alphaOff val="0"/>
          </a:schemeClr>
        </a:solidFill>
        <a:ln w="19050" cap="rnd" cmpd="sng" algn="ctr">
          <a:solidFill>
            <a:schemeClr val="accent3">
              <a:hueOff val="-320661"/>
              <a:satOff val="-3620"/>
              <a:lumOff val="48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6823" tIns="291592" rIns="646823"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a:latin typeface="Trebuchet MS" panose="020B0603020202020204"/>
            </a:rPr>
            <a:t>Increased housing stock</a:t>
          </a:r>
        </a:p>
        <a:p>
          <a:pPr marL="114300" lvl="1" indent="-114300" algn="l" defTabSz="622300" rtl="0">
            <a:lnSpc>
              <a:spcPct val="90000"/>
            </a:lnSpc>
            <a:spcBef>
              <a:spcPct val="0"/>
            </a:spcBef>
            <a:spcAft>
              <a:spcPct val="15000"/>
            </a:spcAft>
            <a:buChar char="•"/>
          </a:pPr>
          <a:r>
            <a:rPr lang="en-US" sz="1400" kern="1200">
              <a:latin typeface="Trebuchet MS" panose="020B0603020202020204"/>
            </a:rPr>
            <a:t>Prioritized populations overrepresented in homelessness</a:t>
          </a:r>
        </a:p>
      </dsp:txBody>
      <dsp:txXfrm>
        <a:off x="0" y="2116714"/>
        <a:ext cx="8334160" cy="793800"/>
      </dsp:txXfrm>
    </dsp:sp>
    <dsp:sp modelId="{9A633514-6E09-4512-9DC5-00E70F5E668A}">
      <dsp:nvSpPr>
        <dsp:cNvPr id="0" name=""/>
        <dsp:cNvSpPr/>
      </dsp:nvSpPr>
      <dsp:spPr>
        <a:xfrm>
          <a:off x="416708" y="1910074"/>
          <a:ext cx="5833911" cy="413279"/>
        </a:xfrm>
        <a:prstGeom prst="roundRect">
          <a:avLst/>
        </a:prstGeom>
        <a:solidFill>
          <a:schemeClr val="accent3">
            <a:hueOff val="-320661"/>
            <a:satOff val="-3620"/>
            <a:lumOff val="480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508" tIns="0" rIns="220508" bIns="0" numCol="1" spcCol="1270" anchor="ctr" anchorCtr="0">
          <a:noAutofit/>
        </a:bodyPr>
        <a:lstStyle/>
        <a:p>
          <a:pPr marL="0" lvl="0" indent="0" algn="l" defTabSz="622300" rtl="0">
            <a:lnSpc>
              <a:spcPct val="90000"/>
            </a:lnSpc>
            <a:spcBef>
              <a:spcPct val="0"/>
            </a:spcBef>
            <a:spcAft>
              <a:spcPct val="35000"/>
            </a:spcAft>
            <a:buNone/>
          </a:pPr>
          <a:r>
            <a:rPr lang="en-US" sz="1400" b="1" kern="1200">
              <a:latin typeface="Trebuchet MS" panose="020B0603020202020204"/>
            </a:rPr>
            <a:t>Emergency Housing Vouchers</a:t>
          </a:r>
        </a:p>
      </dsp:txBody>
      <dsp:txXfrm>
        <a:off x="436883" y="1930249"/>
        <a:ext cx="5793561" cy="372929"/>
      </dsp:txXfrm>
    </dsp:sp>
    <dsp:sp modelId="{BF5C3348-3AD9-4BD8-975B-67C59D5C4A05}">
      <dsp:nvSpPr>
        <dsp:cNvPr id="0" name=""/>
        <dsp:cNvSpPr/>
      </dsp:nvSpPr>
      <dsp:spPr>
        <a:xfrm>
          <a:off x="0" y="3192754"/>
          <a:ext cx="8334160" cy="584325"/>
        </a:xfrm>
        <a:prstGeom prst="rect">
          <a:avLst/>
        </a:prstGeom>
        <a:solidFill>
          <a:schemeClr val="lt1">
            <a:alpha val="90000"/>
            <a:hueOff val="0"/>
            <a:satOff val="0"/>
            <a:lumOff val="0"/>
            <a:alphaOff val="0"/>
          </a:schemeClr>
        </a:solidFill>
        <a:ln w="19050" cap="rnd" cmpd="sng" algn="ctr">
          <a:solidFill>
            <a:schemeClr val="accent3">
              <a:hueOff val="-480991"/>
              <a:satOff val="-5431"/>
              <a:lumOff val="72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6823" tIns="291592" rIns="646823"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a:latin typeface="Trebuchet MS" panose="020B0603020202020204"/>
            </a:rPr>
            <a:t>DCF, healthcare, and correctional facilities re: discharge planning</a:t>
          </a:r>
        </a:p>
      </dsp:txBody>
      <dsp:txXfrm>
        <a:off x="0" y="3192754"/>
        <a:ext cx="8334160" cy="584325"/>
      </dsp:txXfrm>
    </dsp:sp>
    <dsp:sp modelId="{3B3F6B83-FA7F-45DF-8A1C-E213DCB4D522}">
      <dsp:nvSpPr>
        <dsp:cNvPr id="0" name=""/>
        <dsp:cNvSpPr/>
      </dsp:nvSpPr>
      <dsp:spPr>
        <a:xfrm>
          <a:off x="416708" y="2986114"/>
          <a:ext cx="5833911" cy="413279"/>
        </a:xfrm>
        <a:prstGeom prst="roundRect">
          <a:avLst/>
        </a:prstGeom>
        <a:solidFill>
          <a:schemeClr val="accent3">
            <a:hueOff val="-480991"/>
            <a:satOff val="-5431"/>
            <a:lumOff val="720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508" tIns="0" rIns="220508" bIns="0" numCol="1" spcCol="1270" anchor="ctr" anchorCtr="0">
          <a:noAutofit/>
        </a:bodyPr>
        <a:lstStyle/>
        <a:p>
          <a:pPr marL="0" lvl="0" indent="0" algn="l" defTabSz="622300" rtl="0">
            <a:lnSpc>
              <a:spcPct val="90000"/>
            </a:lnSpc>
            <a:spcBef>
              <a:spcPct val="0"/>
            </a:spcBef>
            <a:spcAft>
              <a:spcPct val="35000"/>
            </a:spcAft>
            <a:buNone/>
          </a:pPr>
          <a:r>
            <a:rPr lang="en-US" sz="1400" b="1" kern="1200">
              <a:latin typeface="Trebuchet MS" panose="020B0603020202020204"/>
            </a:rPr>
            <a:t>Planned New outreach initiatives</a:t>
          </a:r>
        </a:p>
      </dsp:txBody>
      <dsp:txXfrm>
        <a:off x="436883" y="3006289"/>
        <a:ext cx="5793561" cy="372929"/>
      </dsp:txXfrm>
    </dsp:sp>
    <dsp:sp modelId="{2C8B21F4-4BD7-43E1-AA32-406D555F2FE1}">
      <dsp:nvSpPr>
        <dsp:cNvPr id="0" name=""/>
        <dsp:cNvSpPr/>
      </dsp:nvSpPr>
      <dsp:spPr>
        <a:xfrm>
          <a:off x="0" y="4059319"/>
          <a:ext cx="8334160" cy="1367100"/>
        </a:xfrm>
        <a:prstGeom prst="rect">
          <a:avLst/>
        </a:prstGeom>
        <a:solidFill>
          <a:schemeClr val="lt1">
            <a:alpha val="90000"/>
            <a:hueOff val="0"/>
            <a:satOff val="0"/>
            <a:lumOff val="0"/>
            <a:alphaOff val="0"/>
          </a:schemeClr>
        </a:solidFill>
        <a:ln w="19050" cap="rnd" cmpd="sng" algn="ctr">
          <a:solidFill>
            <a:schemeClr val="accent3">
              <a:hueOff val="-641321"/>
              <a:satOff val="-7241"/>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6823" tIns="291592" rIns="646823"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a:latin typeface="Trebuchet MS" panose="020B0603020202020204"/>
            </a:rPr>
            <a:t>Increased participation from new and existing partners/diversifying the faces of assessors</a:t>
          </a:r>
        </a:p>
        <a:p>
          <a:pPr marL="114300" lvl="1" indent="-114300" algn="l" defTabSz="622300" rtl="0">
            <a:lnSpc>
              <a:spcPct val="90000"/>
            </a:lnSpc>
            <a:spcBef>
              <a:spcPct val="0"/>
            </a:spcBef>
            <a:spcAft>
              <a:spcPct val="15000"/>
            </a:spcAft>
            <a:buChar char="•"/>
          </a:pPr>
          <a:r>
            <a:rPr lang="en-US" sz="1400" kern="1200">
              <a:latin typeface="Trebuchet MS" panose="020B0603020202020204"/>
            </a:rPr>
            <a:t>Now includes all the following population specific coordination:  Chronic Homelessness, Veterans, Youth and Young Adults, Survivors of Domestic and Other Violence.</a:t>
          </a:r>
        </a:p>
      </dsp:txBody>
      <dsp:txXfrm>
        <a:off x="0" y="4059319"/>
        <a:ext cx="8334160" cy="1367100"/>
      </dsp:txXfrm>
    </dsp:sp>
    <dsp:sp modelId="{B6C66A79-1618-41DE-9334-B894EFB5963B}">
      <dsp:nvSpPr>
        <dsp:cNvPr id="0" name=""/>
        <dsp:cNvSpPr/>
      </dsp:nvSpPr>
      <dsp:spPr>
        <a:xfrm>
          <a:off x="416708" y="3852679"/>
          <a:ext cx="5833911" cy="413279"/>
        </a:xfrm>
        <a:prstGeom prst="roundRect">
          <a:avLst/>
        </a:prstGeom>
        <a:solidFill>
          <a:schemeClr val="accent3">
            <a:hueOff val="-641321"/>
            <a:satOff val="-7241"/>
            <a:lumOff val="960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508" tIns="0" rIns="220508" bIns="0" numCol="1" spcCol="1270" anchor="ctr" anchorCtr="0">
          <a:noAutofit/>
        </a:bodyPr>
        <a:lstStyle/>
        <a:p>
          <a:pPr marL="0" lvl="0" indent="0" algn="l" defTabSz="622300" rtl="0">
            <a:lnSpc>
              <a:spcPct val="90000"/>
            </a:lnSpc>
            <a:spcBef>
              <a:spcPct val="0"/>
            </a:spcBef>
            <a:spcAft>
              <a:spcPct val="35000"/>
            </a:spcAft>
            <a:buNone/>
          </a:pPr>
          <a:r>
            <a:rPr lang="en-US" sz="1400" b="1" kern="1200">
              <a:latin typeface="Trebuchet MS" panose="020B0603020202020204"/>
            </a:rPr>
            <a:t>Case Conferencing</a:t>
          </a:r>
        </a:p>
      </dsp:txBody>
      <dsp:txXfrm>
        <a:off x="436883" y="3872854"/>
        <a:ext cx="5793561" cy="3729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BBAA0-5777-4221-ADFD-DF07C08E777C}">
      <dsp:nvSpPr>
        <dsp:cNvPr id="0" name=""/>
        <dsp:cNvSpPr/>
      </dsp:nvSpPr>
      <dsp:spPr>
        <a:xfrm>
          <a:off x="8323271" y="3120564"/>
          <a:ext cx="1220245" cy="580725"/>
        </a:xfrm>
        <a:custGeom>
          <a:avLst/>
          <a:gdLst/>
          <a:ahLst/>
          <a:cxnLst/>
          <a:rect l="0" t="0" r="0" b="0"/>
          <a:pathLst>
            <a:path>
              <a:moveTo>
                <a:pt x="0" y="0"/>
              </a:moveTo>
              <a:lnTo>
                <a:pt x="0" y="395747"/>
              </a:lnTo>
              <a:lnTo>
                <a:pt x="1220245" y="395747"/>
              </a:lnTo>
              <a:lnTo>
                <a:pt x="1220245" y="580725"/>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5E8B97-6BFA-4E21-AA67-BD8B79260F2B}">
      <dsp:nvSpPr>
        <dsp:cNvPr id="0" name=""/>
        <dsp:cNvSpPr/>
      </dsp:nvSpPr>
      <dsp:spPr>
        <a:xfrm>
          <a:off x="7103026" y="3120564"/>
          <a:ext cx="1220245" cy="580725"/>
        </a:xfrm>
        <a:custGeom>
          <a:avLst/>
          <a:gdLst/>
          <a:ahLst/>
          <a:cxnLst/>
          <a:rect l="0" t="0" r="0" b="0"/>
          <a:pathLst>
            <a:path>
              <a:moveTo>
                <a:pt x="1220245" y="0"/>
              </a:moveTo>
              <a:lnTo>
                <a:pt x="1220245" y="395747"/>
              </a:lnTo>
              <a:lnTo>
                <a:pt x="0" y="395747"/>
              </a:lnTo>
              <a:lnTo>
                <a:pt x="0" y="580725"/>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A1AB08-72D5-4B65-9929-9A1D2E6F05A1}">
      <dsp:nvSpPr>
        <dsp:cNvPr id="0" name=""/>
        <dsp:cNvSpPr/>
      </dsp:nvSpPr>
      <dsp:spPr>
        <a:xfrm>
          <a:off x="3417" y="1852618"/>
          <a:ext cx="1996765" cy="12679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7A47A2-747E-4390-86CD-DB8618B2A15A}">
      <dsp:nvSpPr>
        <dsp:cNvPr id="0" name=""/>
        <dsp:cNvSpPr/>
      </dsp:nvSpPr>
      <dsp:spPr>
        <a:xfrm>
          <a:off x="225280" y="2063388"/>
          <a:ext cx="1996765" cy="126794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sng" kern="1200"/>
            <a:t>Referrals</a:t>
          </a:r>
          <a:endParaRPr lang="en-US" sz="1500" kern="1200"/>
        </a:p>
      </dsp:txBody>
      <dsp:txXfrm>
        <a:off x="262417" y="2100525"/>
        <a:ext cx="1922491" cy="1193671"/>
      </dsp:txXfrm>
    </dsp:sp>
    <dsp:sp modelId="{3765072D-A62D-4383-8999-47ECE888DEAA}">
      <dsp:nvSpPr>
        <dsp:cNvPr id="0" name=""/>
        <dsp:cNvSpPr/>
      </dsp:nvSpPr>
      <dsp:spPr>
        <a:xfrm>
          <a:off x="2443908" y="1852618"/>
          <a:ext cx="1996765" cy="12679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24D36-02E4-42E9-B347-9B548DC2E74B}">
      <dsp:nvSpPr>
        <dsp:cNvPr id="0" name=""/>
        <dsp:cNvSpPr/>
      </dsp:nvSpPr>
      <dsp:spPr>
        <a:xfrm>
          <a:off x="2665770" y="2063388"/>
          <a:ext cx="1996765" cy="126794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15 Vouchers – Franklin County Regional Housing Redevelopment Authority (</a:t>
          </a:r>
          <a:r>
            <a:rPr lang="en-US" sz="1500" kern="1200">
              <a:latin typeface="Trebuchet MS" panose="020B0603020202020204"/>
            </a:rPr>
            <a:t>FCRHRA</a:t>
          </a:r>
          <a:r>
            <a:rPr lang="en-US" sz="1500" kern="1200"/>
            <a:t>)</a:t>
          </a:r>
        </a:p>
      </dsp:txBody>
      <dsp:txXfrm>
        <a:off x="2702907" y="2100525"/>
        <a:ext cx="1922491" cy="1193671"/>
      </dsp:txXfrm>
    </dsp:sp>
    <dsp:sp modelId="{AA8855A8-145E-466F-8247-79C5A468ED1D}">
      <dsp:nvSpPr>
        <dsp:cNvPr id="0" name=""/>
        <dsp:cNvSpPr/>
      </dsp:nvSpPr>
      <dsp:spPr>
        <a:xfrm>
          <a:off x="4884398" y="1852618"/>
          <a:ext cx="1996765" cy="12679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885EA-B295-4859-BCEA-FA0F30FE133C}">
      <dsp:nvSpPr>
        <dsp:cNvPr id="0" name=""/>
        <dsp:cNvSpPr/>
      </dsp:nvSpPr>
      <dsp:spPr>
        <a:xfrm>
          <a:off x="5106261" y="2063388"/>
          <a:ext cx="1996765" cy="126794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17 Vouchers – Northampton Housing Authority (NHA)</a:t>
          </a:r>
        </a:p>
      </dsp:txBody>
      <dsp:txXfrm>
        <a:off x="5143398" y="2100525"/>
        <a:ext cx="1922491" cy="1193671"/>
      </dsp:txXfrm>
    </dsp:sp>
    <dsp:sp modelId="{A55FC6B5-0B08-4A06-BA3B-85F8F407FCE9}">
      <dsp:nvSpPr>
        <dsp:cNvPr id="0" name=""/>
        <dsp:cNvSpPr/>
      </dsp:nvSpPr>
      <dsp:spPr>
        <a:xfrm>
          <a:off x="7324889" y="1852618"/>
          <a:ext cx="1996765" cy="12679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E9E37-FA34-4253-9A89-A74ACA9EA875}">
      <dsp:nvSpPr>
        <dsp:cNvPr id="0" name=""/>
        <dsp:cNvSpPr/>
      </dsp:nvSpPr>
      <dsp:spPr>
        <a:xfrm>
          <a:off x="7546752" y="2063388"/>
          <a:ext cx="1996765" cy="126794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44 Vouchers - Department of Housing and Community Development (DHCD)</a:t>
          </a:r>
        </a:p>
      </dsp:txBody>
      <dsp:txXfrm>
        <a:off x="7583889" y="2100525"/>
        <a:ext cx="1922491" cy="1193671"/>
      </dsp:txXfrm>
    </dsp:sp>
    <dsp:sp modelId="{1922820E-74AD-4A4E-BD10-8E1D017319A4}">
      <dsp:nvSpPr>
        <dsp:cNvPr id="0" name=""/>
        <dsp:cNvSpPr/>
      </dsp:nvSpPr>
      <dsp:spPr>
        <a:xfrm>
          <a:off x="6104644" y="3701290"/>
          <a:ext cx="1996765" cy="1267945"/>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5A97B3-E28F-4FA4-94E2-BA7EDA5CA7EE}">
      <dsp:nvSpPr>
        <dsp:cNvPr id="0" name=""/>
        <dsp:cNvSpPr/>
      </dsp:nvSpPr>
      <dsp:spPr>
        <a:xfrm>
          <a:off x="6326506" y="3912059"/>
          <a:ext cx="1996765" cy="1267945"/>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27 Vouchers - Berkshire Housing</a:t>
          </a:r>
        </a:p>
      </dsp:txBody>
      <dsp:txXfrm>
        <a:off x="6363643" y="3949196"/>
        <a:ext cx="1922491" cy="1193671"/>
      </dsp:txXfrm>
    </dsp:sp>
    <dsp:sp modelId="{1D1E06CC-2355-4711-8DE7-D13FEFD84F7E}">
      <dsp:nvSpPr>
        <dsp:cNvPr id="0" name=""/>
        <dsp:cNvSpPr/>
      </dsp:nvSpPr>
      <dsp:spPr>
        <a:xfrm>
          <a:off x="8545134" y="3701290"/>
          <a:ext cx="1996765" cy="1267945"/>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8EC460-ACEC-431E-80DA-022E1F1B549E}">
      <dsp:nvSpPr>
        <dsp:cNvPr id="0" name=""/>
        <dsp:cNvSpPr/>
      </dsp:nvSpPr>
      <dsp:spPr>
        <a:xfrm>
          <a:off x="8766997" y="3912059"/>
          <a:ext cx="1996765" cy="1267945"/>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17 Vouchers – WayFinders</a:t>
          </a:r>
        </a:p>
      </dsp:txBody>
      <dsp:txXfrm>
        <a:off x="8804134" y="3949196"/>
        <a:ext cx="1922491" cy="11936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DC85F-287D-4545-87C0-5EF77959B46C}">
      <dsp:nvSpPr>
        <dsp:cNvPr id="0" name=""/>
        <dsp:cNvSpPr/>
      </dsp:nvSpPr>
      <dsp:spPr>
        <a:xfrm>
          <a:off x="1489109" y="-292089"/>
          <a:ext cx="6287346" cy="6287346"/>
        </a:xfrm>
        <a:prstGeom prst="circularArrow">
          <a:avLst>
            <a:gd name="adj1" fmla="val 5689"/>
            <a:gd name="adj2" fmla="val 340510"/>
            <a:gd name="adj3" fmla="val 12340931"/>
            <a:gd name="adj4" fmla="val 18327839"/>
            <a:gd name="adj5" fmla="val 5908"/>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7D3F804-9E8F-4C4A-93EE-806D5B2DC5EA}">
      <dsp:nvSpPr>
        <dsp:cNvPr id="0" name=""/>
        <dsp:cNvSpPr/>
      </dsp:nvSpPr>
      <dsp:spPr>
        <a:xfrm>
          <a:off x="2384254" y="94083"/>
          <a:ext cx="4497056" cy="2248528"/>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Individuals and families Continue to be referred to the Three County Coordinated Entry system.</a:t>
          </a:r>
        </a:p>
      </dsp:txBody>
      <dsp:txXfrm>
        <a:off x="2494018" y="203847"/>
        <a:ext cx="4277528" cy="2029000"/>
      </dsp:txXfrm>
    </dsp:sp>
    <dsp:sp modelId="{7330E4DC-555E-4DF7-B43C-5064FB9E6148}">
      <dsp:nvSpPr>
        <dsp:cNvPr id="0" name=""/>
        <dsp:cNvSpPr/>
      </dsp:nvSpPr>
      <dsp:spPr>
        <a:xfrm>
          <a:off x="4767187" y="4221444"/>
          <a:ext cx="4497056" cy="2248528"/>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Follow up and further referrals are discussed in weekly case conferencing </a:t>
          </a:r>
        </a:p>
      </dsp:txBody>
      <dsp:txXfrm>
        <a:off x="4876951" y="4331208"/>
        <a:ext cx="4277528" cy="2029000"/>
      </dsp:txXfrm>
    </dsp:sp>
    <dsp:sp modelId="{5BA1FD0B-AB42-4B54-9B51-6E7F29B12706}">
      <dsp:nvSpPr>
        <dsp:cNvPr id="0" name=""/>
        <dsp:cNvSpPr/>
      </dsp:nvSpPr>
      <dsp:spPr>
        <a:xfrm>
          <a:off x="1321" y="4221444"/>
          <a:ext cx="4497056" cy="2248528"/>
        </a:xfrm>
        <a:prstGeom prst="round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 July 2022- HUD provided DHCD with funding for:</a:t>
          </a:r>
        </a:p>
        <a:p>
          <a:pPr marL="171450" lvl="1" indent="-171450" algn="l" defTabSz="711200">
            <a:lnSpc>
              <a:spcPct val="90000"/>
            </a:lnSpc>
            <a:spcBef>
              <a:spcPct val="0"/>
            </a:spcBef>
            <a:spcAft>
              <a:spcPct val="15000"/>
            </a:spcAft>
            <a:buChar char="•"/>
          </a:pPr>
          <a:r>
            <a:rPr lang="en-US" sz="1600" kern="1200">
              <a:latin typeface="Trebuchet MS" panose="020B0603020202020204"/>
            </a:rPr>
            <a:t>Finder’s</a:t>
          </a:r>
          <a:r>
            <a:rPr lang="en-US" sz="1600" kern="1200"/>
            <a:t> Fee Program</a:t>
          </a:r>
        </a:p>
        <a:p>
          <a:pPr marL="171450" lvl="1" indent="-171450" algn="l" defTabSz="711200" rtl="0">
            <a:lnSpc>
              <a:spcPct val="90000"/>
            </a:lnSpc>
            <a:spcBef>
              <a:spcPct val="0"/>
            </a:spcBef>
            <a:spcAft>
              <a:spcPct val="15000"/>
            </a:spcAft>
            <a:buChar char="•"/>
          </a:pPr>
          <a:r>
            <a:rPr lang="en-US" sz="1600" kern="1200"/>
            <a:t>Landlord Incentives Program:</a:t>
          </a:r>
        </a:p>
        <a:p>
          <a:pPr marL="342900" lvl="2" indent="-171450" algn="l" defTabSz="711200">
            <a:lnSpc>
              <a:spcPct val="90000"/>
            </a:lnSpc>
            <a:spcBef>
              <a:spcPct val="0"/>
            </a:spcBef>
            <a:spcAft>
              <a:spcPct val="15000"/>
            </a:spcAft>
            <a:buChar char="•"/>
          </a:pPr>
          <a:r>
            <a:rPr lang="en-US" sz="1600" kern="1200"/>
            <a:t>INSPECTION/ HQS REPAIR FUND </a:t>
          </a:r>
        </a:p>
        <a:p>
          <a:pPr marL="342900" lvl="2" indent="-171450" algn="l" defTabSz="711200">
            <a:lnSpc>
              <a:spcPct val="90000"/>
            </a:lnSpc>
            <a:spcBef>
              <a:spcPct val="0"/>
            </a:spcBef>
            <a:spcAft>
              <a:spcPct val="15000"/>
            </a:spcAft>
            <a:buChar char="•"/>
          </a:pPr>
          <a:r>
            <a:rPr lang="en-US" sz="1600" kern="1200"/>
            <a:t>LOST RENT FUND</a:t>
          </a:r>
        </a:p>
        <a:p>
          <a:pPr marL="342900" lvl="2" indent="-171450" algn="l" defTabSz="711200">
            <a:lnSpc>
              <a:spcPct val="90000"/>
            </a:lnSpc>
            <a:spcBef>
              <a:spcPct val="0"/>
            </a:spcBef>
            <a:spcAft>
              <a:spcPct val="15000"/>
            </a:spcAft>
            <a:buChar char="•"/>
          </a:pPr>
          <a:r>
            <a:rPr lang="en-US" sz="1600" kern="1200">
              <a:latin typeface="Trebuchet MS" panose="020B0603020202020204"/>
            </a:rPr>
            <a:t>DAMAGES</a:t>
          </a:r>
          <a:r>
            <a:rPr lang="en-US" sz="1600" kern="1200"/>
            <a:t> FUND</a:t>
          </a:r>
        </a:p>
      </dsp:txBody>
      <dsp:txXfrm>
        <a:off x="111085" y="4331208"/>
        <a:ext cx="4277528" cy="2029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9CB2A-E9CE-4993-BD0A-B4F5E2BF1232}">
      <dsp:nvSpPr>
        <dsp:cNvPr id="0" name=""/>
        <dsp:cNvSpPr/>
      </dsp:nvSpPr>
      <dsp:spPr>
        <a:xfrm>
          <a:off x="0" y="35082"/>
          <a:ext cx="7426888" cy="3978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mj-lt"/>
            </a:rPr>
            <a:t>Priority 1: Coordinated Entry </a:t>
          </a:r>
        </a:p>
      </dsp:txBody>
      <dsp:txXfrm>
        <a:off x="19419" y="54501"/>
        <a:ext cx="7388050" cy="358962"/>
      </dsp:txXfrm>
    </dsp:sp>
    <dsp:sp modelId="{CFC7A068-999C-4AFE-BCA8-2A9FF97F532A}">
      <dsp:nvSpPr>
        <dsp:cNvPr id="0" name=""/>
        <dsp:cNvSpPr/>
      </dsp:nvSpPr>
      <dsp:spPr>
        <a:xfrm>
          <a:off x="0" y="432882"/>
          <a:ext cx="7426888"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804"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a:latin typeface="+mn-lt"/>
            </a:rPr>
            <a:t>Goal: </a:t>
          </a:r>
          <a:r>
            <a:rPr lang="en-US" sz="1400" kern="1200">
              <a:latin typeface="+mn-lt"/>
            </a:rPr>
            <a:t>Redesign the coordinated entry, assessment, and prioritization system to center racial equity.</a:t>
          </a:r>
        </a:p>
      </dsp:txBody>
      <dsp:txXfrm>
        <a:off x="0" y="432882"/>
        <a:ext cx="7426888" cy="413482"/>
      </dsp:txXfrm>
    </dsp:sp>
    <dsp:sp modelId="{5E0B9992-05E8-4447-87AC-90EE6440EBA6}">
      <dsp:nvSpPr>
        <dsp:cNvPr id="0" name=""/>
        <dsp:cNvSpPr/>
      </dsp:nvSpPr>
      <dsp:spPr>
        <a:xfrm>
          <a:off x="0" y="846365"/>
          <a:ext cx="7426888" cy="397800"/>
        </a:xfrm>
        <a:prstGeom prst="roundRect">
          <a:avLst/>
        </a:prstGeom>
        <a:solidFill>
          <a:schemeClr val="accent2">
            <a:hueOff val="128264"/>
            <a:satOff val="1448"/>
            <a:lumOff val="-192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a:latin typeface="+mj-lt"/>
            </a:rPr>
            <a:t>Priority 2: Data </a:t>
          </a:r>
        </a:p>
      </dsp:txBody>
      <dsp:txXfrm>
        <a:off x="19419" y="865784"/>
        <a:ext cx="7388050" cy="358962"/>
      </dsp:txXfrm>
    </dsp:sp>
    <dsp:sp modelId="{75F78799-AFB1-4CC9-BC2E-E3C27CE4D01A}">
      <dsp:nvSpPr>
        <dsp:cNvPr id="0" name=""/>
        <dsp:cNvSpPr/>
      </dsp:nvSpPr>
      <dsp:spPr>
        <a:xfrm>
          <a:off x="0" y="1244165"/>
          <a:ext cx="7426888" cy="598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804"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a:latin typeface="+mn-lt"/>
            </a:rPr>
            <a:t>Goal: </a:t>
          </a:r>
          <a:r>
            <a:rPr lang="en-US" sz="1400" kern="1200">
              <a:latin typeface="+mn-lt"/>
            </a:rPr>
            <a:t>Ensure that the CoC’s homeless population reflects the racial, ethnic, and linguistic diversity of the populations we serve without disparities in performance measures.</a:t>
          </a:r>
        </a:p>
      </dsp:txBody>
      <dsp:txXfrm>
        <a:off x="0" y="1244165"/>
        <a:ext cx="7426888" cy="598230"/>
      </dsp:txXfrm>
    </dsp:sp>
    <dsp:sp modelId="{DD6A5413-FE2F-47E9-B51B-A67FF463E7C3}">
      <dsp:nvSpPr>
        <dsp:cNvPr id="0" name=""/>
        <dsp:cNvSpPr/>
      </dsp:nvSpPr>
      <dsp:spPr>
        <a:xfrm>
          <a:off x="0" y="1842395"/>
          <a:ext cx="7426888" cy="397800"/>
        </a:xfrm>
        <a:prstGeom prst="roundRect">
          <a:avLst/>
        </a:prstGeom>
        <a:solidFill>
          <a:schemeClr val="accent2">
            <a:hueOff val="256529"/>
            <a:satOff val="2896"/>
            <a:lumOff val="-384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a:latin typeface="+mj-lt"/>
            </a:rPr>
            <a:t>Priority 3: Organizational Training and Development </a:t>
          </a:r>
        </a:p>
      </dsp:txBody>
      <dsp:txXfrm>
        <a:off x="19419" y="1861814"/>
        <a:ext cx="7388050" cy="358962"/>
      </dsp:txXfrm>
    </dsp:sp>
    <dsp:sp modelId="{98B2C55E-BEE5-4BB7-8C90-7F955A0152AC}">
      <dsp:nvSpPr>
        <dsp:cNvPr id="0" name=""/>
        <dsp:cNvSpPr/>
      </dsp:nvSpPr>
      <dsp:spPr>
        <a:xfrm>
          <a:off x="0" y="2240195"/>
          <a:ext cx="7426888" cy="598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804"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a:latin typeface="+mn-lt"/>
            </a:rPr>
            <a:t>Goal: </a:t>
          </a:r>
          <a:r>
            <a:rPr lang="en-US" sz="1400" kern="1200">
              <a:latin typeface="+mn-lt"/>
            </a:rPr>
            <a:t>Increase organizational efforts towards anti-racism work and support the hiring, retention, and leadership development of a diverse and inclusive workforce in CoC-funded organizations and partners.</a:t>
          </a:r>
        </a:p>
      </dsp:txBody>
      <dsp:txXfrm>
        <a:off x="0" y="2240195"/>
        <a:ext cx="7426888" cy="598230"/>
      </dsp:txXfrm>
    </dsp:sp>
    <dsp:sp modelId="{9F2C6E08-F5E3-476B-A72A-DEB4C15A8252}">
      <dsp:nvSpPr>
        <dsp:cNvPr id="0" name=""/>
        <dsp:cNvSpPr/>
      </dsp:nvSpPr>
      <dsp:spPr>
        <a:xfrm>
          <a:off x="0" y="2838425"/>
          <a:ext cx="7426888" cy="397800"/>
        </a:xfrm>
        <a:prstGeom prst="roundRect">
          <a:avLst/>
        </a:prstGeom>
        <a:solidFill>
          <a:schemeClr val="accent2">
            <a:hueOff val="384793"/>
            <a:satOff val="4345"/>
            <a:lumOff val="-576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a:latin typeface="+mj-lt"/>
            </a:rPr>
            <a:t>Priority 4: Housing Continuum </a:t>
          </a:r>
        </a:p>
      </dsp:txBody>
      <dsp:txXfrm>
        <a:off x="19419" y="2857844"/>
        <a:ext cx="7388050" cy="358962"/>
      </dsp:txXfrm>
    </dsp:sp>
    <dsp:sp modelId="{50318392-3701-408B-9D16-DF3518560D92}">
      <dsp:nvSpPr>
        <dsp:cNvPr id="0" name=""/>
        <dsp:cNvSpPr/>
      </dsp:nvSpPr>
      <dsp:spPr>
        <a:xfrm>
          <a:off x="0" y="3236225"/>
          <a:ext cx="7426888"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804"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a:latin typeface="+mn-lt"/>
            </a:rPr>
            <a:t>Goal: </a:t>
          </a:r>
          <a:r>
            <a:rPr lang="en-US" sz="1400" kern="1200">
              <a:latin typeface="+mn-lt"/>
            </a:rPr>
            <a:t>Increase shelter capacity and availability of low-barrier housing accessibility for people of color experiencing homelessness.</a:t>
          </a:r>
        </a:p>
      </dsp:txBody>
      <dsp:txXfrm>
        <a:off x="0" y="3236225"/>
        <a:ext cx="7426888" cy="413482"/>
      </dsp:txXfrm>
    </dsp:sp>
    <dsp:sp modelId="{09A68A81-CACF-4128-AED2-0DB330EDBB14}">
      <dsp:nvSpPr>
        <dsp:cNvPr id="0" name=""/>
        <dsp:cNvSpPr/>
      </dsp:nvSpPr>
      <dsp:spPr>
        <a:xfrm>
          <a:off x="0" y="3649707"/>
          <a:ext cx="7426888" cy="397800"/>
        </a:xfrm>
        <a:prstGeom prst="roundRect">
          <a:avLst/>
        </a:prstGeom>
        <a:solidFill>
          <a:schemeClr val="accent2">
            <a:hueOff val="513057"/>
            <a:satOff val="5793"/>
            <a:lumOff val="-768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a:latin typeface="+mj-lt"/>
            </a:rPr>
            <a:t>Priority 5: Lived Experience </a:t>
          </a:r>
        </a:p>
      </dsp:txBody>
      <dsp:txXfrm>
        <a:off x="19419" y="3669126"/>
        <a:ext cx="7388050" cy="358962"/>
      </dsp:txXfrm>
    </dsp:sp>
    <dsp:sp modelId="{17989B2A-FE1E-4D1D-909F-6175E7883CB3}">
      <dsp:nvSpPr>
        <dsp:cNvPr id="0" name=""/>
        <dsp:cNvSpPr/>
      </dsp:nvSpPr>
      <dsp:spPr>
        <a:xfrm>
          <a:off x="0" y="4047507"/>
          <a:ext cx="7426888"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804"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a:latin typeface="+mn-lt"/>
            </a:rPr>
            <a:t>Goal: </a:t>
          </a:r>
          <a:r>
            <a:rPr lang="en-US" sz="1400" kern="1200">
              <a:latin typeface="+mn-lt"/>
            </a:rPr>
            <a:t>Bring people with lived experience of homelessness into decision-making roles</a:t>
          </a:r>
        </a:p>
      </dsp:txBody>
      <dsp:txXfrm>
        <a:off x="0" y="4047507"/>
        <a:ext cx="7426888" cy="281520"/>
      </dsp:txXfrm>
    </dsp:sp>
    <dsp:sp modelId="{D5ED0DBB-B9B1-49D7-82D5-36EEC05E0202}">
      <dsp:nvSpPr>
        <dsp:cNvPr id="0" name=""/>
        <dsp:cNvSpPr/>
      </dsp:nvSpPr>
      <dsp:spPr>
        <a:xfrm>
          <a:off x="0" y="4329027"/>
          <a:ext cx="7426888" cy="397800"/>
        </a:xfrm>
        <a:prstGeom prst="roundRect">
          <a:avLst/>
        </a:prstGeom>
        <a:solidFill>
          <a:schemeClr val="accent2">
            <a:hueOff val="641321"/>
            <a:satOff val="7241"/>
            <a:lumOff val="-960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mj-lt"/>
            </a:rPr>
            <a:t>Priority 6: </a:t>
          </a:r>
          <a:r>
            <a:rPr lang="en-US" sz="1700" b="0" kern="1200">
              <a:latin typeface="+mj-lt"/>
            </a:rPr>
            <a:t>Legislative Policy </a:t>
          </a:r>
        </a:p>
      </dsp:txBody>
      <dsp:txXfrm>
        <a:off x="19419" y="4348446"/>
        <a:ext cx="7388050" cy="358962"/>
      </dsp:txXfrm>
    </dsp:sp>
    <dsp:sp modelId="{CA28C5BA-8236-4412-BE3D-C5D477FB2ED0}">
      <dsp:nvSpPr>
        <dsp:cNvPr id="0" name=""/>
        <dsp:cNvSpPr/>
      </dsp:nvSpPr>
      <dsp:spPr>
        <a:xfrm>
          <a:off x="0" y="4726827"/>
          <a:ext cx="7426888"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804"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a:latin typeface="+mj-lt"/>
            </a:rPr>
            <a:t>Goal: </a:t>
          </a:r>
          <a:r>
            <a:rPr lang="en-US" sz="1400" kern="1200">
              <a:latin typeface="+mj-lt"/>
            </a:rPr>
            <a:t>Influence local and state policy and funding to support communities of color to prevent and end homelessness.</a:t>
          </a:r>
        </a:p>
      </dsp:txBody>
      <dsp:txXfrm>
        <a:off x="0" y="4726827"/>
        <a:ext cx="7426888" cy="413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F85F8-A086-4BB1-935D-62DC05BDD1EF}">
      <dsp:nvSpPr>
        <dsp:cNvPr id="0" name=""/>
        <dsp:cNvSpPr/>
      </dsp:nvSpPr>
      <dsp:spPr>
        <a:xfrm>
          <a:off x="0" y="136186"/>
          <a:ext cx="7544418" cy="3978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Coordinated Entry</a:t>
          </a:r>
        </a:p>
      </dsp:txBody>
      <dsp:txXfrm>
        <a:off x="19419" y="155605"/>
        <a:ext cx="7505580" cy="358962"/>
      </dsp:txXfrm>
    </dsp:sp>
    <dsp:sp modelId="{5BC549CA-288D-4448-8F4D-ED3C7E935A44}">
      <dsp:nvSpPr>
        <dsp:cNvPr id="0" name=""/>
        <dsp:cNvSpPr/>
      </dsp:nvSpPr>
      <dsp:spPr>
        <a:xfrm>
          <a:off x="0" y="533986"/>
          <a:ext cx="7544418" cy="651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3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Responding to the C4 Innovation Evaluation of the CoC</a:t>
          </a:r>
        </a:p>
        <a:p>
          <a:pPr marL="114300" lvl="1" indent="-114300" algn="l" defTabSz="577850" rtl="0">
            <a:lnSpc>
              <a:spcPct val="90000"/>
            </a:lnSpc>
            <a:spcBef>
              <a:spcPct val="0"/>
            </a:spcBef>
            <a:spcAft>
              <a:spcPct val="20000"/>
            </a:spcAft>
            <a:buChar char="•"/>
          </a:pPr>
          <a:r>
            <a:rPr lang="en-US" sz="1300" kern="1200"/>
            <a:t>Expansion of the </a:t>
          </a:r>
          <a:r>
            <a:rPr lang="en-US" sz="1300" kern="1200">
              <a:latin typeface="Trebuchet MS" panose="020B0603020202020204"/>
            </a:rPr>
            <a:t>experience and expertise of assessors </a:t>
          </a:r>
          <a:endParaRPr lang="en-US" sz="1300" kern="1200"/>
        </a:p>
        <a:p>
          <a:pPr marL="114300" lvl="1" indent="-114300" algn="l" defTabSz="577850" rtl="0">
            <a:lnSpc>
              <a:spcPct val="90000"/>
            </a:lnSpc>
            <a:spcBef>
              <a:spcPct val="0"/>
            </a:spcBef>
            <a:spcAft>
              <a:spcPct val="20000"/>
            </a:spcAft>
            <a:buChar char="•"/>
          </a:pPr>
          <a:r>
            <a:rPr lang="en-US" sz="1300" kern="1200">
              <a:latin typeface="Trebuchet MS" panose="020B0603020202020204"/>
            </a:rPr>
            <a:t>Increasing language and accessibility measures</a:t>
          </a:r>
        </a:p>
      </dsp:txBody>
      <dsp:txXfrm>
        <a:off x="0" y="533986"/>
        <a:ext cx="7544418" cy="651014"/>
      </dsp:txXfrm>
    </dsp:sp>
    <dsp:sp modelId="{B247D360-40C6-436E-85C3-515045A89E6E}">
      <dsp:nvSpPr>
        <dsp:cNvPr id="0" name=""/>
        <dsp:cNvSpPr/>
      </dsp:nvSpPr>
      <dsp:spPr>
        <a:xfrm>
          <a:off x="0" y="1185001"/>
          <a:ext cx="7544418" cy="397800"/>
        </a:xfrm>
        <a:prstGeom prst="roundRect">
          <a:avLst/>
        </a:prstGeom>
        <a:gradFill rotWithShape="0">
          <a:gsLst>
            <a:gs pos="0">
              <a:schemeClr val="accent2">
                <a:hueOff val="128264"/>
                <a:satOff val="1448"/>
                <a:lumOff val="-1922"/>
                <a:alphaOff val="0"/>
                <a:tint val="96000"/>
                <a:lumMod val="100000"/>
              </a:schemeClr>
            </a:gs>
            <a:gs pos="78000">
              <a:schemeClr val="accent2">
                <a:hueOff val="128264"/>
                <a:satOff val="1448"/>
                <a:lumOff val="-192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Data</a:t>
          </a:r>
        </a:p>
      </dsp:txBody>
      <dsp:txXfrm>
        <a:off x="19419" y="1204420"/>
        <a:ext cx="7505580" cy="358962"/>
      </dsp:txXfrm>
    </dsp:sp>
    <dsp:sp modelId="{A1D0EB98-7871-443E-9009-FEF16EEAFEAC}">
      <dsp:nvSpPr>
        <dsp:cNvPr id="0" name=""/>
        <dsp:cNvSpPr/>
      </dsp:nvSpPr>
      <dsp:spPr>
        <a:xfrm>
          <a:off x="0" y="1582801"/>
          <a:ext cx="7544418"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3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Racial disparities analysis of the new CE tool</a:t>
          </a:r>
        </a:p>
      </dsp:txBody>
      <dsp:txXfrm>
        <a:off x="0" y="1582801"/>
        <a:ext cx="7544418" cy="281520"/>
      </dsp:txXfrm>
    </dsp:sp>
    <dsp:sp modelId="{BAC1EB3E-4008-4C43-8973-DBB68E628246}">
      <dsp:nvSpPr>
        <dsp:cNvPr id="0" name=""/>
        <dsp:cNvSpPr/>
      </dsp:nvSpPr>
      <dsp:spPr>
        <a:xfrm>
          <a:off x="0" y="1864321"/>
          <a:ext cx="7544418" cy="397800"/>
        </a:xfrm>
        <a:prstGeom prst="roundRect">
          <a:avLst/>
        </a:prstGeom>
        <a:gradFill rotWithShape="0">
          <a:gsLst>
            <a:gs pos="0">
              <a:schemeClr val="accent2">
                <a:hueOff val="256529"/>
                <a:satOff val="2896"/>
                <a:lumOff val="-3843"/>
                <a:alphaOff val="0"/>
                <a:tint val="96000"/>
                <a:lumMod val="100000"/>
              </a:schemeClr>
            </a:gs>
            <a:gs pos="78000">
              <a:schemeClr val="accent2">
                <a:hueOff val="256529"/>
                <a:satOff val="2896"/>
                <a:lumOff val="-3843"/>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Organizational Training and Development</a:t>
          </a:r>
        </a:p>
      </dsp:txBody>
      <dsp:txXfrm>
        <a:off x="19419" y="1883740"/>
        <a:ext cx="7505580" cy="358962"/>
      </dsp:txXfrm>
    </dsp:sp>
    <dsp:sp modelId="{C3F4E6D8-FC78-49F8-BE1A-7FFE4821A902}">
      <dsp:nvSpPr>
        <dsp:cNvPr id="0" name=""/>
        <dsp:cNvSpPr/>
      </dsp:nvSpPr>
      <dsp:spPr>
        <a:xfrm>
          <a:off x="0" y="2262121"/>
          <a:ext cx="7544418" cy="862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3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Agency level policy and development</a:t>
          </a:r>
        </a:p>
        <a:p>
          <a:pPr marL="114300" lvl="1" indent="-114300" algn="l" defTabSz="577850">
            <a:lnSpc>
              <a:spcPct val="90000"/>
            </a:lnSpc>
            <a:spcBef>
              <a:spcPct val="0"/>
            </a:spcBef>
            <a:spcAft>
              <a:spcPct val="20000"/>
            </a:spcAft>
            <a:buChar char="•"/>
          </a:pPr>
          <a:r>
            <a:rPr lang="en-US" sz="1300" kern="1200"/>
            <a:t>CoC-wide Anti- Discrimination and Equal Access Policy</a:t>
          </a:r>
        </a:p>
        <a:p>
          <a:pPr marL="114300" lvl="1" indent="-114300" algn="l" defTabSz="577850">
            <a:lnSpc>
              <a:spcPct val="90000"/>
            </a:lnSpc>
            <a:spcBef>
              <a:spcPct val="0"/>
            </a:spcBef>
            <a:spcAft>
              <a:spcPct val="20000"/>
            </a:spcAft>
            <a:buChar char="•"/>
          </a:pPr>
          <a:r>
            <a:rPr lang="en-US" sz="1300" kern="1200"/>
            <a:t>Trainings</a:t>
          </a:r>
        </a:p>
        <a:p>
          <a:pPr marL="114300" lvl="1" indent="-114300" algn="l" defTabSz="577850">
            <a:lnSpc>
              <a:spcPct val="90000"/>
            </a:lnSpc>
            <a:spcBef>
              <a:spcPct val="0"/>
            </a:spcBef>
            <a:spcAft>
              <a:spcPct val="20000"/>
            </a:spcAft>
            <a:buChar char="•"/>
          </a:pPr>
          <a:r>
            <a:rPr lang="en-US" sz="1300" kern="1200"/>
            <a:t>Membership survey &amp; evaluation, charters and surveys</a:t>
          </a:r>
        </a:p>
      </dsp:txBody>
      <dsp:txXfrm>
        <a:off x="0" y="2262121"/>
        <a:ext cx="7544418" cy="862155"/>
      </dsp:txXfrm>
    </dsp:sp>
    <dsp:sp modelId="{84C80F62-827A-47AC-B75F-68B1D58FED4A}">
      <dsp:nvSpPr>
        <dsp:cNvPr id="0" name=""/>
        <dsp:cNvSpPr/>
      </dsp:nvSpPr>
      <dsp:spPr>
        <a:xfrm>
          <a:off x="0" y="3124276"/>
          <a:ext cx="7544418" cy="397800"/>
        </a:xfrm>
        <a:prstGeom prst="roundRect">
          <a:avLst/>
        </a:prstGeom>
        <a:gradFill rotWithShape="0">
          <a:gsLst>
            <a:gs pos="0">
              <a:schemeClr val="accent2">
                <a:hueOff val="384793"/>
                <a:satOff val="4345"/>
                <a:lumOff val="-5765"/>
                <a:alphaOff val="0"/>
                <a:tint val="96000"/>
                <a:lumMod val="100000"/>
              </a:schemeClr>
            </a:gs>
            <a:gs pos="78000">
              <a:schemeClr val="accent2">
                <a:hueOff val="384793"/>
                <a:satOff val="4345"/>
                <a:lumOff val="-576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Housing Continuum</a:t>
          </a:r>
        </a:p>
      </dsp:txBody>
      <dsp:txXfrm>
        <a:off x="19419" y="3143695"/>
        <a:ext cx="7505580" cy="358962"/>
      </dsp:txXfrm>
    </dsp:sp>
    <dsp:sp modelId="{4118423D-2902-4FF7-B1A1-8A9801DA016A}">
      <dsp:nvSpPr>
        <dsp:cNvPr id="0" name=""/>
        <dsp:cNvSpPr/>
      </dsp:nvSpPr>
      <dsp:spPr>
        <a:xfrm>
          <a:off x="0" y="3522076"/>
          <a:ext cx="7544418" cy="431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3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Engaging the community in efforts for housing development with an equity lens</a:t>
          </a:r>
        </a:p>
        <a:p>
          <a:pPr marL="114300" lvl="1" indent="-114300" algn="l" defTabSz="577850">
            <a:lnSpc>
              <a:spcPct val="90000"/>
            </a:lnSpc>
            <a:spcBef>
              <a:spcPct val="0"/>
            </a:spcBef>
            <a:spcAft>
              <a:spcPct val="20000"/>
            </a:spcAft>
            <a:buChar char="•"/>
          </a:pPr>
          <a:r>
            <a:rPr lang="en-US" sz="1300" kern="1200"/>
            <a:t>Supporting congregate and non-congregate shelter capacity development</a:t>
          </a:r>
        </a:p>
      </dsp:txBody>
      <dsp:txXfrm>
        <a:off x="0" y="3522076"/>
        <a:ext cx="7544418" cy="431077"/>
      </dsp:txXfrm>
    </dsp:sp>
    <dsp:sp modelId="{FA825C1B-36E4-4373-A9A7-09109AC7C04E}">
      <dsp:nvSpPr>
        <dsp:cNvPr id="0" name=""/>
        <dsp:cNvSpPr/>
      </dsp:nvSpPr>
      <dsp:spPr>
        <a:xfrm>
          <a:off x="0" y="3953153"/>
          <a:ext cx="7544418" cy="397800"/>
        </a:xfrm>
        <a:prstGeom prst="roundRect">
          <a:avLst/>
        </a:prstGeom>
        <a:gradFill rotWithShape="0">
          <a:gsLst>
            <a:gs pos="0">
              <a:schemeClr val="accent2">
                <a:hueOff val="513057"/>
                <a:satOff val="5793"/>
                <a:lumOff val="-7686"/>
                <a:alphaOff val="0"/>
                <a:tint val="96000"/>
                <a:lumMod val="100000"/>
              </a:schemeClr>
            </a:gs>
            <a:gs pos="78000">
              <a:schemeClr val="accent2">
                <a:hueOff val="513057"/>
                <a:satOff val="5793"/>
                <a:lumOff val="-7686"/>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Lived Experience</a:t>
          </a:r>
        </a:p>
      </dsp:txBody>
      <dsp:txXfrm>
        <a:off x="19419" y="3972572"/>
        <a:ext cx="7505580" cy="358962"/>
      </dsp:txXfrm>
    </dsp:sp>
    <dsp:sp modelId="{34316D83-DB10-48B4-A97F-D5DD4B786B7B}">
      <dsp:nvSpPr>
        <dsp:cNvPr id="0" name=""/>
        <dsp:cNvSpPr/>
      </dsp:nvSpPr>
      <dsp:spPr>
        <a:xfrm>
          <a:off x="0" y="4350953"/>
          <a:ext cx="7544418" cy="651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35"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Applying for funding to increase capacity to utilize a broad voice</a:t>
          </a:r>
        </a:p>
        <a:p>
          <a:pPr marL="114300" lvl="1" indent="-114300" algn="l" defTabSz="577850">
            <a:lnSpc>
              <a:spcPct val="90000"/>
            </a:lnSpc>
            <a:spcBef>
              <a:spcPct val="0"/>
            </a:spcBef>
            <a:spcAft>
              <a:spcPct val="20000"/>
            </a:spcAft>
            <a:buChar char="•"/>
          </a:pPr>
          <a:r>
            <a:rPr lang="en-US" sz="1300" kern="1200"/>
            <a:t>Development of an Advisory Council</a:t>
          </a:r>
        </a:p>
        <a:p>
          <a:pPr marL="114300" lvl="1" indent="-114300" algn="l" defTabSz="577850">
            <a:lnSpc>
              <a:spcPct val="90000"/>
            </a:lnSpc>
            <a:spcBef>
              <a:spcPct val="0"/>
            </a:spcBef>
            <a:spcAft>
              <a:spcPct val="20000"/>
            </a:spcAft>
            <a:buChar char="•"/>
          </a:pPr>
          <a:r>
            <a:rPr lang="en-US" sz="1300" kern="1200"/>
            <a:t>Recruitment/building community partnerships</a:t>
          </a:r>
        </a:p>
      </dsp:txBody>
      <dsp:txXfrm>
        <a:off x="0" y="4350953"/>
        <a:ext cx="7544418" cy="651014"/>
      </dsp:txXfrm>
    </dsp:sp>
    <dsp:sp modelId="{6F222268-6001-4C6A-854C-40468A1468B9}">
      <dsp:nvSpPr>
        <dsp:cNvPr id="0" name=""/>
        <dsp:cNvSpPr/>
      </dsp:nvSpPr>
      <dsp:spPr>
        <a:xfrm>
          <a:off x="0" y="5001968"/>
          <a:ext cx="7544418" cy="397800"/>
        </a:xfrm>
        <a:prstGeom prst="roundRect">
          <a:avLst/>
        </a:prstGeom>
        <a:gradFill rotWithShape="0">
          <a:gsLst>
            <a:gs pos="0">
              <a:schemeClr val="accent2">
                <a:hueOff val="641321"/>
                <a:satOff val="7241"/>
                <a:lumOff val="-9608"/>
                <a:alphaOff val="0"/>
                <a:tint val="96000"/>
                <a:lumMod val="100000"/>
              </a:schemeClr>
            </a:gs>
            <a:gs pos="78000">
              <a:schemeClr val="accent2">
                <a:hueOff val="641321"/>
                <a:satOff val="7241"/>
                <a:lumOff val="-960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Legislative Policy</a:t>
          </a:r>
        </a:p>
      </dsp:txBody>
      <dsp:txXfrm>
        <a:off x="19419" y="5021387"/>
        <a:ext cx="7505580" cy="358962"/>
      </dsp:txXfrm>
    </dsp:sp>
    <dsp:sp modelId="{A6E662D7-3A2E-4F9C-842D-54074F2B6083}">
      <dsp:nvSpPr>
        <dsp:cNvPr id="0" name=""/>
        <dsp:cNvSpPr/>
      </dsp:nvSpPr>
      <dsp:spPr>
        <a:xfrm>
          <a:off x="0" y="5399768"/>
          <a:ext cx="7544418"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535"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kern="1200"/>
            <a:t>COVID-19 Housing Equity </a:t>
          </a:r>
          <a:r>
            <a:rPr lang="en-US" sz="1300" kern="1200">
              <a:latin typeface="Trebuchet MS" panose="020B0603020202020204"/>
            </a:rPr>
            <a:t>Bill, </a:t>
          </a:r>
          <a:r>
            <a:rPr lang="en-US" sz="1300" kern="1200"/>
            <a:t>Right to Counsel in Evictions</a:t>
          </a:r>
          <a:r>
            <a:rPr lang="en-US" sz="1300" kern="1200">
              <a:latin typeface="Trebuchet MS" panose="020B0603020202020204"/>
            </a:rPr>
            <a:t>, etc.</a:t>
          </a:r>
          <a:endParaRPr lang="en-US" sz="1300" kern="1200"/>
        </a:p>
      </dsp:txBody>
      <dsp:txXfrm>
        <a:off x="0" y="5399768"/>
        <a:ext cx="7544418" cy="2815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EFB60-80B8-4438-AC1E-FD89FB3D648B}"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00DFF-BAC3-4130-8E4F-DFF8DF47053C}" type="slidenum">
              <a:rPr lang="en-US" smtClean="0"/>
              <a:t>‹#›</a:t>
            </a:fld>
            <a:endParaRPr lang="en-US"/>
          </a:p>
        </p:txBody>
      </p:sp>
    </p:spTree>
    <p:extLst>
      <p:ext uri="{BB962C8B-B14F-4D97-AF65-F5344CB8AC3E}">
        <p14:creationId xmlns:p14="http://schemas.microsoft.com/office/powerpoint/2010/main" val="92917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1</a:t>
            </a:fld>
            <a:endParaRPr lang="en-US"/>
          </a:p>
        </p:txBody>
      </p:sp>
    </p:spTree>
    <p:extLst>
      <p:ext uri="{BB962C8B-B14F-4D97-AF65-F5344CB8AC3E}">
        <p14:creationId xmlns:p14="http://schemas.microsoft.com/office/powerpoint/2010/main" val="1290215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annual meeting we like to give you at least a snapshot of what we have been working on and what’s to come.  </a:t>
            </a:r>
          </a:p>
          <a:p>
            <a:endParaRPr lang="en-US"/>
          </a:p>
          <a:p>
            <a:r>
              <a:rPr lang="en-US"/>
              <a:t>This past year we have had many focuses.</a:t>
            </a:r>
          </a:p>
        </p:txBody>
      </p:sp>
      <p:sp>
        <p:nvSpPr>
          <p:cNvPr id="4" name="Slide Number Placeholder 3"/>
          <p:cNvSpPr>
            <a:spLocks noGrp="1"/>
          </p:cNvSpPr>
          <p:nvPr>
            <p:ph type="sldNum" sz="quarter" idx="10"/>
          </p:nvPr>
        </p:nvSpPr>
        <p:spPr/>
        <p:txBody>
          <a:bodyPr/>
          <a:lstStyle/>
          <a:p>
            <a:fld id="{3D900DFF-BAC3-4130-8E4F-DFF8DF47053C}" type="slidenum">
              <a:rPr lang="en-US" smtClean="0"/>
              <a:t>10</a:t>
            </a:fld>
            <a:endParaRPr lang="en-US"/>
          </a:p>
        </p:txBody>
      </p:sp>
    </p:spTree>
    <p:extLst>
      <p:ext uri="{BB962C8B-B14F-4D97-AF65-F5344CB8AC3E}">
        <p14:creationId xmlns:p14="http://schemas.microsoft.com/office/powerpoint/2010/main" val="4203227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Community Action Pioneer Valley is what’s called the </a:t>
            </a:r>
            <a:r>
              <a:rPr lang="en-US" b="1"/>
              <a:t>Collaborative Applicant </a:t>
            </a:r>
            <a:r>
              <a:rPr lang="en-US"/>
              <a:t>(meaning we work to secure and administer all of the region’s funding for housing and services to meet the needs of people experiencing homelessness), </a:t>
            </a:r>
            <a:r>
              <a:rPr lang="en-US" b="1"/>
              <a:t>the HMIS lead </a:t>
            </a:r>
            <a:r>
              <a:rPr lang="en-US"/>
              <a:t>(leading the work of data collection &amp; reporting for the experiences and needs of this population in the Three County area; and </a:t>
            </a:r>
            <a:r>
              <a:rPr lang="en-US" b="1"/>
              <a:t>Coordinated Entry System’s Lead agency </a:t>
            </a:r>
            <a:r>
              <a:rPr lang="en-US" b="1" err="1"/>
              <a:t>adderess</a:t>
            </a:r>
            <a:r>
              <a:rPr lang="en-US" b="1"/>
              <a:t> accesses to housing and services.</a:t>
            </a:r>
            <a:r>
              <a:rPr lang="en-US"/>
              <a:t>  </a:t>
            </a:r>
          </a:p>
          <a:p>
            <a:endParaRPr lang="en-US"/>
          </a:p>
          <a:p>
            <a:r>
              <a:rPr lang="en-US"/>
              <a:t>In addition, The Staff at CAPV support the Membership’s efforts in addressing the systemic challenges of housing insecurity and homelessness.  </a:t>
            </a:r>
          </a:p>
          <a:p>
            <a:endParaRPr lang="en-US"/>
          </a:p>
          <a:p>
            <a:r>
              <a:rPr lang="en-US"/>
              <a:t>That means we are continually developing initiatives, based on Federal requirements and local priorities and needs.  </a:t>
            </a:r>
          </a:p>
        </p:txBody>
      </p:sp>
      <p:sp>
        <p:nvSpPr>
          <p:cNvPr id="4" name="Slide Number Placeholder 3"/>
          <p:cNvSpPr>
            <a:spLocks noGrp="1"/>
          </p:cNvSpPr>
          <p:nvPr>
            <p:ph type="sldNum" sz="quarter" idx="10"/>
          </p:nvPr>
        </p:nvSpPr>
        <p:spPr/>
        <p:txBody>
          <a:bodyPr/>
          <a:lstStyle/>
          <a:p>
            <a:fld id="{3D900DFF-BAC3-4130-8E4F-DFF8DF47053C}" type="slidenum">
              <a:rPr lang="en-US" smtClean="0"/>
              <a:t>11</a:t>
            </a:fld>
            <a:endParaRPr lang="en-US"/>
          </a:p>
        </p:txBody>
      </p:sp>
    </p:spTree>
    <p:extLst>
      <p:ext uri="{BB962C8B-B14F-4D97-AF65-F5344CB8AC3E}">
        <p14:creationId xmlns:p14="http://schemas.microsoft.com/office/powerpoint/2010/main" val="2985716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828071" cy="4227256"/>
          </a:xfrm>
        </p:spPr>
        <p:txBody>
          <a:bodyPr/>
          <a:lstStyle/>
          <a:p>
            <a:r>
              <a:rPr lang="en-US"/>
              <a:t>Our vision includes a ‘housing first’ model and establishes rehousing strategies that ensure equitable housing for vulnerable populations through what’s called “Coordinated Entry”. </a:t>
            </a:r>
          </a:p>
          <a:p>
            <a:r>
              <a:rPr lang="en-US"/>
              <a:t>Coordinated entry is a nationally recognized process developed to ensure that everyone experiencing a housing crisis has fair and equal access to resources and are quickly identified and connected to housing based on their strengths and needs. In the Three County CoC, opportunities for housing and supportive services through CE can be accessed at several locations throughout the community. this community prioritizes low-barrier, client- choice, and Multisite centralized access, meaning at several locations in a community, sometimes referred to as hubs or a hybrid approach.</a:t>
            </a:r>
          </a:p>
          <a:p>
            <a:r>
              <a:rPr lang="en-US">
                <a:cs typeface="Calibri"/>
              </a:rPr>
              <a:t>* Some of what we have been up to since the CoC moved to Community Action, is </a:t>
            </a:r>
          </a:p>
          <a:p>
            <a:r>
              <a:rPr lang="en-US">
                <a:cs typeface="Calibri"/>
              </a:rPr>
              <a:t>1. our community invested time and expertise in creating a new vulnerability assessment tool</a:t>
            </a:r>
          </a:p>
          <a:p>
            <a:r>
              <a:rPr lang="en-US">
                <a:cs typeface="Calibri"/>
              </a:rPr>
              <a:t>2. we increased partnerships with housing authorities and other agencies providing housing to people experiencing homelessness and updated our prioritization measures with the addition of Emergency Housing Vouchers in our region.  </a:t>
            </a:r>
          </a:p>
          <a:p>
            <a:r>
              <a:rPr lang="en-US">
                <a:cs typeface="Calibri"/>
              </a:rPr>
              <a:t>3. increased outreach efforts to more sectors of providers and systems that interface with those experiencing homelessness &amp; increased the number of assessors training in the region to support someone experiencing homelessness and in need of housing problem solving.</a:t>
            </a:r>
          </a:p>
          <a:p>
            <a:r>
              <a:rPr lang="en-US">
                <a:cs typeface="Calibri"/>
              </a:rPr>
              <a:t>4. and are including some population specific case conferencing meetings in order to fully grasp their unique needs and what specific resources might be available to them</a:t>
            </a:r>
          </a:p>
          <a:p>
            <a:r>
              <a:rPr lang="en-US">
                <a:cs typeface="Calibri"/>
              </a:rPr>
              <a:t>3. </a:t>
            </a:r>
            <a:r>
              <a:rPr lang="en-US" err="1">
                <a:cs typeface="Calibri"/>
              </a:rPr>
              <a:t>Mostl</a:t>
            </a:r>
            <a:r>
              <a:rPr lang="en-US">
                <a:cs typeface="Calibri"/>
              </a:rPr>
              <a:t> recently, we increased funding to meet the needs of survivors of domestic violence.  </a:t>
            </a:r>
          </a:p>
          <a:p>
            <a:endParaRPr lang="en-US">
              <a:cs typeface="Calibri"/>
            </a:endParaRPr>
          </a:p>
        </p:txBody>
      </p:sp>
      <p:sp>
        <p:nvSpPr>
          <p:cNvPr id="4" name="Slide Number Placeholder 3"/>
          <p:cNvSpPr>
            <a:spLocks noGrp="1"/>
          </p:cNvSpPr>
          <p:nvPr>
            <p:ph type="sldNum" sz="quarter" idx="5"/>
          </p:nvPr>
        </p:nvSpPr>
        <p:spPr/>
        <p:txBody>
          <a:bodyPr/>
          <a:lstStyle/>
          <a:p>
            <a:fld id="{3D900DFF-BAC3-4130-8E4F-DFF8DF47053C}" type="slidenum">
              <a:rPr lang="en-US" smtClean="0"/>
              <a:t>12</a:t>
            </a:fld>
            <a:endParaRPr lang="en-US"/>
          </a:p>
        </p:txBody>
      </p:sp>
    </p:spTree>
    <p:extLst>
      <p:ext uri="{BB962C8B-B14F-4D97-AF65-F5344CB8AC3E}">
        <p14:creationId xmlns:p14="http://schemas.microsoft.com/office/powerpoint/2010/main" val="3366963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We are working to engage VSPs in the work of coordinated entry in a way that has not been true in the past.  We will soon begin holding case conferencing meetings specifically for those working with VSPs, in order to maintain the truest forms of confidentiality measures &amp; training VSPs on conducting assessments.  But what we learned last year, as we began to engage</a:t>
            </a:r>
            <a:r>
              <a:rPr lang="en-US" baseline="0"/>
              <a:t> these partners, was a true</a:t>
            </a:r>
            <a:r>
              <a:rPr lang="en-US"/>
              <a:t> need for better partnerships with housing providers,  so we set goals for cross training, housing navigation partnerships, diversion work, and the sharing of best practices between these two entities.</a:t>
            </a:r>
            <a:endParaRPr lang="en-US" b="0" i="0">
              <a:effectLst/>
              <a:ea typeface="Calibri"/>
              <a:cs typeface="Calibri"/>
            </a:endParaRPr>
          </a:p>
          <a:p>
            <a:endParaRPr lang="en-US"/>
          </a:p>
        </p:txBody>
      </p:sp>
      <p:sp>
        <p:nvSpPr>
          <p:cNvPr id="4" name="Slide Number Placeholder 3"/>
          <p:cNvSpPr>
            <a:spLocks noGrp="1"/>
          </p:cNvSpPr>
          <p:nvPr>
            <p:ph type="sldNum" sz="quarter" idx="10"/>
          </p:nvPr>
        </p:nvSpPr>
        <p:spPr/>
        <p:txBody>
          <a:bodyPr/>
          <a:lstStyle/>
          <a:p>
            <a:fld id="{AEE7B51E-F235-473B-8AC5-FC7C5034DF3D}" type="slidenum">
              <a:rPr lang="en-US" smtClean="0"/>
              <a:t>13</a:t>
            </a:fld>
            <a:endParaRPr lang="en-US"/>
          </a:p>
        </p:txBody>
      </p:sp>
    </p:spTree>
    <p:extLst>
      <p:ext uri="{BB962C8B-B14F-4D97-AF65-F5344CB8AC3E}">
        <p14:creationId xmlns:p14="http://schemas.microsoft.com/office/powerpoint/2010/main" val="2786165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7535" y="4297311"/>
            <a:ext cx="6179575" cy="4284663"/>
          </a:xfrm>
        </p:spPr>
        <p:txBody>
          <a:bodyPr/>
          <a:lstStyle/>
          <a:p>
            <a:pPr marL="0" indent="0">
              <a:spcBef>
                <a:spcPts val="1000"/>
              </a:spcBef>
              <a:buFont typeface="Arial"/>
              <a:buNone/>
            </a:pPr>
            <a:endParaRPr lang="en-US" b="1">
              <a:ea typeface="Calibri"/>
              <a:cs typeface="Calibri"/>
            </a:endParaRPr>
          </a:p>
          <a:p>
            <a:pPr marL="171450" indent="-171450">
              <a:spcBef>
                <a:spcPts val="1000"/>
              </a:spcBef>
              <a:buFont typeface="Arial"/>
              <a:buChar char="•"/>
            </a:pPr>
            <a:r>
              <a:rPr lang="en-US" b="1">
                <a:ea typeface="Calibri"/>
                <a:cs typeface="Calibri"/>
              </a:rPr>
              <a:t>In 2021 HUD awarded the COC with funding to expand our Coordinated Entry System to better serve survivors of domestic violence, human trafficking, and intimate partner violence.  For the past 8 months, the CoC has been meeting with local VSPs and Housing Providers and are working with Consultants through Safe Housing Alliance, as funded by the Western Mass Network to End Homelessness, to plan for this work.</a:t>
            </a:r>
            <a:endParaRPr lang="en-US" b="1"/>
          </a:p>
          <a:p>
            <a:pPr marL="171450" indent="-171450">
              <a:spcBef>
                <a:spcPts val="1000"/>
              </a:spcBef>
              <a:buFont typeface="Arial"/>
              <a:buChar char="•"/>
            </a:pPr>
            <a:r>
              <a:rPr lang="en-US" b="1"/>
              <a:t>We</a:t>
            </a:r>
            <a:r>
              <a:rPr lang="en-US" b="1" baseline="0"/>
              <a:t> are working to place housing navigators </a:t>
            </a:r>
            <a:r>
              <a:rPr lang="en-US"/>
              <a:t>within local Victims Service Provider agency/programs</a:t>
            </a:r>
          </a:p>
          <a:p>
            <a:pPr marL="171450" indent="-171450">
              <a:spcBef>
                <a:spcPts val="1000"/>
              </a:spcBef>
              <a:buFont typeface="Arial"/>
              <a:buChar char="•"/>
            </a:pPr>
            <a:r>
              <a:rPr lang="en-US" b="1"/>
              <a:t>Connection – Intersection of homelessness and DV</a:t>
            </a:r>
            <a:r>
              <a:rPr lang="en-US"/>
              <a:t> between CES partners and survivor’s case workers</a:t>
            </a:r>
          </a:p>
          <a:p>
            <a:pPr marL="171450" indent="-171450">
              <a:spcBef>
                <a:spcPts val="1000"/>
              </a:spcBef>
              <a:buFont typeface="Arial"/>
              <a:buChar char="•"/>
            </a:pPr>
            <a:r>
              <a:rPr lang="en-US" b="1"/>
              <a:t>Alternative CE processes/Model of Access </a:t>
            </a:r>
            <a:r>
              <a:rPr lang="en-US"/>
              <a:t>for people fleeing DV </a:t>
            </a:r>
          </a:p>
          <a:p>
            <a:pPr marL="171450" indent="-171450">
              <a:spcBef>
                <a:spcPts val="1000"/>
              </a:spcBef>
              <a:buFont typeface="Arial"/>
              <a:buChar char="•"/>
            </a:pPr>
            <a:r>
              <a:rPr lang="en-US" b="1"/>
              <a:t>Addressing Data Collection &amp; Reporting</a:t>
            </a:r>
            <a:r>
              <a:rPr lang="en-US"/>
              <a:t> concerns/requirements</a:t>
            </a:r>
          </a:p>
          <a:p>
            <a:pPr marL="171450" indent="-171450">
              <a:spcBef>
                <a:spcPts val="1000"/>
              </a:spcBef>
              <a:buFont typeface="Arial"/>
              <a:buChar char="•"/>
            </a:pPr>
            <a:r>
              <a:rPr lang="en-US" b="1"/>
              <a:t>Innovation for improving core components of CES </a:t>
            </a:r>
            <a:r>
              <a:rPr lang="en-US"/>
              <a:t>to address safety, confidentiality, &amp; autonomy to this population from crisis</a:t>
            </a:r>
            <a:endParaRPr lang="en-US">
              <a:ea typeface="Calibri"/>
              <a:cs typeface="Calibri"/>
            </a:endParaRPr>
          </a:p>
          <a:p>
            <a:pPr marL="171450" indent="-171450">
              <a:spcBef>
                <a:spcPts val="1000"/>
              </a:spcBef>
              <a:buFont typeface="Arial"/>
              <a:buChar char="•"/>
            </a:pPr>
            <a:r>
              <a:rPr lang="en-US" b="1"/>
              <a:t>Ensuring/Improving EQUAL equitable access for survivors &amp; limiting </a:t>
            </a:r>
            <a:r>
              <a:rPr lang="en-US" b="1" err="1"/>
              <a:t>retraumatization</a:t>
            </a:r>
            <a:r>
              <a:rPr lang="en-US" b="1"/>
              <a:t> </a:t>
            </a:r>
          </a:p>
          <a:p>
            <a:pPr marL="171450" indent="-171450">
              <a:spcBef>
                <a:spcPts val="1000"/>
              </a:spcBef>
              <a:buFont typeface="Arial"/>
              <a:buChar char="•"/>
            </a:pPr>
            <a:r>
              <a:rPr lang="en-US" b="1"/>
              <a:t>And Working with </a:t>
            </a:r>
            <a:r>
              <a:rPr lang="en-US"/>
              <a:t>People with Lived Expertise/VSP.</a:t>
            </a:r>
            <a:endParaRPr lang="en-US">
              <a:ea typeface="Calibri"/>
              <a:cs typeface="Calibri"/>
            </a:endParaRPr>
          </a:p>
          <a:p>
            <a:endParaRPr lang="en-US">
              <a:cs typeface="Calibri"/>
            </a:endParaRPr>
          </a:p>
          <a:p>
            <a:r>
              <a:rPr lang="en-US">
                <a:cs typeface="Calibri"/>
              </a:rPr>
              <a:t>Some of this is just beginning and we are excited to have the funding for housing navigation specifically to meet the needs of this vulnerable group.</a:t>
            </a:r>
            <a:endParaRPr lang="en-US"/>
          </a:p>
        </p:txBody>
      </p:sp>
    </p:spTree>
    <p:extLst>
      <p:ext uri="{BB962C8B-B14F-4D97-AF65-F5344CB8AC3E}">
        <p14:creationId xmlns:p14="http://schemas.microsoft.com/office/powerpoint/2010/main" val="3371193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BCC4F9-26EE-45E7-8578-2303C4A84432}" type="slidenum">
              <a:rPr lang="en-US" smtClean="0"/>
              <a:t>15</a:t>
            </a:fld>
            <a:endParaRPr lang="en-US"/>
          </a:p>
        </p:txBody>
      </p:sp>
    </p:spTree>
    <p:extLst>
      <p:ext uri="{BB962C8B-B14F-4D97-AF65-F5344CB8AC3E}">
        <p14:creationId xmlns:p14="http://schemas.microsoft.com/office/powerpoint/2010/main" val="62991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800100" lvl="1" indent="-342900">
              <a:lnSpc>
                <a:spcPct val="90000"/>
              </a:lnSpc>
              <a:spcBef>
                <a:spcPts val="1000"/>
              </a:spcBef>
              <a:buFont typeface="'Wingdings 3',Sans-Serif"/>
              <a:buChar char=""/>
            </a:pPr>
            <a:r>
              <a:rPr lang="en-US" b="1"/>
              <a:t>Most referrals came through the CoC’s Coordinated Entry system- DV providers can refer directly to housing authorities </a:t>
            </a:r>
            <a:endParaRPr lang="en-US"/>
          </a:p>
          <a:p>
            <a:pPr marL="800100" lvl="1" indent="-342900">
              <a:lnSpc>
                <a:spcPct val="90000"/>
              </a:lnSpc>
              <a:spcBef>
                <a:spcPts val="1000"/>
              </a:spcBef>
              <a:buFont typeface="'Wingdings 3',Sans-Serif"/>
              <a:buChar char=""/>
            </a:pPr>
            <a:r>
              <a:rPr lang="en-US"/>
              <a:t>CoC conducted EHV Case Conferencing Meetings Bi-weekly during the initial referral stage</a:t>
            </a:r>
            <a:endParaRPr lang="en-US">
              <a:cs typeface="Calibri"/>
            </a:endParaRPr>
          </a:p>
          <a:p>
            <a:pPr marL="1257300" lvl="2" indent="-342900">
              <a:lnSpc>
                <a:spcPct val="90000"/>
              </a:lnSpc>
              <a:spcBef>
                <a:spcPts val="1000"/>
              </a:spcBef>
              <a:buFont typeface="'Wingdings 3',Sans-Serif"/>
              <a:buChar char=""/>
            </a:pPr>
            <a:r>
              <a:rPr lang="en-US"/>
              <a:t>Prioritized: </a:t>
            </a:r>
            <a:endParaRPr lang="en-US">
              <a:cs typeface="Calibri"/>
            </a:endParaRPr>
          </a:p>
          <a:p>
            <a:pPr marL="1714500" lvl="3" indent="-342900">
              <a:lnSpc>
                <a:spcPct val="90000"/>
              </a:lnSpc>
              <a:spcBef>
                <a:spcPts val="1000"/>
              </a:spcBef>
              <a:buFont typeface="'Wingdings 3',Sans-Serif"/>
              <a:buChar char=""/>
            </a:pPr>
            <a:r>
              <a:rPr lang="en-US"/>
              <a:t>Unsheltered individuals and families </a:t>
            </a:r>
            <a:endParaRPr lang="en-US">
              <a:cs typeface="Calibri"/>
            </a:endParaRPr>
          </a:p>
          <a:p>
            <a:pPr marL="1714500" lvl="3" indent="-342900">
              <a:lnSpc>
                <a:spcPct val="90000"/>
              </a:lnSpc>
              <a:spcBef>
                <a:spcPts val="1000"/>
              </a:spcBef>
              <a:buFont typeface="'Wingdings 3',Sans-Serif"/>
              <a:buChar char=""/>
            </a:pPr>
            <a:r>
              <a:rPr lang="en-US"/>
              <a:t>Long-term shelter stayers </a:t>
            </a:r>
            <a:endParaRPr lang="en-US">
              <a:cs typeface="Calibri"/>
            </a:endParaRPr>
          </a:p>
          <a:p>
            <a:pPr marL="1714500" lvl="3" indent="-342900">
              <a:lnSpc>
                <a:spcPct val="90000"/>
              </a:lnSpc>
              <a:spcBef>
                <a:spcPts val="1000"/>
              </a:spcBef>
              <a:buFont typeface="'Wingdings 3',Sans-Serif"/>
              <a:buChar char=""/>
            </a:pPr>
            <a:r>
              <a:rPr lang="en-US"/>
              <a:t>Currently homeless families with children under 6 </a:t>
            </a:r>
            <a:endParaRPr lang="en-US">
              <a:cs typeface="Calibri"/>
            </a:endParaRPr>
          </a:p>
          <a:p>
            <a:pPr marL="1714500" lvl="3" indent="-342900">
              <a:lnSpc>
                <a:spcPct val="90000"/>
              </a:lnSpc>
              <a:spcBef>
                <a:spcPts val="1000"/>
              </a:spcBef>
              <a:buFont typeface="'Wingdings 3',Sans-Serif"/>
              <a:buChar char=""/>
            </a:pPr>
            <a:r>
              <a:rPr lang="en-US"/>
              <a:t>People who are disabled </a:t>
            </a:r>
            <a:endParaRPr lang="en-US">
              <a:cs typeface="Calibri"/>
            </a:endParaRPr>
          </a:p>
          <a:p>
            <a:pPr marL="1714500" lvl="3" indent="-342900">
              <a:lnSpc>
                <a:spcPct val="90000"/>
              </a:lnSpc>
              <a:spcBef>
                <a:spcPts val="1000"/>
              </a:spcBef>
              <a:buFont typeface="'Wingdings 3',Sans-Serif"/>
              <a:buChar char=""/>
            </a:pPr>
            <a:r>
              <a:rPr lang="en-US"/>
              <a:t>People over the age of 55  </a:t>
            </a:r>
            <a:endParaRPr lang="en-US">
              <a:cs typeface="Calibri"/>
            </a:endParaRPr>
          </a:p>
          <a:p>
            <a:pPr marL="1714500" lvl="3" indent="-342900">
              <a:lnSpc>
                <a:spcPct val="90000"/>
              </a:lnSpc>
              <a:spcBef>
                <a:spcPts val="1000"/>
              </a:spcBef>
              <a:buFont typeface="'Wingdings 3',Sans-Serif"/>
              <a:buChar char=""/>
            </a:pPr>
            <a:r>
              <a:rPr lang="en-US"/>
              <a:t>People currently experiencing homelessness</a:t>
            </a:r>
            <a:endParaRPr lang="en-US">
              <a:cs typeface="Calibri"/>
            </a:endParaRPr>
          </a:p>
          <a:p>
            <a:pPr marL="1714500" lvl="3" indent="-342900">
              <a:lnSpc>
                <a:spcPct val="90000"/>
              </a:lnSpc>
              <a:spcBef>
                <a:spcPts val="1000"/>
              </a:spcBef>
              <a:buFont typeface="'Wingdings 3',Sans-Serif"/>
              <a:buChar char=""/>
            </a:pPr>
            <a:r>
              <a:rPr lang="en-US"/>
              <a:t>Overrepresented populations</a:t>
            </a:r>
            <a:endParaRPr lang="en-US">
              <a:cs typeface="Calibri"/>
            </a:endParaRPr>
          </a:p>
          <a:p>
            <a:pPr marL="1714500" lvl="3" indent="-342900">
              <a:lnSpc>
                <a:spcPct val="90000"/>
              </a:lnSpc>
              <a:spcBef>
                <a:spcPts val="1000"/>
              </a:spcBef>
              <a:buFont typeface="'Wingdings 3',Sans-Serif"/>
              <a:buChar char=""/>
            </a:pPr>
            <a:r>
              <a:rPr lang="en-US"/>
              <a:t>Those at risk of homelessness.</a:t>
            </a:r>
            <a:endParaRPr lang="en-US">
              <a:cs typeface="Calibri"/>
            </a:endParaRPr>
          </a:p>
          <a:p>
            <a:pPr marL="1257300" lvl="2" indent="-342900">
              <a:lnSpc>
                <a:spcPct val="90000"/>
              </a:lnSpc>
              <a:spcBef>
                <a:spcPts val="1000"/>
              </a:spcBef>
              <a:buFont typeface="'Wingdings 3',Sans-Serif"/>
              <a:buChar char=""/>
            </a:pPr>
            <a:r>
              <a:rPr lang="en-US"/>
              <a:t>CoC and Partners coordinated supportive services and helped to connect referrals with appropriate services</a:t>
            </a:r>
          </a:p>
          <a:p>
            <a:pPr marL="1085850" indent="-171450">
              <a:buFont typeface="Arial"/>
              <a:buChar char="•"/>
            </a:pPr>
            <a:r>
              <a:rPr lang="en-US"/>
              <a:t>All referrals come through the CoC’s Coordinated Entry system- except DV providers that could refer directly to housing authorities .</a:t>
            </a:r>
            <a:endParaRPr lang="en-US">
              <a:cs typeface="Calibri" panose="020F0502020204030204"/>
            </a:endParaRPr>
          </a:p>
          <a:p>
            <a:pPr marL="1085850" indent="-171450">
              <a:buFont typeface="Arial"/>
              <a:buChar char="•"/>
            </a:pPr>
            <a:r>
              <a:rPr lang="en-US"/>
              <a:t>The COC conducted EHV Case Conferencing Meetings Bi-weekly during the initial referral stage.</a:t>
            </a:r>
            <a:endParaRPr lang="en-US">
              <a:cs typeface="Calibri" panose="020F0502020204030204"/>
            </a:endParaRPr>
          </a:p>
          <a:p>
            <a:pPr marL="1085850" indent="-171450">
              <a:buFont typeface="Arial"/>
              <a:buChar char="•"/>
            </a:pPr>
            <a:r>
              <a:rPr lang="en-US"/>
              <a:t>During this meeting referrals were made </a:t>
            </a:r>
            <a:endParaRPr lang="en-US">
              <a:cs typeface="Calibri" panose="020F0502020204030204"/>
            </a:endParaRPr>
          </a:p>
          <a:p>
            <a:pPr marL="1085850" indent="-171450">
              <a:buFont typeface="Arial"/>
              <a:buChar char="•"/>
            </a:pPr>
            <a:r>
              <a:rPr lang="en-US"/>
              <a:t>Prioritizing: </a:t>
            </a:r>
          </a:p>
          <a:p>
            <a:pPr marL="1085850" indent="-171450">
              <a:buFont typeface="Arial"/>
              <a:buChar char="•"/>
            </a:pPr>
            <a:r>
              <a:rPr lang="en-US"/>
              <a:t>Unsheltered individuals and families </a:t>
            </a:r>
          </a:p>
          <a:p>
            <a:pPr marL="1085850" indent="-171450">
              <a:buFont typeface="Arial"/>
              <a:buChar char="•"/>
            </a:pPr>
            <a:r>
              <a:rPr lang="en-US"/>
              <a:t>Long-term shelter stayers </a:t>
            </a:r>
          </a:p>
          <a:p>
            <a:pPr marL="1085850" indent="-171450">
              <a:buFont typeface="Arial"/>
              <a:buChar char="•"/>
            </a:pPr>
            <a:r>
              <a:rPr lang="en-US"/>
              <a:t>Currently homeless families with children under 6 </a:t>
            </a:r>
            <a:endParaRPr lang="en-US">
              <a:cs typeface="Calibri" panose="020F0502020204030204"/>
            </a:endParaRPr>
          </a:p>
          <a:p>
            <a:pPr marL="1085850" indent="-171450">
              <a:buFont typeface="Arial"/>
              <a:buChar char="•"/>
            </a:pPr>
            <a:r>
              <a:rPr lang="en-US"/>
              <a:t>People who are disabled </a:t>
            </a:r>
            <a:endParaRPr lang="en-US">
              <a:cs typeface="Calibri" panose="020F0502020204030204"/>
            </a:endParaRPr>
          </a:p>
          <a:p>
            <a:pPr marL="1085850" indent="-171450">
              <a:buFont typeface="Arial"/>
              <a:buChar char="•"/>
            </a:pPr>
            <a:r>
              <a:rPr lang="en-US"/>
              <a:t>People over the age of 55  </a:t>
            </a:r>
            <a:endParaRPr lang="en-US">
              <a:cs typeface="Calibri" panose="020F0502020204030204"/>
            </a:endParaRPr>
          </a:p>
          <a:p>
            <a:pPr marL="1085850" indent="-171450">
              <a:buFont typeface="Arial"/>
              <a:buChar char="•"/>
            </a:pPr>
            <a:r>
              <a:rPr lang="en-US"/>
              <a:t>People currently experiencing homelessness</a:t>
            </a:r>
            <a:endParaRPr lang="en-US">
              <a:cs typeface="Calibri" panose="020F0502020204030204"/>
            </a:endParaRPr>
          </a:p>
          <a:p>
            <a:pPr marL="1085850" indent="-171450">
              <a:buFont typeface="Arial"/>
              <a:buChar char="•"/>
            </a:pPr>
            <a:r>
              <a:rPr lang="en-US"/>
              <a:t>Including some vouchers that were allotted for individuals and families fleeing DV, dating violence, sexual assault, stalking, or human trafficking,  for “Move on”, for individuals and families currently in PSH, RRH or in PH for which the voucher would prevent homelessness or housing instability.</a:t>
            </a:r>
            <a:endParaRPr lang="en-US">
              <a:cs typeface="Calibri" panose="020F0502020204030204"/>
            </a:endParaRPr>
          </a:p>
          <a:p>
            <a:pPr marL="1085850" indent="-171450">
              <a:buFont typeface="Arial"/>
              <a:buChar char="•"/>
            </a:pPr>
            <a:r>
              <a:rPr lang="en-US"/>
              <a:t>Overrepresented</a:t>
            </a:r>
            <a:endParaRPr lang="en-US">
              <a:cs typeface="Calibri" panose="020F0502020204030204"/>
            </a:endParaRPr>
          </a:p>
          <a:p>
            <a:pPr marL="1085850" indent="-171450">
              <a:buFont typeface="Arial"/>
              <a:buChar char="•"/>
            </a:pPr>
            <a:r>
              <a:rPr lang="en-US"/>
              <a:t>At risk of homelessness.</a:t>
            </a:r>
            <a:endParaRPr lang="en-US">
              <a:cs typeface="Calibri" panose="020F0502020204030204"/>
            </a:endParaRPr>
          </a:p>
          <a:p>
            <a:pPr marL="1085850" indent="-171450">
              <a:buFont typeface="Arial"/>
              <a:buChar char="•"/>
            </a:pPr>
            <a:r>
              <a:rPr lang="en-US"/>
              <a:t>COC and Partners coordinated supportive services and helped to connect referrals with appropriate services </a:t>
            </a: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EFBCC4F9-26EE-45E7-8578-2303C4A84432}" type="slidenum">
              <a:rPr lang="en-US" smtClean="0"/>
              <a:t>16</a:t>
            </a:fld>
            <a:endParaRPr lang="en-US"/>
          </a:p>
        </p:txBody>
      </p:sp>
    </p:spTree>
    <p:extLst>
      <p:ext uri="{BB962C8B-B14F-4D97-AF65-F5344CB8AC3E}">
        <p14:creationId xmlns:p14="http://schemas.microsoft.com/office/powerpoint/2010/main" val="313678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Vouchers – Franklin County Regional Housing Redevelopment Authority (FCRHA)</a:t>
            </a:r>
          </a:p>
          <a:p>
            <a:r>
              <a:rPr lang="en-US"/>
              <a:t>17 Vouchers – Northampton Housing Authority (NHA)</a:t>
            </a:r>
            <a:endParaRPr lang="en-US">
              <a:cs typeface="Calibri"/>
            </a:endParaRPr>
          </a:p>
          <a:p>
            <a:r>
              <a:rPr lang="en-US"/>
              <a:t>44 Vouchers - Department of Housing and Community Development (DHCD)</a:t>
            </a:r>
            <a:endParaRPr lang="en-US">
              <a:cs typeface="Calibri"/>
            </a:endParaRPr>
          </a:p>
          <a:p>
            <a:r>
              <a:rPr lang="en-US"/>
              <a:t>27 Vouchers - Berkshire Housing</a:t>
            </a:r>
            <a:endParaRPr lang="en-US">
              <a:cs typeface="Calibri"/>
            </a:endParaRPr>
          </a:p>
          <a:p>
            <a:r>
              <a:rPr lang="en-US"/>
              <a:t>17 Vouchers – </a:t>
            </a:r>
            <a:r>
              <a:rPr lang="en-US" err="1"/>
              <a:t>WayFinders</a:t>
            </a:r>
            <a:r>
              <a:rPr lang="en-US"/>
              <a:t>		</a:t>
            </a:r>
            <a:endParaRPr lang="en-US">
              <a:cs typeface="Calibri"/>
            </a:endParaRPr>
          </a:p>
          <a:p>
            <a:r>
              <a:rPr lang="en-US"/>
              <a:t>24 Vouchers have been forfeited due to various reasons</a:t>
            </a:r>
            <a:endParaRPr lang="en-US">
              <a:cs typeface="Calibri"/>
            </a:endParaRPr>
          </a:p>
          <a:p>
            <a:endParaRPr lang="en-US"/>
          </a:p>
          <a:p>
            <a:endParaRPr lang="en-US"/>
          </a:p>
        </p:txBody>
      </p:sp>
      <p:sp>
        <p:nvSpPr>
          <p:cNvPr id="4" name="Slide Number Placeholder 3"/>
          <p:cNvSpPr>
            <a:spLocks noGrp="1"/>
          </p:cNvSpPr>
          <p:nvPr>
            <p:ph type="sldNum" sz="quarter" idx="10"/>
          </p:nvPr>
        </p:nvSpPr>
        <p:spPr/>
        <p:txBody>
          <a:bodyPr/>
          <a:lstStyle/>
          <a:p>
            <a:fld id="{EFBCC4F9-26EE-45E7-8578-2303C4A84432}" type="slidenum">
              <a:rPr lang="en-US" smtClean="0"/>
              <a:t>17</a:t>
            </a:fld>
            <a:endParaRPr lang="en-US"/>
          </a:p>
        </p:txBody>
      </p:sp>
    </p:spTree>
    <p:extLst>
      <p:ext uri="{BB962C8B-B14F-4D97-AF65-F5344CB8AC3E}">
        <p14:creationId xmlns:p14="http://schemas.microsoft.com/office/powerpoint/2010/main" val="294059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299585"/>
            <a:ext cx="5608320" cy="5837917"/>
          </a:xfrm>
        </p:spPr>
        <p:txBody>
          <a:bodyPr/>
          <a:lstStyle/>
          <a:p>
            <a:pPr marL="285750" indent="-285750">
              <a:buFont typeface="Arial"/>
              <a:buChar char="•"/>
            </a:pPr>
            <a:r>
              <a:rPr lang="en-US"/>
              <a:t>Individuals and families Continue to be referred to the Three County Coordinated Entry system.  As they are identified for EHV, they are placed on a Waitlist.  As vouchers open up, folks on the waitlist are referred to the EHVs.</a:t>
            </a:r>
          </a:p>
          <a:p>
            <a:pPr marL="285750" indent="-285750">
              <a:buFont typeface="Arial"/>
              <a:buChar char="•"/>
            </a:pPr>
            <a:r>
              <a:rPr lang="en-US"/>
              <a:t>Follow up and further referrals are discussed in weekly case conferencing. Check ins are conducted with the RAA's bi-weekly to ensure maximum communication and support for all those involved, including RAA's, advocates and voucher holders</a:t>
            </a:r>
            <a:endParaRPr lang="en-US">
              <a:cs typeface="Calibri"/>
            </a:endParaRPr>
          </a:p>
          <a:p>
            <a:pPr marL="285750" indent="-285750">
              <a:buFont typeface="Arial"/>
              <a:buChar char="•"/>
            </a:pPr>
            <a:r>
              <a:rPr lang="en-US"/>
              <a:t>In July 2022- HUD provided DHCD with funding for:</a:t>
            </a:r>
            <a:endParaRPr lang="en-US">
              <a:cs typeface="Calibri"/>
            </a:endParaRPr>
          </a:p>
          <a:p>
            <a:pPr marL="742950" lvl="1" indent="-285750">
              <a:buFont typeface="Arial"/>
              <a:buChar char="•"/>
            </a:pPr>
            <a:r>
              <a:rPr lang="en-US"/>
              <a:t>Finder’s Fee Program</a:t>
            </a:r>
            <a:endParaRPr lang="en-US">
              <a:cs typeface="Calibri"/>
            </a:endParaRPr>
          </a:p>
          <a:p>
            <a:pPr marL="742950" lvl="1" indent="-285750">
              <a:buFont typeface="Arial"/>
              <a:buChar char="•"/>
            </a:pPr>
            <a:r>
              <a:rPr lang="en-US"/>
              <a:t>Landlord Incentives Program:</a:t>
            </a:r>
            <a:endParaRPr lang="en-US">
              <a:cs typeface="Calibri"/>
            </a:endParaRPr>
          </a:p>
          <a:p>
            <a:pPr marL="1200150" lvl="2" indent="-285750">
              <a:buFont typeface="Arial"/>
              <a:buChar char="•"/>
            </a:pPr>
            <a:r>
              <a:rPr lang="en-US"/>
              <a:t>INSPECTION/ HQS REPAIR FUND </a:t>
            </a:r>
            <a:endParaRPr lang="en-US">
              <a:cs typeface="Calibri"/>
            </a:endParaRPr>
          </a:p>
          <a:p>
            <a:pPr marL="1657350" lvl="3" indent="-285750">
              <a:buFont typeface="Arial"/>
              <a:buChar char="•"/>
            </a:pPr>
            <a:r>
              <a:rPr lang="en-US"/>
              <a:t>LOST RENT FUND</a:t>
            </a:r>
            <a:endParaRPr lang="en-US">
              <a:cs typeface="Calibri"/>
            </a:endParaRPr>
          </a:p>
          <a:p>
            <a:pPr marL="1657350" lvl="3" indent="-285750">
              <a:buFont typeface="Arial"/>
              <a:buChar char="•"/>
            </a:pPr>
            <a:r>
              <a:rPr lang="en-US"/>
              <a:t>DAMAGES FUND</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EFBCC4F9-26EE-45E7-8578-2303C4A84432}" type="slidenum">
              <a:rPr lang="en-US" smtClean="0"/>
              <a:t>18</a:t>
            </a:fld>
            <a:endParaRPr lang="en-US"/>
          </a:p>
        </p:txBody>
      </p:sp>
    </p:spTree>
    <p:extLst>
      <p:ext uri="{BB962C8B-B14F-4D97-AF65-F5344CB8AC3E}">
        <p14:creationId xmlns:p14="http://schemas.microsoft.com/office/powerpoint/2010/main" val="561947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BCC4F9-26EE-45E7-8578-2303C4A84432}" type="slidenum">
              <a:rPr lang="en-US" smtClean="0"/>
              <a:t>19</a:t>
            </a:fld>
            <a:endParaRPr lang="en-US"/>
          </a:p>
        </p:txBody>
      </p:sp>
    </p:spTree>
    <p:extLst>
      <p:ext uri="{BB962C8B-B14F-4D97-AF65-F5344CB8AC3E}">
        <p14:creationId xmlns:p14="http://schemas.microsoft.com/office/powerpoint/2010/main" val="152381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2</a:t>
            </a:fld>
            <a:endParaRPr lang="en-US"/>
          </a:p>
        </p:txBody>
      </p:sp>
    </p:spTree>
    <p:extLst>
      <p:ext uri="{BB962C8B-B14F-4D97-AF65-F5344CB8AC3E}">
        <p14:creationId xmlns:p14="http://schemas.microsoft.com/office/powerpoint/2010/main" val="2895733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3COC, area community partners, youth service providers and local youth and young adults have made a commitment to identify, address, bring awareness, and end youth homelessness in Western MA.  Advocates have dedicated time and provided space to meet youth wherever they present, and to provide them with connections to the many resources that there are in our area.  Within the last 2 years, through funding sources such as the Youth Homelessness Demonstration project, more than 70 YYA have been connected to services through the Coordinated Entry System with several different resources like Permanent Supportive Housing, Rapid Re-Housing, Transitional Housing, and Navigation.  Through our State resources with the Executive Office of Health and Human Services, 255 youth have been served in FY 22 alone, and through Youth Count efforts, 124 responded to this Survey (preliminarily).  The efforts continue through meetings the COC holds like, YYA Homelessness Committee, and weekly Case Conferencing.  One of our constant in the work we do is the voice of those with Lived Experience, and in the Youth world, this is the Youth Action Board. </a:t>
            </a:r>
          </a:p>
        </p:txBody>
      </p:sp>
      <p:sp>
        <p:nvSpPr>
          <p:cNvPr id="4" name="Slide Number Placeholder 3"/>
          <p:cNvSpPr>
            <a:spLocks noGrp="1"/>
          </p:cNvSpPr>
          <p:nvPr>
            <p:ph type="sldNum" sz="quarter" idx="10"/>
          </p:nvPr>
        </p:nvSpPr>
        <p:spPr/>
        <p:txBody>
          <a:bodyPr/>
          <a:lstStyle/>
          <a:p>
            <a:fld id="{3D900DFF-BAC3-4130-8E4F-DFF8DF47053C}" type="slidenum">
              <a:rPr lang="en-US" smtClean="0"/>
              <a:t>20</a:t>
            </a:fld>
            <a:endParaRPr lang="en-US"/>
          </a:p>
        </p:txBody>
      </p:sp>
    </p:spTree>
    <p:extLst>
      <p:ext uri="{BB962C8B-B14F-4D97-AF65-F5344CB8AC3E}">
        <p14:creationId xmlns:p14="http://schemas.microsoft.com/office/powerpoint/2010/main" val="2170825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22</a:t>
            </a:fld>
            <a:endParaRPr lang="en-US"/>
          </a:p>
        </p:txBody>
      </p:sp>
    </p:spTree>
    <p:extLst>
      <p:ext uri="{BB962C8B-B14F-4D97-AF65-F5344CB8AC3E}">
        <p14:creationId xmlns:p14="http://schemas.microsoft.com/office/powerpoint/2010/main" val="4149394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23</a:t>
            </a:fld>
            <a:endParaRPr lang="en-US"/>
          </a:p>
        </p:txBody>
      </p:sp>
    </p:spTree>
    <p:extLst>
      <p:ext uri="{BB962C8B-B14F-4D97-AF65-F5344CB8AC3E}">
        <p14:creationId xmlns:p14="http://schemas.microsoft.com/office/powerpoint/2010/main" val="201410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24</a:t>
            </a:fld>
            <a:endParaRPr lang="en-US"/>
          </a:p>
        </p:txBody>
      </p:sp>
    </p:spTree>
    <p:extLst>
      <p:ext uri="{BB962C8B-B14F-4D97-AF65-F5344CB8AC3E}">
        <p14:creationId xmlns:p14="http://schemas.microsoft.com/office/powerpoint/2010/main" val="1735236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Stop </a:t>
            </a:r>
            <a:r>
              <a:rPr lang="en-US" err="1"/>
              <a:t>screenshow</a:t>
            </a:r>
            <a:r>
              <a:rPr lang="en-US"/>
              <a:t> after YAB for Pamela</a:t>
            </a:r>
          </a:p>
        </p:txBody>
      </p:sp>
      <p:sp>
        <p:nvSpPr>
          <p:cNvPr id="4" name="Slide Number Placeholder 3"/>
          <p:cNvSpPr>
            <a:spLocks noGrp="1"/>
          </p:cNvSpPr>
          <p:nvPr>
            <p:ph type="sldNum" sz="quarter" idx="10"/>
          </p:nvPr>
        </p:nvSpPr>
        <p:spPr/>
        <p:txBody>
          <a:bodyPr/>
          <a:lstStyle/>
          <a:p>
            <a:fld id="{3D900DFF-BAC3-4130-8E4F-DFF8DF47053C}" type="slidenum">
              <a:rPr lang="en-US" smtClean="0"/>
              <a:t>25</a:t>
            </a:fld>
            <a:endParaRPr lang="en-US"/>
          </a:p>
        </p:txBody>
      </p:sp>
    </p:spTree>
    <p:extLst>
      <p:ext uri="{BB962C8B-B14F-4D97-AF65-F5344CB8AC3E}">
        <p14:creationId xmlns:p14="http://schemas.microsoft.com/office/powerpoint/2010/main" val="596793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Move on to next slide quickly, as Keleigh starts talking about Dr Bossie’s project</a:t>
            </a:r>
          </a:p>
        </p:txBody>
      </p:sp>
      <p:sp>
        <p:nvSpPr>
          <p:cNvPr id="4" name="Slide Number Placeholder 3"/>
          <p:cNvSpPr>
            <a:spLocks noGrp="1"/>
          </p:cNvSpPr>
          <p:nvPr>
            <p:ph type="sldNum" sz="quarter" idx="10"/>
          </p:nvPr>
        </p:nvSpPr>
        <p:spPr/>
        <p:txBody>
          <a:bodyPr/>
          <a:lstStyle/>
          <a:p>
            <a:fld id="{3D900DFF-BAC3-4130-8E4F-DFF8DF47053C}" type="slidenum">
              <a:rPr lang="en-US" smtClean="0"/>
              <a:t>26</a:t>
            </a:fld>
            <a:endParaRPr lang="en-US"/>
          </a:p>
        </p:txBody>
      </p:sp>
    </p:spTree>
    <p:extLst>
      <p:ext uri="{BB962C8B-B14F-4D97-AF65-F5344CB8AC3E}">
        <p14:creationId xmlns:p14="http://schemas.microsoft.com/office/powerpoint/2010/main" val="2538487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lnSpc>
                <a:spcPct val="100000"/>
              </a:lnSpc>
              <a:buClr>
                <a:srgbClr val="F07F09"/>
              </a:buClr>
              <a:buSzPct val="80000"/>
              <a:buFont typeface="Wingdings 3" charset="2"/>
              <a:buChar char=""/>
            </a:pPr>
            <a:r>
              <a:rPr lang="en-US" b="1"/>
              <a:t>We were excited to partner this year with Dr. </a:t>
            </a:r>
            <a:r>
              <a:rPr lang="en-US" b="1" err="1"/>
              <a:t>Bossie</a:t>
            </a:r>
            <a:r>
              <a:rPr lang="en-US" b="1"/>
              <a:t> and the Board of Independent Housing Solutions, to fund the housing in their new building at 5 Franklin in Northampton.  This project was an innovative brain child of Dr. </a:t>
            </a:r>
            <a:r>
              <a:rPr lang="en-US" b="1" err="1"/>
              <a:t>Bossie’s</a:t>
            </a:r>
            <a:r>
              <a:rPr lang="en-US" b="1"/>
              <a:t> who has been working to serve this population as one of the only medical providers in the region supporting our houseless neighbors.  I’d like to introduce Dr. Jessica </a:t>
            </a:r>
            <a:r>
              <a:rPr lang="en-US" b="1" err="1"/>
              <a:t>Bossie</a:t>
            </a:r>
            <a:r>
              <a:rPr lang="en-US" b="1"/>
              <a:t> to talk more about what this project is designed to do and where we are at with the start of this program.</a:t>
            </a:r>
          </a:p>
          <a:p>
            <a:pPr marL="285750" indent="-285750" defTabSz="457200">
              <a:lnSpc>
                <a:spcPct val="100000"/>
              </a:lnSpc>
              <a:buClr>
                <a:srgbClr val="F07F09"/>
              </a:buClr>
              <a:buSzPct val="80000"/>
              <a:buFont typeface="Wingdings 3" charset="2"/>
              <a:buChar char=""/>
            </a:pPr>
            <a:endParaRPr lang="en-US" b="1"/>
          </a:p>
          <a:p>
            <a:pPr marL="285750" indent="-285750" defTabSz="457200">
              <a:lnSpc>
                <a:spcPct val="100000"/>
              </a:lnSpc>
              <a:buClr>
                <a:srgbClr val="F07F09"/>
              </a:buClr>
              <a:buSzPct val="80000"/>
              <a:buFont typeface="Wingdings 3" charset="2"/>
              <a:buChar char=""/>
            </a:pPr>
            <a:r>
              <a:rPr lang="en-US" b="1"/>
              <a:t>Supportive</a:t>
            </a:r>
            <a:r>
              <a:rPr lang="en-US" b="1">
                <a:ea typeface="+mn-lt"/>
                <a:cs typeface="+mn-lt"/>
              </a:rPr>
              <a:t> Services on Site </a:t>
            </a:r>
            <a:r>
              <a:rPr lang="en-US">
                <a:ea typeface="+mn-lt"/>
                <a:cs typeface="+mn-lt"/>
              </a:rPr>
              <a:t>– medical, mental health support, case management, meal delivery, financial management assistance, daily on-site resident support staff</a:t>
            </a:r>
            <a:endParaRPr lang="en-US">
              <a:cs typeface="Calibri"/>
            </a:endParaRPr>
          </a:p>
          <a:p>
            <a:pPr marL="285750" indent="-285750" defTabSz="457200">
              <a:lnSpc>
                <a:spcPct val="100000"/>
              </a:lnSpc>
              <a:buClr>
                <a:srgbClr val="F07F09"/>
              </a:buClr>
              <a:buSzPct val="80000"/>
              <a:buFont typeface="Wingdings 3" charset="2"/>
              <a:buChar char=""/>
            </a:pPr>
            <a:r>
              <a:rPr lang="en-US" sz="1200" b="1"/>
              <a:t>Local Partnerships – </a:t>
            </a:r>
            <a:r>
              <a:rPr lang="en-US" sz="1200"/>
              <a:t>City of Northampton, Manna Community Kitchen, Friends of the Homeless, Elliot Human Services, Survival Center</a:t>
            </a:r>
          </a:p>
          <a:p>
            <a:pPr marL="285750" indent="-285750" defTabSz="457200">
              <a:lnSpc>
                <a:spcPct val="100000"/>
              </a:lnSpc>
              <a:buClr>
                <a:srgbClr val="F07F09"/>
              </a:buClr>
              <a:buSzPct val="80000"/>
              <a:buFont typeface="Wingdings 3" charset="2"/>
              <a:buChar char=""/>
            </a:pPr>
            <a:r>
              <a:rPr lang="en-US" sz="1200" b="1"/>
              <a:t>Higher Level Partnerships – </a:t>
            </a:r>
            <a:r>
              <a:rPr lang="en-US" sz="1200"/>
              <a:t>HUD/CoC funding for units, ARPA funding for start-up.</a:t>
            </a:r>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27</a:t>
            </a:fld>
            <a:endParaRPr lang="en-US"/>
          </a:p>
        </p:txBody>
      </p:sp>
    </p:spTree>
    <p:extLst>
      <p:ext uri="{BB962C8B-B14F-4D97-AF65-F5344CB8AC3E}">
        <p14:creationId xmlns:p14="http://schemas.microsoft.com/office/powerpoint/2010/main" val="1924154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28</a:t>
            </a:fld>
            <a:endParaRPr lang="en-US"/>
          </a:p>
        </p:txBody>
      </p:sp>
    </p:spTree>
    <p:extLst>
      <p:ext uri="{BB962C8B-B14F-4D97-AF65-F5344CB8AC3E}">
        <p14:creationId xmlns:p14="http://schemas.microsoft.com/office/powerpoint/2010/main" val="1770345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29</a:t>
            </a:fld>
            <a:endParaRPr lang="en-US"/>
          </a:p>
        </p:txBody>
      </p:sp>
    </p:spTree>
    <p:extLst>
      <p:ext uri="{BB962C8B-B14F-4D97-AF65-F5344CB8AC3E}">
        <p14:creationId xmlns:p14="http://schemas.microsoft.com/office/powerpoint/2010/main" val="1390350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Centering racial equity in our homelessness response is more urgent than ever.  We have spent a few years with consultants to analyze our data to determine how the local homelessness response is centering the needs of POC, </a:t>
            </a:r>
          </a:p>
          <a:p>
            <a:r>
              <a:rPr lang="en-US" sz="1600"/>
              <a:t> provided trainings for the community, held strategy sessions with our projects and our coordinated entry partner agencies to consider our goals, and based on that, to develop a long term plan for disrupting racism in our CoC’s system of care.</a:t>
            </a:r>
            <a:endParaRPr lang="en-US" sz="1600">
              <a:cs typeface="Calibri"/>
            </a:endParaRPr>
          </a:p>
          <a:p>
            <a:r>
              <a:rPr lang="en-US" sz="1600"/>
              <a:t>Through the strategies outlined in this plan, we will continue to work to center racial equity in everything we do to prevent and end homelessness in Franklin, Hampshire, and Berkshire Counties. The main priorities are on Coordinated Entry, Data, Organizational Training and Development, Housing Continuum, Lived Experience, and Legislative Policy, as listed here on the screen.</a:t>
            </a:r>
            <a:endParaRPr lang="en-US" sz="1600">
              <a:cs typeface="Calibri"/>
            </a:endParaRPr>
          </a:p>
        </p:txBody>
      </p:sp>
      <p:sp>
        <p:nvSpPr>
          <p:cNvPr id="4" name="Slide Number Placeholder 3"/>
          <p:cNvSpPr>
            <a:spLocks noGrp="1"/>
          </p:cNvSpPr>
          <p:nvPr>
            <p:ph type="sldNum" sz="quarter" idx="5"/>
          </p:nvPr>
        </p:nvSpPr>
        <p:spPr/>
        <p:txBody>
          <a:bodyPr/>
          <a:lstStyle/>
          <a:p>
            <a:fld id="{3D900DFF-BAC3-4130-8E4F-DFF8DF47053C}" type="slidenum">
              <a:rPr lang="en-US" smtClean="0"/>
              <a:t>30</a:t>
            </a:fld>
            <a:endParaRPr lang="en-US"/>
          </a:p>
        </p:txBody>
      </p:sp>
    </p:spTree>
    <p:extLst>
      <p:ext uri="{BB962C8B-B14F-4D97-AF65-F5344CB8AC3E}">
        <p14:creationId xmlns:p14="http://schemas.microsoft.com/office/powerpoint/2010/main" val="73017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3</a:t>
            </a:fld>
            <a:endParaRPr lang="en-US"/>
          </a:p>
        </p:txBody>
      </p:sp>
    </p:spTree>
    <p:extLst>
      <p:ext uri="{BB962C8B-B14F-4D97-AF65-F5344CB8AC3E}">
        <p14:creationId xmlns:p14="http://schemas.microsoft.com/office/powerpoint/2010/main" val="403311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cs typeface="Calibri"/>
              </a:rPr>
              <a:t>Here are just some of the Racial Equity Focal Points as outlined in the previous slide, that the COC is working on now</a:t>
            </a:r>
            <a:r>
              <a:rPr lang="en-US" sz="1600" baseline="0">
                <a:cs typeface="Calibri"/>
              </a:rPr>
              <a:t> &amp; I will just name a few - </a:t>
            </a:r>
            <a:endParaRPr lang="en-US" sz="1600"/>
          </a:p>
          <a:p>
            <a:r>
              <a:rPr lang="en-US" sz="1600">
                <a:cs typeface="Calibri"/>
              </a:rPr>
              <a:t>In Coordinated Entry, we are working to </a:t>
            </a:r>
            <a:r>
              <a:rPr lang="en-US" sz="1600"/>
              <a:t>Respond</a:t>
            </a:r>
            <a:r>
              <a:rPr lang="en-US" sz="1600" baseline="0"/>
              <a:t> </a:t>
            </a:r>
            <a:r>
              <a:rPr lang="en-US" sz="1600"/>
              <a:t>to a recent Evaluation of our Coordinated Entry system through a racial equity lens;</a:t>
            </a:r>
            <a:r>
              <a:rPr lang="en-US" sz="1600" baseline="0"/>
              <a:t> increasing</a:t>
            </a:r>
            <a:r>
              <a:rPr lang="en-US" sz="1600"/>
              <a:t> language access &amp; identifying accessibility needs; For the </a:t>
            </a:r>
            <a:r>
              <a:rPr lang="en-US" sz="1600">
                <a:cs typeface="Calibri"/>
              </a:rPr>
              <a:t>Data goal; we </a:t>
            </a:r>
            <a:r>
              <a:rPr lang="en-US" sz="1600" err="1">
                <a:cs typeface="Calibri"/>
              </a:rPr>
              <a:t>wil</a:t>
            </a:r>
            <a:r>
              <a:rPr lang="en-US" sz="1600">
                <a:cs typeface="Calibri"/>
              </a:rPr>
              <a:t> be </a:t>
            </a:r>
            <a:r>
              <a:rPr lang="en-US" sz="1600"/>
              <a:t>Examining whether the new vulnerability assessment tool will make a difference in addressing racial inequities we have seen in access to housing for various populations.  The CE work group is tasked with identifying strategies to reduce high acuity disparity| Stratifying performance measures in annual racial disparities report across all household types and project types to identify racial disparities which basically means that we'll look at performance measures (exits to housing, increases in income, </a:t>
            </a:r>
            <a:r>
              <a:rPr lang="en-US" sz="1600" err="1"/>
              <a:t>etc</a:t>
            </a:r>
            <a:r>
              <a:rPr lang="en-US" sz="1600"/>
              <a:t>) by race, ethnicity, and primary language to see if there are racial or ethnic disparities within different project types or household .</a:t>
            </a:r>
          </a:p>
          <a:p>
            <a:r>
              <a:rPr lang="en-US" sz="1600">
                <a:cs typeface="Calibri"/>
              </a:rPr>
              <a:t>IN</a:t>
            </a:r>
            <a:r>
              <a:rPr lang="en-US" sz="1600" baseline="0">
                <a:cs typeface="Calibri"/>
              </a:rPr>
              <a:t> the </a:t>
            </a:r>
            <a:r>
              <a:rPr lang="en-US" sz="1600">
                <a:cs typeface="Calibri"/>
              </a:rPr>
              <a:t>Organizational Training and Development:  we will work to be sure the recently implemented CoC-wide anti-discrimination and equal access policy is being followed</a:t>
            </a:r>
            <a:r>
              <a:rPr lang="en-US" sz="1600" baseline="0">
                <a:cs typeface="Calibri"/>
              </a:rPr>
              <a:t> on the funded program level and providing needed trainings – as mentioned earlier. </a:t>
            </a:r>
          </a:p>
          <a:p>
            <a:r>
              <a:rPr lang="en-US" sz="1600" baseline="0">
                <a:cs typeface="Calibri"/>
              </a:rPr>
              <a:t>For the </a:t>
            </a:r>
            <a:r>
              <a:rPr lang="en-US" sz="1600">
                <a:cs typeface="Calibri"/>
              </a:rPr>
              <a:t>Housing Continuum goal: there are regional efforts in housing development and shelter capacity.  </a:t>
            </a:r>
          </a:p>
          <a:p>
            <a:r>
              <a:rPr lang="en-US" sz="1600">
                <a:cs typeface="Calibri"/>
              </a:rPr>
              <a:t>Lived Experience: </a:t>
            </a:r>
            <a:r>
              <a:rPr lang="en-US" sz="1600"/>
              <a:t>we are focused on the creation of a Lived Experience Advisory Group facilitated by partners with Lived Experience.</a:t>
            </a:r>
            <a:endParaRPr lang="en-US" sz="1600">
              <a:cs typeface="Calibri"/>
            </a:endParaRPr>
          </a:p>
          <a:p>
            <a:r>
              <a:rPr lang="en-US" sz="1600">
                <a:cs typeface="Calibri"/>
              </a:rPr>
              <a:t>Legislative Policy: COVID-19 Housing Equity Bill, Right to Counsel in Evictions, which Pamela Scwartz from the Western Mass Network to End Homelessness spoke about earlier.</a:t>
            </a:r>
          </a:p>
          <a:p>
            <a:endParaRPr lang="en-US" sz="1600">
              <a:cs typeface="Calibri"/>
            </a:endParaRPr>
          </a:p>
        </p:txBody>
      </p:sp>
      <p:sp>
        <p:nvSpPr>
          <p:cNvPr id="4" name="Slide Number Placeholder 3"/>
          <p:cNvSpPr>
            <a:spLocks noGrp="1"/>
          </p:cNvSpPr>
          <p:nvPr>
            <p:ph type="sldNum" sz="quarter" idx="5"/>
          </p:nvPr>
        </p:nvSpPr>
        <p:spPr/>
        <p:txBody>
          <a:bodyPr/>
          <a:lstStyle/>
          <a:p>
            <a:fld id="{3D900DFF-BAC3-4130-8E4F-DFF8DF47053C}" type="slidenum">
              <a:rPr lang="en-US" smtClean="0"/>
              <a:t>31</a:t>
            </a:fld>
            <a:endParaRPr lang="en-US"/>
          </a:p>
        </p:txBody>
      </p:sp>
    </p:spTree>
    <p:extLst>
      <p:ext uri="{BB962C8B-B14F-4D97-AF65-F5344CB8AC3E}">
        <p14:creationId xmlns:p14="http://schemas.microsoft.com/office/powerpoint/2010/main" val="2088820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we’re going to be taking a quick look at data around homelessness in Hampshire, Berkshire, and Franklin Counties</a:t>
            </a:r>
          </a:p>
        </p:txBody>
      </p:sp>
      <p:sp>
        <p:nvSpPr>
          <p:cNvPr id="4" name="Slide Number Placeholder 3"/>
          <p:cNvSpPr>
            <a:spLocks noGrp="1"/>
          </p:cNvSpPr>
          <p:nvPr>
            <p:ph type="sldNum" sz="quarter" idx="5"/>
          </p:nvPr>
        </p:nvSpPr>
        <p:spPr/>
        <p:txBody>
          <a:bodyPr/>
          <a:lstStyle/>
          <a:p>
            <a:fld id="{3D900DFF-BAC3-4130-8E4F-DFF8DF47053C}" type="slidenum">
              <a:rPr lang="en-US" smtClean="0"/>
              <a:t>32</a:t>
            </a:fld>
            <a:endParaRPr lang="en-US"/>
          </a:p>
        </p:txBody>
      </p:sp>
    </p:spTree>
    <p:extLst>
      <p:ext uri="{BB962C8B-B14F-4D97-AF65-F5344CB8AC3E}">
        <p14:creationId xmlns:p14="http://schemas.microsoft.com/office/powerpoint/2010/main" val="506493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68829" y="4548074"/>
            <a:ext cx="5486400" cy="3600450"/>
          </a:xfrm>
        </p:spPr>
        <p:txBody>
          <a:bodyPr/>
          <a:lstStyle/>
          <a:p>
            <a:r>
              <a:rPr lang="en-US"/>
              <a:t>Here we have a chart looking at the percentage of people who entered permanent housing after leaving emergency shelters, transitional housing, and rapid rehousing, from 2019 through 2022, currently in this most recent year 36% of people entered permanent housing when they left one of these programs. This increase in the proportion of people being housed over the past few years is in large part thanks to the work of ServiceNet, Craigs Doors, Louison House, Eliot Human Services, and many youth &amp; veteran service providers working hard to secure housing for people experiencing homelessness as well as, of course, all of the providers providing housing or supportive services. Since October 1st, 2021, 136 people have entered permanent housing after leaving a shelter, transitional housing, or rapid rehousing program.</a:t>
            </a:r>
          </a:p>
          <a:p>
            <a:endParaRPr lang="en-US"/>
          </a:p>
          <a:p>
            <a:r>
              <a:rPr lang="en-US"/>
              <a:t>Out of 374 total exits</a:t>
            </a:r>
            <a:endParaRPr lang="en-US">
              <a:cs typeface="Calibri" panose="020F0502020204030204"/>
            </a:endParaRPr>
          </a:p>
          <a:p>
            <a:endParaRPr lang="en-US" sz="1600">
              <a:cs typeface="Calibri"/>
            </a:endParaRPr>
          </a:p>
        </p:txBody>
      </p:sp>
      <p:sp>
        <p:nvSpPr>
          <p:cNvPr id="4" name="Slide Number Placeholder 3"/>
          <p:cNvSpPr>
            <a:spLocks noGrp="1"/>
          </p:cNvSpPr>
          <p:nvPr>
            <p:ph type="sldNum" sz="quarter" idx="5"/>
          </p:nvPr>
        </p:nvSpPr>
        <p:spPr/>
        <p:txBody>
          <a:bodyPr/>
          <a:lstStyle/>
          <a:p>
            <a:fld id="{3D900DFF-BAC3-4130-8E4F-DFF8DF47053C}" type="slidenum">
              <a:rPr lang="en-US" smtClean="0"/>
              <a:t>33</a:t>
            </a:fld>
            <a:endParaRPr lang="en-US"/>
          </a:p>
        </p:txBody>
      </p:sp>
    </p:spTree>
    <p:extLst>
      <p:ext uri="{BB962C8B-B14F-4D97-AF65-F5344CB8AC3E}">
        <p14:creationId xmlns:p14="http://schemas.microsoft.com/office/powerpoint/2010/main" val="2758546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chart we're looking at the same 2019 through 2022 time frame again but here we're looking at a racial and ethnic breakdown of, out of everyone in a particular population who exits shelter or transitional housing or rapid rehousing, what percentage of people are heading to permanent housing. Looking at this chart we can see that there have been improvements in some areas and losses in others. The percentage of all individuals who exit to permanent housing has increased a bit although Hispanic/Latino/a/x individuals (the red line) have a lower rate of exits to permanent housing than White Non-Hispanic/Latino individuals (blue line) or Black or African American individuals of any ethnicity (yellow line) and are exiting to permanent housing less frequently than in 2019 and 2020.</a:t>
            </a:r>
          </a:p>
          <a:p>
            <a:endParaRPr lang="en-US">
              <a:cs typeface="Calibri"/>
            </a:endParaRPr>
          </a:p>
        </p:txBody>
      </p:sp>
      <p:sp>
        <p:nvSpPr>
          <p:cNvPr id="4" name="Slide Number Placeholder 3"/>
          <p:cNvSpPr>
            <a:spLocks noGrp="1"/>
          </p:cNvSpPr>
          <p:nvPr>
            <p:ph type="sldNum" sz="quarter" idx="10"/>
          </p:nvPr>
        </p:nvSpPr>
        <p:spPr/>
        <p:txBody>
          <a:bodyPr/>
          <a:lstStyle/>
          <a:p>
            <a:fld id="{3D900DFF-BAC3-4130-8E4F-DFF8DF47053C}" type="slidenum">
              <a:rPr lang="en-US" smtClean="0"/>
              <a:t>34</a:t>
            </a:fld>
            <a:endParaRPr lang="en-US"/>
          </a:p>
        </p:txBody>
      </p:sp>
    </p:spTree>
    <p:extLst>
      <p:ext uri="{BB962C8B-B14F-4D97-AF65-F5344CB8AC3E}">
        <p14:creationId xmlns:p14="http://schemas.microsoft.com/office/powerpoint/2010/main" val="2780061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next chart shows how people of different races are spending different amounts of time in homelessness before they enter permanent housing, looking again at 2019 through 2022. People are spending longer amounts of time in homelessness before being housed than in previous years, likely due to a shortage of affordable and available housing. Lengths of stay in homelessness are at some of the highest times we've seen in recent years, and there have been increases for everyone in shelter but the increase for Hispanic/Latino/a/x individuals has been especially sharp, from 5.8 months to 10.2 months, and lengths in 2022 are more than double what they were in 2019 for Hispanic and Latino individuals.</a:t>
            </a:r>
          </a:p>
          <a:p>
            <a:endParaRPr lang="en-US"/>
          </a:p>
          <a:p>
            <a:r>
              <a:rPr lang="en-US"/>
              <a:t>Something being seen across the state and country</a:t>
            </a:r>
          </a:p>
          <a:p>
            <a:endParaRPr lang="en-US" sz="1600">
              <a:cs typeface="Calibri"/>
            </a:endParaRPr>
          </a:p>
        </p:txBody>
      </p:sp>
      <p:sp>
        <p:nvSpPr>
          <p:cNvPr id="4" name="Slide Number Placeholder 3"/>
          <p:cNvSpPr>
            <a:spLocks noGrp="1"/>
          </p:cNvSpPr>
          <p:nvPr>
            <p:ph type="sldNum" sz="quarter" idx="5"/>
          </p:nvPr>
        </p:nvSpPr>
        <p:spPr/>
        <p:txBody>
          <a:bodyPr/>
          <a:lstStyle/>
          <a:p>
            <a:fld id="{3D900DFF-BAC3-4130-8E4F-DFF8DF47053C}" type="slidenum">
              <a:rPr lang="en-US" smtClean="0"/>
              <a:t>35</a:t>
            </a:fld>
            <a:endParaRPr lang="en-US"/>
          </a:p>
        </p:txBody>
      </p:sp>
    </p:spTree>
    <p:extLst>
      <p:ext uri="{BB962C8B-B14F-4D97-AF65-F5344CB8AC3E}">
        <p14:creationId xmlns:p14="http://schemas.microsoft.com/office/powerpoint/2010/main" val="3556011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Here we have a screenshot from HUD’s CoC Racial Equity Analysis Tool which compares the racial and ethnic breakdowns of a CoC’s general population and the population considered to be in poverty using American Community Survey data, to the CoC’s most recent point in time count data. The point in time count is an annual count of everyone experiencing homelessness in a CoC on a single night in the winter, and this year it was conducted on February 23rd. This chart in particular shows a breakdown by ethnicity. The top section is everyone and the bottom section is just family households with children. We want to look at this chart particularly, because we see a full quarter of everyone counted in the recent point in time count identifying as Hispanic or Latino despite making up 5% of the total population. This overrepresentation is even more pronounced when we look at just families with children, where Hispanic or Latino families account for over half of all families experiencing homelessness. This racial equity analysis tool is available for download on HUD’s website called the HUD Exchange and can be used to look at this information for any CoC across the country.</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D900DFF-BAC3-4130-8E4F-DFF8DF47053C}" type="slidenum">
              <a:rPr lang="en-US" smtClean="0"/>
              <a:t>36</a:t>
            </a:fld>
            <a:endParaRPr lang="en-US"/>
          </a:p>
        </p:txBody>
      </p:sp>
    </p:spTree>
    <p:extLst>
      <p:ext uri="{BB962C8B-B14F-4D97-AF65-F5344CB8AC3E}">
        <p14:creationId xmlns:p14="http://schemas.microsoft.com/office/powerpoint/2010/main" val="4073266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next graph is based on 2020 Census data for the general population and 2021 – 2022 HMIS data, and here we are looking at both race and ethnicity.</a:t>
            </a:r>
            <a:r>
              <a:rPr lang="en-US"/>
              <a:t> When we look at the racial breakdown of everyone in the Three County area (top row) compared with everyone in shelter or emergency housing over the past year (middle row) and everyone exiting shelter to permanent housing (bottom row, still past year), we still see significant disparities in who is experiencing homelessness. White persons of any ethnicity make up about 85% of the general population but just about 80% of everyone experiencing homelessness. We can see significant overrepresentations of Black, Latino, Native American and Indigenous, and Multi-racial individuals and families in the population experiencing homelessness compared to the general population but we also know there are societal reasons behind this. People of color historically and currently are subject to discriminatory lending and hiring practices, redlining, over incarceration, and other forms of institutional racism that also contribute to less generational wealth which all create additional barriers in finding and maintaining housing. When we compare those experiencing homelessness to those exiting homelessness to permanent housing, American Indian or Indigenous individuals make up 1.7% of the population experiencing homeless (0.1% of the general population) and only .6% of those entering housing from a shelter or transitional housing or RRH.</a:t>
            </a:r>
            <a:endParaRPr lang="en-US">
              <a:cs typeface="Calibri"/>
            </a:endParaRPr>
          </a:p>
        </p:txBody>
      </p:sp>
      <p:sp>
        <p:nvSpPr>
          <p:cNvPr id="4" name="Slide Number Placeholder 3"/>
          <p:cNvSpPr>
            <a:spLocks noGrp="1"/>
          </p:cNvSpPr>
          <p:nvPr>
            <p:ph type="sldNum" sz="quarter" idx="5"/>
          </p:nvPr>
        </p:nvSpPr>
        <p:spPr/>
        <p:txBody>
          <a:bodyPr/>
          <a:lstStyle/>
          <a:p>
            <a:fld id="{3D900DFF-BAC3-4130-8E4F-DFF8DF47053C}" type="slidenum">
              <a:rPr lang="en-US" smtClean="0"/>
              <a:t>37</a:t>
            </a:fld>
            <a:endParaRPr lang="en-US"/>
          </a:p>
        </p:txBody>
      </p:sp>
    </p:spTree>
    <p:extLst>
      <p:ext uri="{BB962C8B-B14F-4D97-AF65-F5344CB8AC3E}">
        <p14:creationId xmlns:p14="http://schemas.microsoft.com/office/powerpoint/2010/main" val="2456731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HUD has recently released a new tool to help communities determine the best strategies for improving service outcomes and best resources to prioritize with new funds. This tool is called Stella Modeling, or Stella M, and it involves inputting some known data about a community and setting targets and then will generate recommendations for housing inventory for those experiencing homelessness. This screenshot is from a test we did of the system, entering data we know, our best guesses for things we didn't know, and a target year of 2025. The tool presented this dashboard (this is only a portion), recommending an additional 200 emergency shelter beds, slight reduction in transitional housing beds, and an increase in both Rapid </a:t>
            </a:r>
            <a:r>
              <a:rPr lang="en-US" err="1">
                <a:cs typeface="Calibri"/>
              </a:rPr>
              <a:t>ReHousing</a:t>
            </a:r>
            <a:r>
              <a:rPr lang="en-US">
                <a:cs typeface="Calibri"/>
              </a:rPr>
              <a:t> (25-30) and Permanent Supportive Housing beds. With this proposed inventory, the tool estimates that we would be able to serve 1,196 people, 4 people would remain unserved or unsheltered, and those served would have an average of 263.4 days in homelessness, 27% would exit to permanent housing, and about 4.9% of those served would return to homelessness within 2 years. The annual cost is only blank because we didn't test out that feature, but it can technically estimate the cost of the proposal if we know the cost for each individual resource. </a:t>
            </a:r>
          </a:p>
          <a:p>
            <a:endParaRPr lang="en-US">
              <a:cs typeface="Calibri"/>
            </a:endParaRPr>
          </a:p>
          <a:p>
            <a:r>
              <a:rPr lang="en-US">
                <a:cs typeface="Calibri"/>
              </a:rPr>
              <a:t>Stella M uses information we know about housing pathways through our system to predict these outcomes and make these recommendations- for example, for each possible combination of paths through the homelessness response system – whether that's from emergency shelter straight to permanent housing, or from transitional housing to rapid rehousing, or just in one type of project then exiting to housing- we enter the average exits to permanent housing and average days homeless and average returns so that it can recommend the most successful paths.</a:t>
            </a:r>
          </a:p>
          <a:p>
            <a:endParaRPr lang="en-US">
              <a:cs typeface="Calibri"/>
            </a:endParaRPr>
          </a:p>
          <a:p>
            <a:r>
              <a:rPr lang="en-US">
                <a:cs typeface="Calibri"/>
              </a:rPr>
              <a:t>This information can be very useful for planning a system based on what has been working most effectively so far. It isn't meant to be done in a silo, however, and is intended to be a community process with partners who want to help drive the direction of future CoC funding priorities. What we've done so far is just a test, and we're previewing this system because in 2023 we'd like to convene a group to begin utilizing this tool for real, and setting goals that are important to the community as a whole which inform our work. Be on the lookout for some communication around Stella Modeling, or system modeling next year and please participate in that process with us!</a:t>
            </a:r>
          </a:p>
        </p:txBody>
      </p:sp>
      <p:sp>
        <p:nvSpPr>
          <p:cNvPr id="4" name="Slide Number Placeholder 3"/>
          <p:cNvSpPr>
            <a:spLocks noGrp="1"/>
          </p:cNvSpPr>
          <p:nvPr>
            <p:ph type="sldNum" sz="quarter" idx="5"/>
          </p:nvPr>
        </p:nvSpPr>
        <p:spPr/>
        <p:txBody>
          <a:bodyPr/>
          <a:lstStyle/>
          <a:p>
            <a:fld id="{3D900DFF-BAC3-4130-8E4F-DFF8DF47053C}" type="slidenum">
              <a:rPr lang="en-US" smtClean="0"/>
              <a:t>38</a:t>
            </a:fld>
            <a:endParaRPr lang="en-US"/>
          </a:p>
        </p:txBody>
      </p:sp>
    </p:spTree>
    <p:extLst>
      <p:ext uri="{BB962C8B-B14F-4D97-AF65-F5344CB8AC3E}">
        <p14:creationId xmlns:p14="http://schemas.microsoft.com/office/powerpoint/2010/main" val="1379018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cs typeface="Calibri"/>
              </a:rPr>
              <a:t>If you're interested in seeing more data or have questions on what was just presented, please visit our website or reach out to me directly and we'll do our best to find and send what you're looking for. Next I would like to invite Brad Gordon, Executive Director of Berkshire County Regional Housing Authority and Co-Chair of the CoC Board of Directors, to lead us in the membership votes. </a:t>
            </a:r>
            <a:r>
              <a:rPr lang="en-US"/>
              <a:t>I’m going to welcome back Brad who will start us in the membership votes.</a:t>
            </a:r>
          </a:p>
          <a:p>
            <a:endParaRPr lang="en-US" sz="1600">
              <a:cs typeface="Calibri"/>
            </a:endParaRPr>
          </a:p>
          <a:p>
            <a:endParaRPr lang="en-US" sz="1600">
              <a:cs typeface="Calibri"/>
            </a:endParaRPr>
          </a:p>
          <a:p>
            <a:endParaRPr lang="en-US" sz="1600">
              <a:cs typeface="Calibri"/>
            </a:endParaRPr>
          </a:p>
        </p:txBody>
      </p:sp>
      <p:sp>
        <p:nvSpPr>
          <p:cNvPr id="4" name="Slide Number Placeholder 3"/>
          <p:cNvSpPr>
            <a:spLocks noGrp="1"/>
          </p:cNvSpPr>
          <p:nvPr>
            <p:ph type="sldNum" sz="quarter" idx="5"/>
          </p:nvPr>
        </p:nvSpPr>
        <p:spPr/>
        <p:txBody>
          <a:bodyPr/>
          <a:lstStyle/>
          <a:p>
            <a:fld id="{3D900DFF-BAC3-4130-8E4F-DFF8DF47053C}" type="slidenum">
              <a:rPr lang="en-US" smtClean="0"/>
              <a:t>39</a:t>
            </a:fld>
            <a:endParaRPr lang="en-US"/>
          </a:p>
        </p:txBody>
      </p:sp>
    </p:spTree>
    <p:extLst>
      <p:ext uri="{BB962C8B-B14F-4D97-AF65-F5344CB8AC3E}">
        <p14:creationId xmlns:p14="http://schemas.microsoft.com/office/powerpoint/2010/main" val="3984116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40</a:t>
            </a:fld>
            <a:endParaRPr lang="en-US"/>
          </a:p>
        </p:txBody>
      </p:sp>
    </p:spTree>
    <p:extLst>
      <p:ext uri="{BB962C8B-B14F-4D97-AF65-F5344CB8AC3E}">
        <p14:creationId xmlns:p14="http://schemas.microsoft.com/office/powerpoint/2010/main" val="269102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4</a:t>
            </a:fld>
            <a:endParaRPr lang="en-US"/>
          </a:p>
        </p:txBody>
      </p:sp>
    </p:spTree>
    <p:extLst>
      <p:ext uri="{BB962C8B-B14F-4D97-AF65-F5344CB8AC3E}">
        <p14:creationId xmlns:p14="http://schemas.microsoft.com/office/powerpoint/2010/main" val="577367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cs typeface="Calibri"/>
            </a:endParaRPr>
          </a:p>
        </p:txBody>
      </p:sp>
      <p:sp>
        <p:nvSpPr>
          <p:cNvPr id="4" name="Slide Number Placeholder 3"/>
          <p:cNvSpPr>
            <a:spLocks noGrp="1"/>
          </p:cNvSpPr>
          <p:nvPr>
            <p:ph type="sldNum" sz="quarter" idx="5"/>
          </p:nvPr>
        </p:nvSpPr>
        <p:spPr/>
        <p:txBody>
          <a:bodyPr/>
          <a:lstStyle/>
          <a:p>
            <a:fld id="{3D900DFF-BAC3-4130-8E4F-DFF8DF47053C}" type="slidenum">
              <a:rPr lang="en-US" smtClean="0"/>
              <a:t>41</a:t>
            </a:fld>
            <a:endParaRPr lang="en-US"/>
          </a:p>
        </p:txBody>
      </p:sp>
    </p:spTree>
    <p:extLst>
      <p:ext uri="{BB962C8B-B14F-4D97-AF65-F5344CB8AC3E}">
        <p14:creationId xmlns:p14="http://schemas.microsoft.com/office/powerpoint/2010/main" val="724528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sz="1600"/>
              <a:t>Changes made were most often a reflection of our move from Social Solutions ETO to Bitfocus' Clarity HMIS which will begin in December of this year. In some cases, just changing the language and in others identifying new features available to us. Other changes include removing mentions of the "Data Security plan" and changing the "Privacy Plan" to be the "Privacy &amp; Security Plan" as well as changing the "Data Warehouse Integration" section to be the "Data Integration" section and altering the language to reflect the new process of uploading data to Clarity instead of the Green River Data Warehouse. Finally, a commitment to Equity section has been added to reflect the CoC's commitment to promote equity within all our work and includes specific actions the HMIS Lead will assist with.</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3D900DFF-BAC3-4130-8E4F-DFF8DF47053C}" type="slidenum">
              <a:rPr lang="en-US" smtClean="0"/>
              <a:t>42</a:t>
            </a:fld>
            <a:endParaRPr lang="en-US"/>
          </a:p>
        </p:txBody>
      </p:sp>
    </p:spTree>
    <p:extLst>
      <p:ext uri="{BB962C8B-B14F-4D97-AF65-F5344CB8AC3E}">
        <p14:creationId xmlns:p14="http://schemas.microsoft.com/office/powerpoint/2010/main" val="478535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43</a:t>
            </a:fld>
            <a:endParaRPr lang="en-US"/>
          </a:p>
        </p:txBody>
      </p:sp>
    </p:spTree>
    <p:extLst>
      <p:ext uri="{BB962C8B-B14F-4D97-AF65-F5344CB8AC3E}">
        <p14:creationId xmlns:p14="http://schemas.microsoft.com/office/powerpoint/2010/main" val="2579919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44</a:t>
            </a:fld>
            <a:endParaRPr lang="en-US"/>
          </a:p>
        </p:txBody>
      </p:sp>
    </p:spTree>
    <p:extLst>
      <p:ext uri="{BB962C8B-B14F-4D97-AF65-F5344CB8AC3E}">
        <p14:creationId xmlns:p14="http://schemas.microsoft.com/office/powerpoint/2010/main" val="1219303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45</a:t>
            </a:fld>
            <a:endParaRPr lang="en-US"/>
          </a:p>
        </p:txBody>
      </p:sp>
    </p:spTree>
    <p:extLst>
      <p:ext uri="{BB962C8B-B14F-4D97-AF65-F5344CB8AC3E}">
        <p14:creationId xmlns:p14="http://schemas.microsoft.com/office/powerpoint/2010/main" val="1418585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a:cs typeface="Calibri"/>
            </a:endParaRPr>
          </a:p>
        </p:txBody>
      </p:sp>
      <p:sp>
        <p:nvSpPr>
          <p:cNvPr id="4" name="Slide Number Placeholder 3"/>
          <p:cNvSpPr>
            <a:spLocks noGrp="1"/>
          </p:cNvSpPr>
          <p:nvPr>
            <p:ph type="sldNum" sz="quarter" idx="10"/>
          </p:nvPr>
        </p:nvSpPr>
        <p:spPr/>
        <p:txBody>
          <a:bodyPr/>
          <a:lstStyle/>
          <a:p>
            <a:fld id="{3D900DFF-BAC3-4130-8E4F-DFF8DF47053C}" type="slidenum">
              <a:rPr lang="en-US" smtClean="0"/>
              <a:t>46</a:t>
            </a:fld>
            <a:endParaRPr lang="en-US"/>
          </a:p>
        </p:txBody>
      </p:sp>
    </p:spTree>
    <p:extLst>
      <p:ext uri="{BB962C8B-B14F-4D97-AF65-F5344CB8AC3E}">
        <p14:creationId xmlns:p14="http://schemas.microsoft.com/office/powerpoint/2010/main" val="3103988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cs typeface="Calibri"/>
              </a:rPr>
              <a:t>Keleigh  - Last year, The board and committees of the CoC made a commitment to diversify the membership in order to more fully represent the population we serve and to increase the number &amp; voices at our tables and the membership supported a written commitment to this in our Charter. </a:t>
            </a:r>
          </a:p>
          <a:p>
            <a:endParaRPr lang="en-US" sz="1600">
              <a:cs typeface="Calibri"/>
            </a:endParaRPr>
          </a:p>
          <a:p>
            <a:r>
              <a:rPr lang="en-US" sz="1600">
                <a:cs typeface="Calibri"/>
              </a:rPr>
              <a:t> We created a demographic</a:t>
            </a:r>
            <a:r>
              <a:rPr lang="en-US" sz="1600" baseline="0">
                <a:cs typeface="Calibri"/>
              </a:rPr>
              <a:t> survey this year and had 34 respondents.  Certainly,</a:t>
            </a:r>
            <a:r>
              <a:rPr lang="en-US" sz="1600">
                <a:cs typeface="Calibri"/>
              </a:rPr>
              <a:t> our membership is larger than this group, but what we learned is still informative.  We will continue to evaluate the membership, if you didn’t get a chance to take the survey.  </a:t>
            </a:r>
          </a:p>
          <a:p>
            <a:endParaRPr lang="en-US" sz="1600" baseline="0">
              <a:cs typeface="Calibri"/>
            </a:endParaRPr>
          </a:p>
          <a:p>
            <a:r>
              <a:rPr lang="en-US" sz="1600">
                <a:cs typeface="Calibri"/>
              </a:rPr>
              <a:t>Michele is going to share a bit of what it told us.</a:t>
            </a:r>
            <a:endParaRPr lang="en-US" sz="1600" baseline="0">
              <a:cs typeface="Calibri"/>
            </a:endParaRPr>
          </a:p>
          <a:p>
            <a:endParaRPr lang="en-US" sz="1600" baseline="0">
              <a:cs typeface="Calibri"/>
            </a:endParaRPr>
          </a:p>
        </p:txBody>
      </p:sp>
      <p:sp>
        <p:nvSpPr>
          <p:cNvPr id="4" name="Slide Number Placeholder 3"/>
          <p:cNvSpPr>
            <a:spLocks noGrp="1"/>
          </p:cNvSpPr>
          <p:nvPr>
            <p:ph type="sldNum" sz="quarter" idx="5"/>
          </p:nvPr>
        </p:nvSpPr>
        <p:spPr/>
        <p:txBody>
          <a:bodyPr/>
          <a:lstStyle/>
          <a:p>
            <a:fld id="{3D900DFF-BAC3-4130-8E4F-DFF8DF47053C}" type="slidenum">
              <a:rPr lang="en-US" smtClean="0"/>
              <a:t>5</a:t>
            </a:fld>
            <a:endParaRPr lang="en-US"/>
          </a:p>
        </p:txBody>
      </p:sp>
    </p:spTree>
    <p:extLst>
      <p:ext uri="{BB962C8B-B14F-4D97-AF65-F5344CB8AC3E}">
        <p14:creationId xmlns:p14="http://schemas.microsoft.com/office/powerpoint/2010/main" val="2705156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Michele - </a:t>
            </a:r>
          </a:p>
          <a:p>
            <a:pPr>
              <a:defRPr/>
            </a:pPr>
            <a:r>
              <a:rPr lang="en-US"/>
              <a:t>Experiencing homelessness- HUD’s definition, someone enrolled in a shelter or transitional housing program or literally unsheltered, this data does only includes those in ES or TH</a:t>
            </a:r>
            <a:endParaRPr lang="en-US">
              <a:cs typeface="Calibri"/>
            </a:endParaRPr>
          </a:p>
          <a:p>
            <a:pPr>
              <a:defRPr/>
            </a:pPr>
            <a:r>
              <a:rPr lang="en-US"/>
              <a:t>12% non-binary or genderqueer compared to 0.4% of those enrolled in shelter or transitional housing over the past year</a:t>
            </a:r>
            <a:endParaRPr lang="en-US">
              <a:cs typeface="Calibri"/>
            </a:endParaRPr>
          </a:p>
          <a:p>
            <a:pPr>
              <a:defRPr/>
            </a:pPr>
            <a:r>
              <a:rPr lang="en-US"/>
              <a:t>6% identify as transgender compared to 1% of the population in ES or TH</a:t>
            </a:r>
            <a:endParaRPr lang="en-US">
              <a:cs typeface="Calibri"/>
            </a:endParaRPr>
          </a:p>
          <a:p>
            <a:pPr>
              <a:defRPr/>
            </a:pPr>
            <a:r>
              <a:rPr lang="en-US"/>
              <a:t>35% female experiencing homelessness, 63% male</a:t>
            </a:r>
            <a:endParaRPr lang="en-US">
              <a:cs typeface="Calibri"/>
            </a:endParaRPr>
          </a:p>
          <a:p>
            <a:pPr>
              <a:defRPr/>
            </a:pPr>
            <a:r>
              <a:rPr lang="en-US"/>
              <a:t>12% youth and young adults, YYA make up 7.4% of those experiencing homelessness</a:t>
            </a:r>
            <a:endParaRPr lang="en-US">
              <a:cs typeface="Calibri"/>
            </a:endParaRPr>
          </a:p>
          <a:p>
            <a:pPr>
              <a:defRPr/>
            </a:pPr>
            <a:r>
              <a:rPr lang="en-US"/>
              <a:t>25 -55 year </a:t>
            </a:r>
            <a:r>
              <a:rPr lang="en-US" err="1"/>
              <a:t>olds</a:t>
            </a:r>
            <a:r>
              <a:rPr lang="en-US"/>
              <a:t> make up 2/3 of membership, 56% of pop experiencing homelessness</a:t>
            </a:r>
            <a:endParaRPr lang="en-US">
              <a:cs typeface="Calibri"/>
            </a:endParaRPr>
          </a:p>
          <a:p>
            <a:pPr>
              <a:defRPr/>
            </a:pPr>
            <a:r>
              <a:rPr lang="en-US"/>
              <a:t>80% identify as white compared to 80% of the population experiencing homelessness</a:t>
            </a:r>
            <a:endParaRPr lang="en-US">
              <a:cs typeface="Calibri"/>
            </a:endParaRPr>
          </a:p>
          <a:p>
            <a:pPr>
              <a:defRPr/>
            </a:pPr>
            <a:r>
              <a:rPr lang="en-US"/>
              <a:t>~6% of responders identify as Black or African American compared to 13.4% of those experiencing homelessness. </a:t>
            </a:r>
            <a:endParaRPr lang="en-US">
              <a:cs typeface="Calibri"/>
            </a:endParaRPr>
          </a:p>
          <a:p>
            <a:pPr>
              <a:defRPr/>
            </a:pPr>
            <a:r>
              <a:rPr lang="en-US"/>
              <a:t>~6% of responders identify as Native American, American Indian, or Indigenous compared to 14.9% of those experiencing homelessness. </a:t>
            </a:r>
            <a:endParaRPr lang="en-US">
              <a:cs typeface="Calibri"/>
            </a:endParaRPr>
          </a:p>
          <a:p>
            <a:pPr>
              <a:defRPr/>
            </a:pPr>
            <a:r>
              <a:rPr lang="en-US"/>
              <a:t>~17.6% of responders identify as Black or African American compared to 13.4% of those experiencing homelessness. </a:t>
            </a:r>
            <a:endParaRPr lang="en-US">
              <a:cs typeface="Calibri"/>
            </a:endParaRPr>
          </a:p>
          <a:p>
            <a:pPr lvl="0" algn="l" defTabSz="914400">
              <a:lnSpc>
                <a:spcPct val="100000"/>
              </a:lnSpc>
              <a:spcBef>
                <a:spcPts val="0"/>
              </a:spcBef>
              <a:spcAft>
                <a:spcPts val="0"/>
              </a:spcAft>
              <a:buNone/>
              <a:tabLst/>
              <a:defRPr/>
            </a:pPr>
            <a:r>
              <a:rPr lang="en-US"/>
              <a:t>Lack of representation of Black and African American </a:t>
            </a:r>
            <a:r>
              <a:rPr lang="en-US" err="1"/>
              <a:t>ind</a:t>
            </a:r>
            <a:r>
              <a:rPr lang="en-US"/>
              <a:t> compared to those experiencing homelessness</a:t>
            </a:r>
            <a:endParaRPr lang="en-US">
              <a:cs typeface="Calibri"/>
            </a:endParaRPr>
          </a:p>
          <a:p>
            <a:pPr lvl="0" algn="l" defTabSz="914400">
              <a:lnSpc>
                <a:spcPct val="100000"/>
              </a:lnSpc>
              <a:spcBef>
                <a:spcPts val="0"/>
              </a:spcBef>
              <a:spcAft>
                <a:spcPts val="0"/>
              </a:spcAft>
              <a:buNone/>
              <a:tabLst/>
              <a:defRPr/>
            </a:pPr>
            <a:r>
              <a:rPr lang="en-US"/>
              <a:t>Across survey</a:t>
            </a:r>
            <a:r>
              <a:rPr lang="en-US" baseline="0"/>
              <a:t> responses it was clear that those working in this field have a wide variety of life experiences which inform their work, including substance use. 47% of responders identified an adverse childhood experience</a:t>
            </a:r>
            <a:endParaRPr lang="en-US">
              <a:cs typeface="Calibri"/>
            </a:endParaRPr>
          </a:p>
          <a:p>
            <a:r>
              <a:rPr lang="en-US"/>
              <a:t>Stop slide show at end of this slide </a:t>
            </a:r>
            <a:endParaRPr lang="en-US">
              <a:cs typeface="Calibri"/>
            </a:endParaRPr>
          </a:p>
        </p:txBody>
      </p:sp>
      <p:sp>
        <p:nvSpPr>
          <p:cNvPr id="4" name="Slide Number Placeholder 3"/>
          <p:cNvSpPr>
            <a:spLocks noGrp="1"/>
          </p:cNvSpPr>
          <p:nvPr>
            <p:ph type="sldNum" sz="quarter" idx="10"/>
          </p:nvPr>
        </p:nvSpPr>
        <p:spPr/>
        <p:txBody>
          <a:bodyPr/>
          <a:lstStyle/>
          <a:p>
            <a:fld id="{3D900DFF-BAC3-4130-8E4F-DFF8DF47053C}" type="slidenum">
              <a:rPr lang="en-US" smtClean="0"/>
              <a:t>6</a:t>
            </a:fld>
            <a:endParaRPr lang="en-US"/>
          </a:p>
        </p:txBody>
      </p:sp>
    </p:spTree>
    <p:extLst>
      <p:ext uri="{BB962C8B-B14F-4D97-AF65-F5344CB8AC3E}">
        <p14:creationId xmlns:p14="http://schemas.microsoft.com/office/powerpoint/2010/main" val="999044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00DFF-BAC3-4130-8E4F-DFF8DF47053C}" type="slidenum">
              <a:rPr lang="en-US" smtClean="0"/>
              <a:t>7</a:t>
            </a:fld>
            <a:endParaRPr lang="en-US"/>
          </a:p>
        </p:txBody>
      </p:sp>
    </p:spTree>
    <p:extLst>
      <p:ext uri="{BB962C8B-B14F-4D97-AF65-F5344CB8AC3E}">
        <p14:creationId xmlns:p14="http://schemas.microsoft.com/office/powerpoint/2010/main" val="723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a:cs typeface="Calibri"/>
            </a:endParaRPr>
          </a:p>
          <a:p>
            <a:r>
              <a:rPr lang="en-US"/>
              <a:t>The Three County Continuum of Care is committed to ending homelessness in Hampshire, Franklin, and Berkshire Counties in western Massachusetts through providing funding, monitoring and oversight for housing and services; a broad range of training opportunities for area providers; running the annual point in time count and various other opportunities to recognize the region's gaps in services and funding advocacy needs and we work to guide a regional vision.  We seek out ways to increase and strengthen the resources available for those experiencing homelessness. The Three County CoC strives to engage funded agencies and partners in processes and procedures that are anti-racist and bias-free and that advance the priorities of those most impacted by housing instability.</a:t>
            </a:r>
            <a:endParaRPr lang="en-US">
              <a:cs typeface="Calibri"/>
            </a:endParaRPr>
          </a:p>
          <a:p>
            <a:endParaRPr lang="en-US">
              <a:cs typeface="Calibri"/>
            </a:endParaRPr>
          </a:p>
          <a:p>
            <a:r>
              <a:rPr lang="en-US">
                <a:cs typeface="Calibri"/>
              </a:rPr>
              <a:t>How can you get involved if you aren't already?  You can join our board or one of our committees. Most of our committees meet monthly and some quarterly.  All are an opportunity to lend feedback and voice to the work of the CoC and to meet HUD's standards and best practices in providing funding and monitoring programs. </a:t>
            </a:r>
          </a:p>
          <a:p>
            <a:endParaRPr lang="en-US">
              <a:cs typeface="Calibri"/>
            </a:endParaRPr>
          </a:p>
        </p:txBody>
      </p:sp>
      <p:sp>
        <p:nvSpPr>
          <p:cNvPr id="4" name="Slide Number Placeholder 3"/>
          <p:cNvSpPr>
            <a:spLocks noGrp="1"/>
          </p:cNvSpPr>
          <p:nvPr>
            <p:ph type="sldNum" sz="quarter" idx="10"/>
          </p:nvPr>
        </p:nvSpPr>
        <p:spPr/>
        <p:txBody>
          <a:bodyPr/>
          <a:lstStyle/>
          <a:p>
            <a:fld id="{3D900DFF-BAC3-4130-8E4F-DFF8DF47053C}" type="slidenum">
              <a:rPr lang="en-US" smtClean="0"/>
              <a:t>8</a:t>
            </a:fld>
            <a:endParaRPr lang="en-US"/>
          </a:p>
        </p:txBody>
      </p:sp>
    </p:spTree>
    <p:extLst>
      <p:ext uri="{BB962C8B-B14F-4D97-AF65-F5344CB8AC3E}">
        <p14:creationId xmlns:p14="http://schemas.microsoft.com/office/powerpoint/2010/main" val="95895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87811"/>
          </a:xfrm>
        </p:spPr>
        <p:txBody>
          <a:bodyPr/>
          <a:lstStyle/>
          <a:p>
            <a:r>
              <a:rPr lang="en-US"/>
              <a:t>Another way to continue the mission of ending Homelessness is to attend an upcoming training or to make us aware of trainings you know about.  This is the list of trainings coming this fall through the CoC or our Partners that are specifically responding to initiatives of the CoC. For example: CE assessors and funded agencies support those we serve in documenting and making referrals in</a:t>
            </a:r>
            <a:br>
              <a:rPr lang="en-US">
                <a:cs typeface="+mn-lt"/>
              </a:rPr>
            </a:br>
            <a:r>
              <a:rPr lang="en-US"/>
              <a:t>HMIS. In this 2-part training series, we will review identifying and documenting Chronic Homelessness, as well as documenting, reporting and making referrals in HMIS.  This series is open to anyone, but funded agencies have required staff attendance.</a:t>
            </a:r>
          </a:p>
          <a:p>
            <a:endParaRPr lang="en-US"/>
          </a:p>
          <a:p>
            <a:r>
              <a:rPr lang="en-US"/>
              <a:t>I am also excited to share a new training series brought to you by MHSA in collaboration with the Southshore, Worcester County and Three County CoCs. This series begins in October, so register soon!  Presented by Racial Equity Partners(REP), who is well known by the membership if the Three County CoC, the series will offer four (4) virtual sessions, each exploring a topic that will help us continue advancing racial equity in our work to end homelessness. These sessions are for members and/or affiliates of the Continuums of Care, their staff, and people in the communities served by them.● You must pre-register to attend and receive the Zoom link.</a:t>
            </a:r>
          </a:p>
          <a:p>
            <a:endParaRPr lang="en-US">
              <a:cs typeface="Calibri"/>
            </a:endParaRPr>
          </a:p>
          <a:p>
            <a:r>
              <a:rPr lang="en-US">
                <a:cs typeface="Calibri"/>
              </a:rPr>
              <a:t>If you have interest in any of these trainings or to join the work of the COC, visit our website or reach out to any of our staff.  I will put the website link in the chat.</a:t>
            </a:r>
          </a:p>
          <a:p>
            <a:endParaRPr lang="en-US">
              <a:ea typeface="Calibri"/>
              <a:cs typeface="Calibri"/>
            </a:endParaRPr>
          </a:p>
        </p:txBody>
      </p:sp>
      <p:sp>
        <p:nvSpPr>
          <p:cNvPr id="4" name="Slide Number Placeholder 3"/>
          <p:cNvSpPr>
            <a:spLocks noGrp="1"/>
          </p:cNvSpPr>
          <p:nvPr>
            <p:ph type="sldNum" sz="quarter" idx="10"/>
          </p:nvPr>
        </p:nvSpPr>
        <p:spPr/>
        <p:txBody>
          <a:bodyPr/>
          <a:lstStyle/>
          <a:p>
            <a:fld id="{3D900DFF-BAC3-4130-8E4F-DFF8DF47053C}" type="slidenum">
              <a:rPr lang="en-US" smtClean="0"/>
              <a:t>9</a:t>
            </a:fld>
            <a:endParaRPr lang="en-US"/>
          </a:p>
        </p:txBody>
      </p:sp>
    </p:spTree>
    <p:extLst>
      <p:ext uri="{BB962C8B-B14F-4D97-AF65-F5344CB8AC3E}">
        <p14:creationId xmlns:p14="http://schemas.microsoft.com/office/powerpoint/2010/main" val="3645245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29507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75441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748618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585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07829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93875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2001564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93333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616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8863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5143500">
                <a:moveTo>
                  <a:pt x="0" y="0"/>
                </a:moveTo>
                <a:lnTo>
                  <a:pt x="9143999" y="0"/>
                </a:lnTo>
                <a:lnTo>
                  <a:pt x="9143999" y="5143499"/>
                </a:lnTo>
                <a:lnTo>
                  <a:pt x="0" y="5143499"/>
                </a:lnTo>
                <a:lnTo>
                  <a:pt x="0" y="0"/>
                </a:lnTo>
                <a:close/>
              </a:path>
            </a:pathLst>
          </a:custGeom>
          <a:solidFill>
            <a:srgbClr val="00517B"/>
          </a:solidFill>
        </p:spPr>
        <p:txBody>
          <a:bodyPr wrap="square" lIns="0" tIns="0" rIns="0" bIns="0" rtlCol="0"/>
          <a:lstStyle/>
          <a:p>
            <a:endParaRPr sz="2400"/>
          </a:p>
        </p:txBody>
      </p:sp>
      <p:sp>
        <p:nvSpPr>
          <p:cNvPr id="17" name="bk object 17"/>
          <p:cNvSpPr/>
          <p:nvPr/>
        </p:nvSpPr>
        <p:spPr>
          <a:xfrm>
            <a:off x="656750" y="1680377"/>
            <a:ext cx="566420" cy="0"/>
          </a:xfrm>
          <a:custGeom>
            <a:avLst/>
            <a:gdLst/>
            <a:ahLst/>
            <a:cxnLst/>
            <a:rect l="l" t="t" r="r" b="b"/>
            <a:pathLst>
              <a:path w="424815">
                <a:moveTo>
                  <a:pt x="0" y="0"/>
                </a:moveTo>
                <a:lnTo>
                  <a:pt x="424799" y="0"/>
                </a:lnTo>
              </a:path>
            </a:pathLst>
          </a:custGeom>
          <a:ln w="38099">
            <a:solidFill>
              <a:srgbClr val="039BE4"/>
            </a:solidFill>
          </a:ln>
        </p:spPr>
        <p:txBody>
          <a:bodyPr wrap="square" lIns="0" tIns="0" rIns="0" bIns="0" rtlCol="0"/>
          <a:lstStyle/>
          <a:p>
            <a:endParaRPr sz="2400"/>
          </a:p>
        </p:txBody>
      </p:sp>
      <p:sp>
        <p:nvSpPr>
          <p:cNvPr id="2" name="Holder 2"/>
          <p:cNvSpPr>
            <a:spLocks noGrp="1"/>
          </p:cNvSpPr>
          <p:nvPr>
            <p:ph type="title"/>
          </p:nvPr>
        </p:nvSpPr>
        <p:spPr>
          <a:xfrm>
            <a:off x="614568" y="764345"/>
            <a:ext cx="10962865" cy="615553"/>
          </a:xfrm>
        </p:spPr>
        <p:txBody>
          <a:bodyPr lIns="0" tIns="0" rIns="0" bIns="0"/>
          <a:lstStyle>
            <a:lvl1pPr>
              <a:defRPr sz="4000" b="0" i="0">
                <a:solidFill>
                  <a:schemeClr val="bg1"/>
                </a:solidFill>
                <a:latin typeface="Georgia"/>
                <a:cs typeface="Georgia"/>
              </a:defRPr>
            </a:lvl1pPr>
          </a:lstStyle>
          <a:p>
            <a:endParaRPr/>
          </a:p>
        </p:txBody>
      </p:sp>
      <p:sp>
        <p:nvSpPr>
          <p:cNvPr id="3" name="Holder 3"/>
          <p:cNvSpPr>
            <a:spLocks noGrp="1"/>
          </p:cNvSpPr>
          <p:nvPr>
            <p:ph type="body" idx="1"/>
          </p:nvPr>
        </p:nvSpPr>
        <p:spPr>
          <a:xfrm>
            <a:off x="625328" y="2016743"/>
            <a:ext cx="10941345" cy="369332"/>
          </a:xfrm>
        </p:spPr>
        <p:txBody>
          <a:bodyPr lIns="0" tIns="0" rIns="0" bIns="0"/>
          <a:lstStyle>
            <a:lvl1pPr>
              <a:defRPr sz="24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8626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4568" y="764345"/>
            <a:ext cx="10962865" cy="615553"/>
          </a:xfrm>
        </p:spPr>
        <p:txBody>
          <a:bodyPr lIns="0" tIns="0" rIns="0" bIns="0"/>
          <a:lstStyle>
            <a:lvl1pPr>
              <a:defRPr sz="4000" b="0" i="0">
                <a:solidFill>
                  <a:schemeClr val="bg1"/>
                </a:solidFill>
                <a:latin typeface="Georgia"/>
                <a:cs typeface="Georgia"/>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9/29/2022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193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77966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5143500">
                <a:moveTo>
                  <a:pt x="0" y="0"/>
                </a:moveTo>
                <a:lnTo>
                  <a:pt x="9143999" y="0"/>
                </a:lnTo>
                <a:lnTo>
                  <a:pt x="9143999" y="5143499"/>
                </a:lnTo>
                <a:lnTo>
                  <a:pt x="0" y="5143499"/>
                </a:lnTo>
                <a:lnTo>
                  <a:pt x="0" y="0"/>
                </a:lnTo>
                <a:close/>
              </a:path>
            </a:pathLst>
          </a:custGeom>
          <a:solidFill>
            <a:srgbClr val="00517B"/>
          </a:solidFill>
        </p:spPr>
        <p:txBody>
          <a:bodyPr wrap="square" lIns="0" tIns="0" rIns="0" bIns="0" rtlCol="0"/>
          <a:lstStyle/>
          <a:p>
            <a:endParaRPr sz="2400"/>
          </a:p>
        </p:txBody>
      </p:sp>
      <p:sp>
        <p:nvSpPr>
          <p:cNvPr id="17" name="bk object 17"/>
          <p:cNvSpPr/>
          <p:nvPr/>
        </p:nvSpPr>
        <p:spPr>
          <a:xfrm>
            <a:off x="3910133" y="0"/>
            <a:ext cx="8281864" cy="3429000"/>
          </a:xfrm>
          <a:prstGeom prst="rect">
            <a:avLst/>
          </a:prstGeom>
          <a:blipFill>
            <a:blip r:embed="rId2" cstate="print"/>
            <a:stretch>
              <a:fillRect/>
            </a:stretch>
          </a:blipFill>
        </p:spPr>
        <p:txBody>
          <a:bodyPr wrap="square" lIns="0" tIns="0" rIns="0" bIns="0" rtlCol="0"/>
          <a:lstStyle/>
          <a:p>
            <a:endParaRPr sz="2400"/>
          </a:p>
        </p:txBody>
      </p:sp>
      <p:sp>
        <p:nvSpPr>
          <p:cNvPr id="18" name="bk object 18"/>
          <p:cNvSpPr/>
          <p:nvPr/>
        </p:nvSpPr>
        <p:spPr>
          <a:xfrm>
            <a:off x="3910134" y="3429000"/>
            <a:ext cx="8281865" cy="3405797"/>
          </a:xfrm>
          <a:prstGeom prst="rect">
            <a:avLst/>
          </a:prstGeom>
          <a:blipFill>
            <a:blip r:embed="rId3" cstate="print"/>
            <a:stretch>
              <a:fillRect/>
            </a:stretch>
          </a:blipFill>
        </p:spPr>
        <p:txBody>
          <a:bodyPr wrap="square" lIns="0" tIns="0" rIns="0" bIns="0" rtlCol="0"/>
          <a:lstStyle/>
          <a:p>
            <a:endParaRPr sz="2400"/>
          </a:p>
        </p:txBody>
      </p:sp>
      <p:sp>
        <p:nvSpPr>
          <p:cNvPr id="2" name="Holder 2"/>
          <p:cNvSpPr>
            <a:spLocks noGrp="1"/>
          </p:cNvSpPr>
          <p:nvPr>
            <p:ph type="title"/>
          </p:nvPr>
        </p:nvSpPr>
        <p:spPr>
          <a:xfrm>
            <a:off x="614568" y="764345"/>
            <a:ext cx="10962865" cy="615553"/>
          </a:xfrm>
        </p:spPr>
        <p:txBody>
          <a:bodyPr lIns="0" tIns="0" rIns="0" bIns="0"/>
          <a:lstStyle>
            <a:lvl1pPr>
              <a:defRPr sz="4000" b="0" i="0">
                <a:solidFill>
                  <a:schemeClr val="bg1"/>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9/29/2022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14690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9/29/2022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230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7289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3420599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93082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591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61383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4097665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65365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9/29/2022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727349904"/>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5143500">
                <a:moveTo>
                  <a:pt x="0" y="0"/>
                </a:moveTo>
                <a:lnTo>
                  <a:pt x="9143999" y="0"/>
                </a:lnTo>
                <a:lnTo>
                  <a:pt x="9143999" y="5143499"/>
                </a:lnTo>
                <a:lnTo>
                  <a:pt x="0" y="5143499"/>
                </a:lnTo>
                <a:lnTo>
                  <a:pt x="0" y="0"/>
                </a:lnTo>
                <a:close/>
              </a:path>
            </a:pathLst>
          </a:custGeom>
          <a:solidFill>
            <a:srgbClr val="00517B"/>
          </a:solidFill>
        </p:spPr>
        <p:txBody>
          <a:bodyPr wrap="square" lIns="0" tIns="0" rIns="0" bIns="0" rtlCol="0"/>
          <a:lstStyle/>
          <a:p>
            <a:endParaRPr sz="2400"/>
          </a:p>
        </p:txBody>
      </p:sp>
      <p:sp>
        <p:nvSpPr>
          <p:cNvPr id="2" name="Holder 2"/>
          <p:cNvSpPr>
            <a:spLocks noGrp="1"/>
          </p:cNvSpPr>
          <p:nvPr>
            <p:ph type="title"/>
          </p:nvPr>
        </p:nvSpPr>
        <p:spPr>
          <a:xfrm>
            <a:off x="614568" y="764345"/>
            <a:ext cx="10962865" cy="461665"/>
          </a:xfrm>
          <a:prstGeom prst="rect">
            <a:avLst/>
          </a:prstGeom>
        </p:spPr>
        <p:txBody>
          <a:bodyPr wrap="square" lIns="0" tIns="0" rIns="0" bIns="0">
            <a:spAutoFit/>
          </a:bodyPr>
          <a:lstStyle>
            <a:lvl1pPr>
              <a:defRPr sz="3000" b="0" i="0">
                <a:solidFill>
                  <a:schemeClr val="bg1"/>
                </a:solidFill>
                <a:latin typeface="Georgia"/>
                <a:cs typeface="Georgia"/>
              </a:defRPr>
            </a:lvl1pPr>
          </a:lstStyle>
          <a:p>
            <a:endParaRPr/>
          </a:p>
        </p:txBody>
      </p:sp>
      <p:sp>
        <p:nvSpPr>
          <p:cNvPr id="3" name="Holder 3"/>
          <p:cNvSpPr>
            <a:spLocks noGrp="1"/>
          </p:cNvSpPr>
          <p:nvPr>
            <p:ph type="body" idx="1"/>
          </p:nvPr>
        </p:nvSpPr>
        <p:spPr>
          <a:xfrm>
            <a:off x="625328" y="2016743"/>
            <a:ext cx="10941345" cy="276999"/>
          </a:xfrm>
          <a:prstGeom prst="rect">
            <a:avLst/>
          </a:prstGeom>
        </p:spPr>
        <p:txBody>
          <a:bodyPr wrap="square" lIns="0" tIns="0" rIns="0" bIns="0">
            <a:spAutoFit/>
          </a:bodyPr>
          <a:lstStyle>
            <a:lvl1pPr>
              <a:defRPr sz="18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9/29/2022</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759030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threecountycoc.communityaction.us/local-data"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sdiaz@communityaction.u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mailto:MLaFleur@communityaction.us" TargetMode="External"/><Relationship Id="rId4" Type="http://schemas.openxmlformats.org/officeDocument/2006/relationships/hyperlink" Target="mailto:kbenezra@communityaction.u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9533" y="1957212"/>
            <a:ext cx="7766936" cy="1646302"/>
          </a:xfrm>
        </p:spPr>
        <p:txBody>
          <a:bodyPr/>
          <a:lstStyle/>
          <a:p>
            <a:pPr algn="ctr"/>
            <a:r>
              <a:rPr lang="en-US">
                <a:latin typeface="Trebuchet MS"/>
              </a:rPr>
              <a:t>Three County CoC </a:t>
            </a:r>
            <a:br>
              <a:rPr lang="en-US">
                <a:latin typeface="Trebuchet MS"/>
              </a:rPr>
            </a:br>
            <a:r>
              <a:rPr lang="en-US">
                <a:latin typeface="Trebuchet MS"/>
              </a:rPr>
              <a:t>Annual Meeting</a:t>
            </a:r>
          </a:p>
        </p:txBody>
      </p:sp>
      <p:sp>
        <p:nvSpPr>
          <p:cNvPr id="3" name="Subtitle 2"/>
          <p:cNvSpPr>
            <a:spLocks noGrp="1"/>
          </p:cNvSpPr>
          <p:nvPr>
            <p:ph type="subTitle" idx="1"/>
          </p:nvPr>
        </p:nvSpPr>
        <p:spPr>
          <a:xfrm>
            <a:off x="1173040" y="3595492"/>
            <a:ext cx="7766936" cy="888257"/>
          </a:xfrm>
        </p:spPr>
        <p:txBody>
          <a:bodyPr/>
          <a:lstStyle/>
          <a:p>
            <a:pPr algn="ctr"/>
            <a:r>
              <a:rPr lang="en-US" b="1">
                <a:solidFill>
                  <a:schemeClr val="tx1"/>
                </a:solidFill>
                <a:latin typeface="Trebuchet MS"/>
              </a:rPr>
              <a:t>Thursday, September 29, 2022</a:t>
            </a:r>
            <a:endParaRPr lang="en-US">
              <a:solidFill>
                <a:schemeClr val="tx1"/>
              </a:solidFill>
              <a:latin typeface="Trebuchet MS"/>
            </a:endParaRPr>
          </a:p>
          <a:p>
            <a:pPr algn="ctr"/>
            <a:r>
              <a:rPr lang="en-US" b="1">
                <a:solidFill>
                  <a:schemeClr val="tx1"/>
                </a:solidFill>
                <a:latin typeface="Trebuchet MS"/>
              </a:rPr>
              <a:t>1-3pm</a:t>
            </a:r>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CeAQ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vGPj74pu0vo/DdnNLBCsYmuivHmZ5UAg5wMEkcc4r2evnX49f8lBuf8Ar0i/ka68FFSq6ny/F1epRy58jtdpP01/yII/AHj+RFkTTrkqwDA/bk5B/wCB07/hXvxA/wCgbdf+Byf/ABdfRGnf8g+2/wCuSfyFT1Tx0+yOaPBmCaT9pP71/wDInzh/wr34g/8AQNuf/A5P/i6P+Fe/EH/oG3X/AIHJ/wDF19H0UfXqnZD/ANS8F/z8n96/+RPm/wD4V78Qcf8AINuf/A5P/i6X/hXvxB/6Btz/AOByf/F19EX93DZWrXE27avZRkk9gB61Q/t61Bw1teL/ANsv/r1EsycXaVl/XqNcE4N7Tn96/wDkTwX/AIV78QMf8g25/wDA1P8A4ul/4V78Qc/8g25/8Dk/+Lr3oa/YY+ZblfrC1OGvab3llH1hf/Cj+0/Nf18x/wCpOD/nn96/+RPA/wDhXvxB/wCgbc/+Byf/ABdH/CvfiD/0Dbr/AMDk/wDi693m8T6BC4jn1SCFyMhZcoSPxFOj8S+H5PuazYn/ALbCrWOqNXSRm+DsAnZ1ZX9V/keDf8K9+IP/AEDbr/wOT/4uk/4V78Qf+gbdf+Byf/F19ALrmjMeNWsj/wBt1/xp66tpbdNSsz/23X/Gn9dqdkP/AFNwH/Pyf3r/ACPn3/hXvxB/6Bt1/wCByf8AxdJ/wr34gY/5Bt1/4HJ/8XX0MNS049L+1P8A22X/ABpwvrE9Ly3P/bVf8aX16p2Q/wDUzA/8/J/ev/kT54/4V78Qc/8AINuf/A5P/i6T/hXvxA/6Bt1/4HJ/8XX0ULu1PS5hP/bQU4TwH/ltH/30KPr0+yD/AFLwX/Pyf3r/AORPnT/hXvxB/wCgbdf+Byf/ABdH/CvfiB/0Dbr/AMDk/wDi6+jRJGejqfxp1H16fZD/ANSsF/z8n96/+RPm/wD4V78Qf+gbc/8Agcn/AMXS/wDCvfiB/wBA25/8Dk/+Lr6Poo+vVOyF/qXgv+fk/vX/AMifN/8Awr34g4/5Btz/AOByf/F0v/CvfiD/ANA25/8AA5P/AIuvo+ij69U7IP8AUvBf8/J/ev8A5E+b/wDhXvxB/wCgbc/+Byf/ABdL/wAK9+IP/QNuf/A5P/i6+j6KPr1Tsg/1LwX/AD8n96/+RPmXw9fa34Q8dW8d1563EMyw3Fu0+QyvjgkZHcHj0r6ar5u+Iv8AyV28/wCv6D+SV9I0YzVQl1aJ4TTpTxOHTbjCVlf5r9EFFFFcR9kFFFFABRRRQAV86/Hr/koNz/16RfyNfRVfOvx6/wCSg3P/AF6RfyNduB/i/I+S40/5Fy/xL8mfQenf8g+2/wCuSfyFT1Bpv/IPtv8Arkn8hU9cb3Pq4fCgooopFGJr8nnahaWY+6n7+QfT7v6ikyfU1Xif7Rf3l51DSGJPZU4/mCfxqevmcwq+0rvy0O+jG0Bcn1NGTSUVwmxxvjrwLH4o1GK8kvzb+VHsxsz75ryPxbpOl6RqIstP1A3zID5zhcKG9BX0ZNGs0TxSAlHUqwBxwa8X+LmhaLoctlHplu0U0255PnJ449a+pyHHzlUVCcnborK3ze58RxZldJYeeKpwjzaXbbv0Wi2OC2j3/PpSjI6Mw/4EaP8AP1o/zmvsD80uKGcdJJB9HPNOEswHE8o9xIaZ3/zxR/nFKw+Z9yUXFyOl1cD/ALatxThe3w6X11/3+aoP8/WijlXYpVZ/zP7y0NS1IdNSvB9Jm5qxD4g16H/Va1fr/wBticfnWb/n6Uf5+tLki+hccTWjtN/ezdj8ZeKo/u69eD6sD/SvV/gZ4lv9Wg1CDWNSNxOkg8rzCAcY7eteF0+GWaCUSwzSQyL0ZGIK/TFYVsNGcbJJM9PLs6r4WuqlSUpR7Xf6n2BRXLfCrUrrU/A9hcXsjyXIUo7OCGODgE/hXU14klyto/UKVRVacZrZq/3hRRRSND5u+Iv/ACVy8/6/oP5JX0jXzd8Rf+Su3n/X9B/JK+ka7cV8EPT/ACPj+GP96xn+P9ZBRRRXEfYBRRRQAUUUUAFfOvx6/wCSg3P/AF6RfyNfRVfOvx6/5KDc/wDXpF/I124H+L8j5LjT/kXL/EvyZ9B6b/yD7b/rkn8hU9Qab/yD7b/rkn8hU9cb3Pq4fCgqprNz9k0yecYLKh2j1PardYviF/Nu7Oy4xuM0nsF6fmc/lWVap7ODn2NIq7SK9nD9ntIoOpRACfU9z+dS0UV8g227s9MKKKKQBXhPxhv/ALX40lh5220axjjv1Ne7YJ4HB7V5VrsnmatdK3lzKJCCZIw2fzrtwOZ0ssn7epFvpp59fwOLMMhrZ7QeFozUXvrtp00/rQ8u4/xorsdf0y1uNKmuLeCC2nt8ysyJtDJxxxxmuO7f0r73Lsxo5hQValt57o/Is8yTE5LinhsRa9rprZph/kUUf5+tHbr+P9K7zxw/yaPyo/T+lH+frQAUUf5+tH+fpQAV1vwo0ObWPF1rJ9kW4s7WQPcBugHbI71yX+cV6N8AtVt7HxVcWdxKqfbYgsZY4DMD0+tYYltUpWPUyWFOeOpRqbX/AB6fie+IixqFRVVR0AGAKWiivBP1kKKKKAPm74i/8ldvP+v6D+UdfSNfN/xF/wCSu3n/AF/QfySvpCu3FfBD0/yPj+GP96xn+P8AWQUUUVxH2AUUUUAFFFFABXzr8e/+Sg3P/XpF/I19FV86/Hr/AJKDc/8AXpF/I124H+J8j5LjT/kXL/EvyZ9B6d/yD7b/AK5J/IVPUGm/8g+2/wCuSfyFT1xvc+rh8KCudZ/tGrXlznKoRAhx2UZP6k1uX0621nLOxwEQnNYGnIyWMW/77DzH/wB5juP6mvLzWpy0lHudWHjeVyxRRRXzx2hRRRQBHdSCG1lmboiM36V5DI3mSvIcEuxb8ya9N8Xz/Z/Dt03QsAg/E15gvAHX9a8zM5fDH1Z9LkFP3Z1PRf194v7poZoZoxJFNGUdc4yDisSfwzZP/wAe19NB6LMm4fmOa2vz/Wl79/1p5fnmNy+PLQl7u9mk0Gc8L5ZnMlPF07yStdNp2ORvPD+q28yxravcq671khXcpH9KoXlrc2c5gu4WhlAB2sOcHpXe7m2hdzY9Mms3XND/ALR1NroahDHEY0ULsYtwMelfc5TxbTxUnHE2gkt77vyX/Dn5TxF4c1MFTU8BzVXKVuWy0Vur/wCGOO/yKK6qPwzYLkzXl1L67EA/nVqLRNHjP/HnLL/10mb+lehW4qyun/y8v6JniYfw8z6tvSUfWS/S5xf5Uf5FdfqXh+zujDJayRWG1SskYRm3HPBHFQp4Ys1P7y/uH9dkQH861jxLljpqbqpX6dfmlcwqcCZ7GtKlGg3bqmrP0bsctXrXwG8OaLqUVxrF5D595bT7EVxlE4BBA9a8u1a0bT9QntSxfyzgNj7wIBH6EV9DfB7w+mh+EIJCxaa+AuJOOmRwPyrvxlVexTi9/wAjn4bwUnj5e0j8F736O9vv3O0oooryD9GCiiigD5u+Iv8AyV286f8AH9B/KOvpGvm/4i/8ldvOv/H9B/JK+kK7cV8EPT/I+P4Y/wB6xn+P9ZBRRRXEfYBRRRQAUUUUAFfOvx7/AOSg3P8A16RfyNfRVfOvx6/5KDc/9ekX8jXbgf4vyPkuNP8AkXL/ABL8mfQenf8AIPtv+uSfyFT1Bp3/ACD7b/rkn8hU9cb3Pq4fCjJ8UPus4rMNg3MoQ/7o5J/lUJ603UX8/XioOUtYcf8AAnPP6AfnS185mlTmrcvY9DDxtG4UUUV5puFZnihpV0K5aFyjhchh1FadRXcC3Ns8DEgOMZHaqja+o4y5WpdjyqfUb24t/InupJIs52s2Rn1qay0PV7yAXFrp80sTdGCjn6V0un+FY4dZtvtkMcsMk+3aJDg8E8DHtXpUaLGixxqFVRgADgCpwWQSxF54iemys7/n+R7WK4gp0Uo4WHrdW/I8HvrO6sZvJvLd4JMZwwqDv+P9a7n4vD/T7E4/5Zt/OuH714eYYWOFxMqMXdL/ACue9l+KlisNGrJWb/zE7f8A6vSjv2/yaO3+fSl7/wCfWuI7RO3/AOr0o/KrAs7v+z2v/IcWoYJ5h6E+1QfnVShKNuZWuTGcZX5Xewn5f5zSN90/SloPSpKOe8S28t14rt4LeMSSSRxHbnGeB1/AV9HeGNSs9S0qOSyYGOICMgDABA7V4kbPF62q4zm2W3U9w2Tn/wAd211PgjxLBoNtdpcRySByGREHfHNfocs9pReHoNrl5Fd+dtvwPy3AcN1YyxuKs+aVV2Xkm9fnf7j1iisfwnra67YPdCLyirlSmc4rYr16VWNWCnB3TMatOVKbhNWaCiiirIPm74i/8lcvf+v6D+UdfSNfN3xF/wCSu3n/AF/QfySvpGu3F/BD0/yPj+GP96xv+P8AWQUVV1DUbHTxG19dRW4kbahdsbj6Csjxb4x0TwzDG1/O8ssp/dW9shlmcdyEHJArhbSPsLHQ0VV0nULPVdPhv9PnSe3mXcjr3/wNWRu3ElsjsMdKYC0UUUAFfOvx6/5KDc/9ekX8jX0VXzr8ev8AkoNz/wBekX8jXbgf4vyPkuNP+Rcv8S/Jn0Hp3/IPtv8Arkn8hUzsqqWY4UDJPtUOnf8AIPtv+uSfyFVvEU5g0mXaRvkxGvuWOP5Zrik0rtn1dPWKMqwYypLdt964lZ+nYfKP0AqxTYoxFEkS9EUKPwFOr46pNzm5dz1YqySCiiioKCiiigCJRv1mwQfwl5D+Ax/7NXRVh6Upk16V+0FuF/Fzn/2WtNdQsGmEK31s0pO3YJV3Z9MZr6fLoWw8Tzq8lz6s4LxnpHiDWPE0cLW6rbEbYZAcqq9y3fNZmt+CtS0yxa8M0M6py4QHIH9a9ZqG7ntYI/8AS5oYkbj96wUH864q2RYavKc53cpdb7HqUc9xFCMIRsox6dzwT/P6Ve0PT5tT1WCzijZgzjeQPurnkmvULfw34Qumf7PZ2c7A5by5i2Prg1r6Zpen6bH5djaxwL/sjn8zzXj4fhiqqidaS5V2v/kexX4npSpP2MXd97W/BnIfFQG10Kzs4Idlt5nJUfKMDgV5yOTwCfoM177cwQ3ERiuIkljPVWGRUMOnWEIxFZ26j2jFehmORSxlf2vPZWtaxwZdniwdD2XJd3ve54hDZXs2PKs7h/TEZqS60vUbS2+0XVlLDESF3OMZP5+1e5oiIMKir9BioNSsLPUrU219As0JIO1s9R9K5nwvBQdqjcunRfqdK4nm5q8Fy9er/Q8QsbO8vpDDZ28k7DkhBwPrWqPCOvB7dZLEqJm25BB2e55r1bStK0/S0dNPtUgDnLbc8n8au1eH4YpKC9tJuXlt+VyK/E1VzfsYpR89/wAzC8G6DJoFnNBJdCfzH38LjHFbtFVZtR0+GRo5r61jdfvK0qgj8M19JRowowVOmrJHzdevKrN1Kj1ZaopsbpIiyRurowyGU5BFOrQg8B8e+H9auPi3K0Gl3MiXF1DLE6plGUBcnd0H3W6kdK9+qK5ura1Cm5uIYQxwDI4XP5022vLS6ZltrqCcr94RyBsfXFbVKrqKKtseTl2WU8DVrTjK7qO/pv8A5nlfxE1jXbjWrDSfD1qb26kuZ45CyhkhGMKTnpWl4Y+Hr6A41q8um1LWJBmadhkw+0YP8PqO9dJFb6nYarK1jY6a8c1xuuJZJysm0nPTb6dqzvid4qn8O6U95Hcx2fklyTJF5hlwm4KACMZ9a8t0YJOVV/8AAPaUnpyl3TtMm0vUHv8ATUSOKc5u7QcRsT/y0j9D6iuleVViEhyASByPU4rxlLvxZ8RYLZr4Xfh3QMCVBbnbc3LAZDAkcKDzjGTiutGsajp+kDSdemSSfdF9kv1GEul8xRz/AHXHcVtTrRcWr6oU1Zcx3tFIn3B9KWuggK+dfj1/yUG5/wCvSL+Rr6Kr51+Pf/JQbn/r0i/ka7cD/F+R8lxp/wAi5f4l+TPoPTv+Qfbf9ck/kKzNdk83UrO1BGIw07jHccL/ADP5Vp6b/wAg+2/65J/IViMzPrV+0nDrsRVI/gwSD+JJ/KvHzCpyUJeeh9fhldxJaKWivlj0xKKWkoAKr324vbJ50kUbzBJGjxuwQcYz74qxVa7bybq0upl320UnzqOxPAf3Az0/HtXRhUnWipbXIqN8rsOv9C1Q6Fq1pYaqYr27wsFyycovocd8bhkY6141438P+H/Dmn2Om6XfPc+L0ulM0sbEEEjPOenVcdzzmvcvF95q1l4cur3QbaG7vYlDRxSglXGeehB6c14t428Rad400m0trPwxNH4lmnAdo4iuCBg/N/F+PTFfb4RONlHb+t/I+G4i9jKL5l+8tpe/f7PTn89/ke6aP9pj0Sz+3k/aVtk88nrvCjd+ua8e0WxPxN8farJrl1M2l6c+Le2jOEZdxC/TIGSevOMivX9Bgng0CwtrzJmS2jSXJz8wUA8968hhm1D4YePNQuLvTpbrRtUkyk0Kn5AWLAD3XdgjuADU0ftcu/Q6M1t+4dZP2V/e69NObyvv07nZWfgvwz4L1K58V2txeWVvbwO0tusmYsY5JGMt7ZPWsX/hcGLcag3hS+GlGfyvtYmBHX+7t6+2fxqHxH4rl8e2WoeHfD+i37xeSZPtTjYAyjIQqR/ERiuWuPFRm+GcPgtdFuv7VSRbfYIjg7W6/wC8fT1rSNNy/iK7/JHBiMdCh7uDkoQs2rR0lL+Vaflv0Z6XqPxFs4PEOiaZaWLXcGrojxXKzBQqt0O3HP50XHxCjh8eT+Ff7JctDE8n2jzxg7ULY249sda808QaRqXhK+8F3+oWs0kNnEn2gp82xwQSg+gz+VGlaidc+MFxrENncw289pOY/MQglfJcA/jS9jG11tZ/earNMR7VUpu0nOOlvsuKv079TqIPjPLcW9zcW/hG5lituZ3W7G2MZwCTs71T+KHjqfV/A9hcaLb3lrbXjgyXqTbPJdSQYTjnJ659Kxvh1FMvwt8aK0UgLMMAoQT16VQWxvJvgLbtHbSt5Gql5BsOVXaOcelaKFNTVlszjni8bUwslKo3zU3LZKzTtpZdV/wLHa2vxO1HQtJ0iPWvCd7FbTRpGl7LdA+bhRl8bc988mun1/x5Dp/izTPDtjprajPfIshdJgoiVjwSMHPHP0rlZpLPxz8IpbG3t54LvSYIyrTR7R5iKOjHsaz/ANn3SrjU9VufFGoM83kxJbWzyDPRQOD7LgfhWThDlcmrW6fkd9PFYr2tOhCfMppNSstEvi2Vu1tOp6B8WfEFz4d8F3N5YuEvJGWGFiM7SxwWHuBk/hXIeA/hloeseFYtW183N7f6lEJTI8h3RZ6YPc+5z9K7X4oeHpvE3g+6061KC6BWWDd0LKc7fbOMZ964PwX8R08OeHxoPiHSL+G802PykCRE7wOgb+6felT5vZ/u97mmP9gscnjV+75fdvrHmvr5Xta34HQahqul/CvQLTR4Pt+rXFxKzW0Eso3EEgEZxhVGRgY71P4b+I8V94hOhazo1xol6yb4lmk37+CxHQY4BPvg1xPifU9VutU0P4hS+HrqKzhkKSQSfNtUEbXHH8QJI9wKtC7b4gfFLTrzTNPuYtOsEH2ieRSjYweD9TwB7mr9knG8l3u/M5f7QqwrqnRlZJxUYcu8Xa8rvXTX0tqQ+F9MPxN8Zarf+IriWSw0+QLBao2EIJYAe3C5Pck9eK7/AMMfDzQ/DfiOTWtJku4DJGYzbCQeVg+oxk47ZJxk1wOl3WofC7xnqKajp01zpGpybo7iFScAEkYHqNxBHsDXb+E/iBH4m8Syabpui3v2KOMs97INoU9gVI4zz37Uq3P9n4bF5X9UTUcQv9o5ne6969317W26C+M9YTSZLqRn2/6Xa/iDgVkDStJ8UeKU1TxBfWzQpIPslh5mN7DgFh3+nf8ASnfEzTby81ILDatPG17ZMRtyMB/m/Sum13TdPt5ori10KyecSx4kW1TcuXGSDjIrx4x9o7y2TPrvh27G/NbxSxCNkG1cbccbcdMelYHjextT4amjdQVaeAjP8LeavzD0NdJXO+P0uZdGhjtomkZryHcFHRQ4JP6VtXS5G7amMm7M6CIYiQdcKKdSJ9wfSlrYYV86/Hr/AJKDc/8AXpF/I19FV5t8W/h7N4ilGs6OQdSVVjkid8LKg4GCeFI/Ue+K6sJUjCpeR85xTgq2MwDhRV2mnbr12PQNOkQafbfOv+qTv7Cob3T9PvJxPMWEgXbujmZCR6HBGa8A/wCFV+Nv+gbB/wCBUf8AjR/wqvxt/wBA2D/wKT/GqlhaUt5r+vmcUeIcxil/sUvx/wDkT3g6Np/8Nxcj/t7f/Gm/2Nadr67H/byx/rXhP/Cq/G3/AEDYP/ApP8aP+FV+Nv8AoGwf+BUf+NZ/2fhv5l9yK/1kzL/oCn97/wDkT3U6ND/Dqd0P+2oNJ/ZA7atcj8VP9K8L/wCFV+Nv+gbB/wCBSf40f8Kr8bf9AyD/AMCo/wDGk8twveP3If8ArLmf/QFP73/8ie6/2S3bWJ/++Y/8Kjn0eSWF4jrEm11KtmOPofwrw7/hVfjb/oGwf+BSf40f8Kr8bf8AQMg/8Co/8an+y8J3X3L/ADH/AKzZn/0BT+9//In0Tb+XDBHCJQwRQoJbk4p/mR/31/OvnP8A4VX42/6BsH/gUn+NH/Cq/G3/AEDYP/ApP8a6Pq1P/n4v6+ZH+sWYf9AMvx/+RPozzI/76/nR5kf99fzr5z/4VX42/wCgbB/4FR/40f8ACq/G3/QNg/8AApP8aPq1P/n4v6+Yf6xZh/0Ay/H/AORPozzI/wC+v50eZH/fX86+c/8AhVfjb/oGQf8AgVH/AI0f8Kr8bf8AQNg/8Ck/xo+rU/8An4v6+Yf6xZh/0Ay/H/5E+jPMj/vr+dHmR/31/OvnP/hVfjb/AKBsH/gVH/jR/wAKr8bf9A2D/wACk/xo+rU/+fi/r5h/rFmH/QDL8f8A5E+jPMj/AL6/nR5kf99fzr5z/wCFV+Nv+gbB/wCBSf40f8Kr8bf9A2D/AMCo/wDGj6tS/wCfi/r5h/rFmH/QDL8f/kT3fxZpcWvaFcaQ97LbRXK7JHhK7tvcc560nhPRdP8ADehwaTYyboos5diNzknJJxXhP/Cq/G3/AEDYP/ApP8aP+FV+Nv8AoGwf+BUf+NP6vTtb2i/r5mX9uY32ntPqEua1r67f+An0Z5kf99fzo8yP++v5185/8Kr8bf8AQNg/8Ck/xo/4VX42/wCgbB/4FR/40vq1L/n4v6+Zr/rFmH/QDL8f/kT6M8yP++v50eZH/fX86+c/+FV+Nv8AoGwf+BSf40f8Kr8bf9A2D/wKj/xo+rU/+fi/r5h/rFmH/QDL8f8A5E+jPMj/AL6/nR5kf99fzr5z/wCFV+Nv+gbB/wCBUf8AjR/wqvxt/wBA2D/wKT/Gj6tS/wCfi/r5h/rFmH/QDL8f/kT6M8yP++v50eZH/fX86+c/+FV+Nv8AoGwf+BUf+NH/AAqvxt/0DYP/AAKT/Gj6tT/5+L+vmH+sWYf9AMvx/wDkT6M8yP8Avr+dAkQn76/nXzn/AMKr8bf9A2D/AMCo/wDGprL4W+N0vIHW1htisikTC6XMZz9/g5468c8UfVqf/Pxf18wXEOYN/wC4y/H/AORPoiisHwNpWr6PohtNb1ZtUuvOZ/PZmY7TjC/NzxzW9XHJJOyZ9VQqSqU1KUeVvo+gUUUUjUKKKKACiiigAooooAKKKKACiiigAooooAKKKKACiiigAooooAKKKKACiiigAooooAKKKKACiiigAooooAKKKKAP/9k="/>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g;base64,%20/9j/4AAQSkZJRgABAQEAYABgAAD/2wBDAAUDBAQEAwUEBAQFBQUGBwwIBwcHBw8LCwkMEQ8SEhEPERETFhwXExQaFRERGCEYGh0dHx8fExciJCIeJBweHx7/2wBDAQUFBQcGBw4ICA4eFBEUHh4eHh4eHh4eHh4eHh4eHh4eHh4eHh4eHh4eHh4eHh4eHh4eHh4eHh4eHh4eHh4eHh7/wAARCACeAQ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vGPj74pu0vo/DdnNLBCsYmuivHmZ5UAg5wMEkcc4r2evnX49f8lBuf8Ar0i/ka68FFSq6ny/F1epRy58jtdpP01/yII/AHj+RFkTTrkqwDA/bk5B/wCB07/hXvxA/wCgbdf+Byf/ABdfRGnf8g+2/wCuSfyFT1Tx0+yOaPBmCaT9pP71/wDInzh/wr34g/8AQNuf/A5P/i6P+Fe/EH/oG3X/AIHJ/wDF19H0UfXqnZD/ANS8F/z8n96/+RPm/wD4V78Qcf8AINuf/A5P/i6X/hXvxB/6Btz/AOByf/F19EX93DZWrXE27avZRkk9gB61Q/t61Bw1teL/ANsv/r1EsycXaVl/XqNcE4N7Tn96/wDkTwX/AIV78QMf8g25/wDA1P8A4ul/4V78Qc/8g25/8Dk/+Lr3oa/YY+ZblfrC1OGvab3llH1hf/Cj+0/Nf18x/wCpOD/nn96/+RPA/wDhXvxB/wCgbc/+Byf/ABdH/CvfiD/0Dbr/AMDk/wDi693m8T6BC4jn1SCFyMhZcoSPxFOj8S+H5PuazYn/ALbCrWOqNXSRm+DsAnZ1ZX9V/keDf8K9+IP/AEDbr/wOT/4uk/4V78Qf+gbdf+Byf/F19ALrmjMeNWsj/wBt1/xp66tpbdNSsz/23X/Gn9dqdkP/AFNwH/Pyf3r/ACPn3/hXvxB/6Bt1/wCByf8AxdJ/wr34gY/5Bt1/4HJ/8XX0MNS049L+1P8A22X/ABpwvrE9Ly3P/bVf8aX16p2Q/wDUzA/8/J/ev/kT54/4V78Qc/8AINuf/A5P/i6T/hXvxA/6Bt1/4HJ/8XX0ULu1PS5hP/bQU4TwH/ltH/30KPr0+yD/AFLwX/Pyf3r/AORPnT/hXvxB/wCgbdf+Byf/ABdH/CvfiB/0Dbr/AMDk/wDi6+jRJGejqfxp1H16fZD/ANSsF/z8n96/+RPm/wD4V78Qf+gbc/8Agcn/AMXS/wDCvfiB/wBA25/8Dk/+Lr6Poo+vVOyF/qXgv+fk/vX/AMifN/8Awr34g4/5Btz/AOByf/F0v/CvfiD/ANA25/8AA5P/AIuvo+ij69U7IP8AUvBf8/J/ev8A5E+b/wDhXvxB/wCgbc/+Byf/ABdL/wAK9+IP/QNuf/A5P/i6+j6KPr1Tsg/1LwX/AD8n96/+RPmXw9fa34Q8dW8d1563EMyw3Fu0+QyvjgkZHcHj0r6ar5u+Iv8AyV28/wCv6D+SV9I0YzVQl1aJ4TTpTxOHTbjCVlf5r9EFFFFcR9kFFFFABRRRQAV86/Hr/koNz/16RfyNfRVfOvx6/wCSg3P/AF6RfyNduB/i/I+S40/5Fy/xL8mfQenf8g+2/wCuSfyFT1Bpv/IPtv8Arkn8hU9cb3Pq4fCgooopFGJr8nnahaWY+6n7+QfT7v6ikyfU1Xif7Rf3l51DSGJPZU4/mCfxqevmcwq+0rvy0O+jG0Bcn1NGTSUVwmxxvjrwLH4o1GK8kvzb+VHsxsz75ryPxbpOl6RqIstP1A3zID5zhcKG9BX0ZNGs0TxSAlHUqwBxwa8X+LmhaLoctlHplu0U0255PnJ449a+pyHHzlUVCcnborK3ze58RxZldJYeeKpwjzaXbbv0Wi2OC2j3/PpSjI6Mw/4EaP8AP1o/zmvsD80uKGcdJJB9HPNOEswHE8o9xIaZ3/zxR/nFKw+Z9yUXFyOl1cD/ALatxThe3w6X11/3+aoP8/WijlXYpVZ/zP7y0NS1IdNSvB9Jm5qxD4g16H/Va1fr/wBticfnWb/n6Uf5+tLki+hccTWjtN/ezdj8ZeKo/u69eD6sD/SvV/gZ4lv9Wg1CDWNSNxOkg8rzCAcY7eteF0+GWaCUSwzSQyL0ZGIK/TFYVsNGcbJJM9PLs6r4WuqlSUpR7Xf6n2BRXLfCrUrrU/A9hcXsjyXIUo7OCGODgE/hXU14klyto/UKVRVacZrZq/3hRRRSND5u+Iv/ACVy8/6/oP5JX0jXzd8Rf+Su3n/X9B/JK+ka7cV8EPT/ACPj+GP96xn+P9ZBRRRXEfYBRRRQAUUUUAFfOvx6/wCSg3P/AF6RfyNfRVfOvx6/5KDc/wDXpF/I124H+L8j5LjT/kXL/EvyZ9B6b/yD7b/rkn8hU9Qab/yD7b/rkn8hU9cb3Pq4fCgqprNz9k0yecYLKh2j1PardYviF/Nu7Oy4xuM0nsF6fmc/lWVap7ODn2NIq7SK9nD9ntIoOpRACfU9z+dS0UV8g227s9MKKKKQBXhPxhv/ALX40lh5220axjjv1Ne7YJ4HB7V5VrsnmatdK3lzKJCCZIw2fzrtwOZ0ssn7epFvpp59fwOLMMhrZ7QeFozUXvrtp00/rQ8u4/xorsdf0y1uNKmuLeCC2nt8ysyJtDJxxxxmuO7f0r73Lsxo5hQValt57o/Is8yTE5LinhsRa9rprZph/kUUf5+tHbr+P9K7zxw/yaPyo/T+lH+frQAUUf5+tH+fpQAV1vwo0ObWPF1rJ9kW4s7WQPcBugHbI71yX+cV6N8AtVt7HxVcWdxKqfbYgsZY4DMD0+tYYltUpWPUyWFOeOpRqbX/AB6fie+IixqFRVVR0AGAKWiivBP1kKKKKAPm74i/8ldvP+v6D+UdfSNfN/xF/wCSu3n/AF/QfySvpCu3FfBD0/yPj+GP96xn+P8AWQUUUVxH2AUUUUAFFFFABXzr8e/+Sg3P/XpF/I19FV86/Hr/AJKDc/8AXpF/I124H+J8j5LjT/kXL/EvyZ9B6d/yD7b/AK5J/IVPUGm/8g+2/wCuSfyFT1xvc+rh8KCudZ/tGrXlznKoRAhx2UZP6k1uX0621nLOxwEQnNYGnIyWMW/77DzH/wB5juP6mvLzWpy0lHudWHjeVyxRRRXzx2hRRRQBHdSCG1lmboiM36V5DI3mSvIcEuxb8ya9N8Xz/Z/Dt03QsAg/E15gvAHX9a8zM5fDH1Z9LkFP3Z1PRf194v7poZoZoxJFNGUdc4yDisSfwzZP/wAe19NB6LMm4fmOa2vz/Wl79/1p5fnmNy+PLQl7u9mk0Gc8L5ZnMlPF07yStdNp2ORvPD+q28yxravcq671khXcpH9KoXlrc2c5gu4WhlAB2sOcHpXe7m2hdzY9Mms3XND/ALR1NroahDHEY0ULsYtwMelfc5TxbTxUnHE2gkt77vyX/Dn5TxF4c1MFTU8BzVXKVuWy0Vur/wCGOO/yKK6qPwzYLkzXl1L67EA/nVqLRNHjP/HnLL/10mb+lehW4qyun/y8v6JniYfw8z6tvSUfWS/S5xf5Uf5FdfqXh+zujDJayRWG1SskYRm3HPBHFQp4Ys1P7y/uH9dkQH861jxLljpqbqpX6dfmlcwqcCZ7GtKlGg3bqmrP0bsctXrXwG8OaLqUVxrF5D595bT7EVxlE4BBA9a8u1a0bT9QntSxfyzgNj7wIBH6EV9DfB7w+mh+EIJCxaa+AuJOOmRwPyrvxlVexTi9/wAjn4bwUnj5e0j8F736O9vv3O0oooryD9GCiiigD5u+Iv8AyV286f8AH9B/KOvpGvm/4i/8ldvOv/H9B/JK+kK7cV8EPT/I+P4Y/wB6xn+P9ZBRRRXEfYBRRRQAUUUUAFfOvx7/AOSg3P8A16RfyNfRVfOvx6/5KDc/9ekX8jXbgf4vyPkuNP8AkXL/ABL8mfQenf8AIPtv+uSfyFT1Bp3/ACD7b/rkn8hU9cb3Pq4fCjJ8UPus4rMNg3MoQ/7o5J/lUJ603UX8/XioOUtYcf8AAnPP6AfnS185mlTmrcvY9DDxtG4UUUV5puFZnihpV0K5aFyjhchh1FadRXcC3Ns8DEgOMZHaqja+o4y5WpdjyqfUb24t/InupJIs52s2Rn1qay0PV7yAXFrp80sTdGCjn6V0un+FY4dZtvtkMcsMk+3aJDg8E8DHtXpUaLGixxqFVRgADgCpwWQSxF54iemys7/n+R7WK4gp0Uo4WHrdW/I8HvrO6sZvJvLd4JMZwwqDv+P9a7n4vD/T7E4/5Zt/OuH714eYYWOFxMqMXdL/ACue9l+KlisNGrJWb/zE7f8A6vSjv2/yaO3+fSl7/wCfWuI7RO3/AOr0o/KrAs7v+z2v/IcWoYJ5h6E+1QfnVShKNuZWuTGcZX5Xewn5f5zSN90/SloPSpKOe8S28t14rt4LeMSSSRxHbnGeB1/AV9HeGNSs9S0qOSyYGOICMgDABA7V4kbPF62q4zm2W3U9w2Tn/wAd211PgjxLBoNtdpcRySByGREHfHNfocs9pReHoNrl5Fd+dtvwPy3AcN1YyxuKs+aVV2Xkm9fnf7j1iisfwnra67YPdCLyirlSmc4rYr16VWNWCnB3TMatOVKbhNWaCiiirIPm74i/8lcvf+v6D+UdfSNfN3xF/wCSu3n/AF/QfySvpGu3F/BD0/yPj+GP96xv+P8AWQUVV1DUbHTxG19dRW4kbahdsbj6Csjxb4x0TwzDG1/O8ssp/dW9shlmcdyEHJArhbSPsLHQ0VV0nULPVdPhv9PnSe3mXcjr3/wNWRu3ElsjsMdKYC0UUUAFfOvx6/5KDc/9ekX8jX0VXzr8ev8AkoNz/wBekX8jXbgf4vyPkuNP+Rcv8S/Jn0Hp3/IPtv8Arkn8hUzsqqWY4UDJPtUOnf8AIPtv+uSfyFVvEU5g0mXaRvkxGvuWOP5Zrik0rtn1dPWKMqwYypLdt964lZ+nYfKP0AqxTYoxFEkS9EUKPwFOr46pNzm5dz1YqySCiiioKCiiigCJRv1mwQfwl5D+Ax/7NXRVh6Upk16V+0FuF/Fzn/2WtNdQsGmEK31s0pO3YJV3Z9MZr6fLoWw8Tzq8lz6s4LxnpHiDWPE0cLW6rbEbYZAcqq9y3fNZmt+CtS0yxa8M0M6py4QHIH9a9ZqG7ntYI/8AS5oYkbj96wUH864q2RYavKc53cpdb7HqUc9xFCMIRsox6dzwT/P6Ve0PT5tT1WCzijZgzjeQPurnkmvULfw34Qumf7PZ2c7A5by5i2Prg1r6Zpen6bH5djaxwL/sjn8zzXj4fhiqqidaS5V2v/kexX4npSpP2MXd97W/BnIfFQG10Kzs4Idlt5nJUfKMDgV5yOTwCfoM177cwQ3ERiuIkljPVWGRUMOnWEIxFZ26j2jFehmORSxlf2vPZWtaxwZdniwdD2XJd3ve54hDZXs2PKs7h/TEZqS60vUbS2+0XVlLDESF3OMZP5+1e5oiIMKir9BioNSsLPUrU219As0JIO1s9R9K5nwvBQdqjcunRfqdK4nm5q8Fy9er/Q8QsbO8vpDDZ28k7DkhBwPrWqPCOvB7dZLEqJm25BB2e55r1bStK0/S0dNPtUgDnLbc8n8au1eH4YpKC9tJuXlt+VyK/E1VzfsYpR89/wAzC8G6DJoFnNBJdCfzH38LjHFbtFVZtR0+GRo5r61jdfvK0qgj8M19JRowowVOmrJHzdevKrN1Kj1ZaopsbpIiyRurowyGU5BFOrQg8B8e+H9auPi3K0Gl3MiXF1DLE6plGUBcnd0H3W6kdK9+qK5ura1Cm5uIYQxwDI4XP5022vLS6ZltrqCcr94RyBsfXFbVKrqKKtseTl2WU8DVrTjK7qO/pv8A5nlfxE1jXbjWrDSfD1qb26kuZ45CyhkhGMKTnpWl4Y+Hr6A41q8um1LWJBmadhkw+0YP8PqO9dJFb6nYarK1jY6a8c1xuuJZJysm0nPTb6dqzvid4qn8O6U95Hcx2fklyTJF5hlwm4KACMZ9a8t0YJOVV/8AAPaUnpyl3TtMm0vUHv8ATUSOKc5u7QcRsT/y0j9D6iuleVViEhyASByPU4rxlLvxZ8RYLZr4Xfh3QMCVBbnbc3LAZDAkcKDzjGTiutGsajp+kDSdemSSfdF9kv1GEul8xRz/AHXHcVtTrRcWr6oU1Zcx3tFIn3B9KWuggK+dfj1/yUG5/wCvSL+Rr6Kr51+Pf/JQbn/r0i/ka7cD/F+R8lxp/wAi5f4l+TPoPTv+Qfbf9ck/kKzNdk83UrO1BGIw07jHccL/ADP5Vp6b/wAg+2/65J/IViMzPrV+0nDrsRVI/gwSD+JJ/KvHzCpyUJeeh9fhldxJaKWivlj0xKKWkoAKr324vbJ50kUbzBJGjxuwQcYz74qxVa7bybq0upl320UnzqOxPAf3Az0/HtXRhUnWipbXIqN8rsOv9C1Q6Fq1pYaqYr27wsFyycovocd8bhkY6141438P+H/Dmn2Om6XfPc+L0ulM0sbEEEjPOenVcdzzmvcvF95q1l4cur3QbaG7vYlDRxSglXGeehB6c14t428Rad400m0trPwxNH4lmnAdo4iuCBg/N/F+PTFfb4RONlHb+t/I+G4i9jKL5l+8tpe/f7PTn89/ke6aP9pj0Sz+3k/aVtk88nrvCjd+ua8e0WxPxN8farJrl1M2l6c+Le2jOEZdxC/TIGSevOMivX9Bgng0CwtrzJmS2jSXJz8wUA8968hhm1D4YePNQuLvTpbrRtUkyk0Kn5AWLAD3XdgjuADU0ftcu/Q6M1t+4dZP2V/e69NObyvv07nZWfgvwz4L1K58V2txeWVvbwO0tusmYsY5JGMt7ZPWsX/hcGLcag3hS+GlGfyvtYmBHX+7t6+2fxqHxH4rl8e2WoeHfD+i37xeSZPtTjYAyjIQqR/ERiuWuPFRm+GcPgtdFuv7VSRbfYIjg7W6/wC8fT1rSNNy/iK7/JHBiMdCh7uDkoQs2rR0lL+Vaflv0Z6XqPxFs4PEOiaZaWLXcGrojxXKzBQqt0O3HP50XHxCjh8eT+Ff7JctDE8n2jzxg7ULY249sda808QaRqXhK+8F3+oWs0kNnEn2gp82xwQSg+gz+VGlaidc+MFxrENncw289pOY/MQglfJcA/jS9jG11tZ/earNMR7VUpu0nOOlvsuKv079TqIPjPLcW9zcW/hG5lituZ3W7G2MZwCTs71T+KHjqfV/A9hcaLb3lrbXjgyXqTbPJdSQYTjnJ659Kxvh1FMvwt8aK0UgLMMAoQT16VQWxvJvgLbtHbSt5Gql5BsOVXaOcelaKFNTVlszjni8bUwslKo3zU3LZKzTtpZdV/wLHa2vxO1HQtJ0iPWvCd7FbTRpGl7LdA+bhRl8bc988mun1/x5Dp/izTPDtjprajPfIshdJgoiVjwSMHPHP0rlZpLPxz8IpbG3t54LvSYIyrTR7R5iKOjHsaz/ANn3SrjU9VufFGoM83kxJbWzyDPRQOD7LgfhWThDlcmrW6fkd9PFYr2tOhCfMppNSstEvi2Vu1tOp6B8WfEFz4d8F3N5YuEvJGWGFiM7SxwWHuBk/hXIeA/hloeseFYtW183N7f6lEJTI8h3RZ6YPc+5z9K7X4oeHpvE3g+6061KC6BWWDd0LKc7fbOMZ964PwX8R08OeHxoPiHSL+G802PykCRE7wOgb+6felT5vZ/u97mmP9gscnjV+75fdvrHmvr5Xta34HQahqul/CvQLTR4Pt+rXFxKzW0Eso3EEgEZxhVGRgY71P4b+I8V94hOhazo1xol6yb4lmk37+CxHQY4BPvg1xPifU9VutU0P4hS+HrqKzhkKSQSfNtUEbXHH8QJI9wKtC7b4gfFLTrzTNPuYtOsEH2ieRSjYweD9TwB7mr9knG8l3u/M5f7QqwrqnRlZJxUYcu8Xa8rvXTX0tqQ+F9MPxN8Zarf+IriWSw0+QLBao2EIJYAe3C5Pck9eK7/AMMfDzQ/DfiOTWtJku4DJGYzbCQeVg+oxk47ZJxk1wOl3WofC7xnqKajp01zpGpybo7iFScAEkYHqNxBHsDXb+E/iBH4m8Syabpui3v2KOMs97INoU9gVI4zz37Uq3P9n4bF5X9UTUcQv9o5ne6969317W26C+M9YTSZLqRn2/6Xa/iDgVkDStJ8UeKU1TxBfWzQpIPslh5mN7DgFh3+nf8ASnfEzTby81ILDatPG17ZMRtyMB/m/Sum13TdPt5ori10KyecSx4kW1TcuXGSDjIrx4x9o7y2TPrvh27G/NbxSxCNkG1cbccbcdMelYHjextT4amjdQVaeAjP8LeavzD0NdJXO+P0uZdGhjtomkZryHcFHRQ4JP6VtXS5G7amMm7M6CIYiQdcKKdSJ9wfSlrYYV86/Hr/AJKDc/8AXpF/I19FV5t8W/h7N4ilGs6OQdSVVjkid8LKg4GCeFI/Ue+K6sJUjCpeR85xTgq2MwDhRV2mnbr12PQNOkQafbfOv+qTv7Cob3T9PvJxPMWEgXbujmZCR6HBGa8A/wCFV+Nv+gbB/wCBUf8AjR/wqvxt/wBA2D/wKT/GqlhaUt5r+vmcUeIcxil/sUvx/wDkT3g6Np/8Nxcj/t7f/Gm/2Nadr67H/byx/rXhP/Cq/G3/AEDYP/ApP8aP+FV+Nv8AoGwf+BUf+NZ/2fhv5l9yK/1kzL/oCn97/wDkT3U6ND/Dqd0P+2oNJ/ZA7atcj8VP9K8L/wCFV+Nv+gbB/wCBSf40f8Kr8bf9AyD/AMCo/wDGk8twveP3If8ArLmf/QFP73/8ie6/2S3bWJ/++Y/8Kjn0eSWF4jrEm11KtmOPofwrw7/hVfjb/oGwf+BSf40f8Kr8bf8AQMg/8Co/8an+y8J3X3L/ADH/AKzZn/0BT+9//In0Tb+XDBHCJQwRQoJbk4p/mR/31/OvnP8A4VX42/6BsH/gUn+NH/Cq/G3/AEDYP/ApP8a6Pq1P/n4v6+ZH+sWYf9AMvx/+RPozzI/76/nR5kf99fzr5z/4VX42/wCgbB/4FR/40f8ACq/G3/QNg/8AApP8aPq1P/n4v6+Yf6xZh/0Ay/H/AORPozzI/wC+v50eZH/fX86+c/8AhVfjb/oGQf8AgVH/AI0f8Kr8bf8AQNg/8Ck/xo+rU/8An4v6+Yf6xZh/0Ay/H/5E+jPMj/vr+dHmR/31/OvnP/hVfjb/AKBsH/gVH/jR/wAKr8bf9A2D/wACk/xo+rU/+fi/r5h/rFmH/QDL8f8A5E+jPMj/AL6/nR5kf99fzr5z/wCFV+Nv+gbB/wCBSf40f8Kr8bf9A2D/AMCo/wDGj6tS/wCfi/r5h/rFmH/QDL8f/kT3fxZpcWvaFcaQ97LbRXK7JHhK7tvcc560nhPRdP8ADehwaTYyboos5diNzknJJxXhP/Cq/G3/AEDYP/ApP8aP+FV+Nv8AoGwf+BUf+NP6vTtb2i/r5mX9uY32ntPqEua1r67f+An0Z5kf99fzo8yP++v5185/8Kr8bf8AQNg/8Ck/xo/4VX42/wCgbB/4FR/40vq1L/n4v6+Zr/rFmH/QDL8f/kT6M8yP++v50eZH/fX86+c/+FV+Nv8AoGwf+BSf40f8Kr8bf9A2D/wKj/xo+rU/+fi/r5h/rFmH/QDL8f8A5E+jPMj/AL6/nR5kf99fzr5z/wCFV+Nv+gbB/wCBUf8AjR/wqvxt/wBA2D/wKT/Gj6tS/wCfi/r5h/rFmH/QDL8f/kT6M8yP++v50eZH/fX86+c/+FV+Nv8AoGwf+BUf+NH/AAqvxt/0DYP/AAKT/Gj6tT/5+L+vmH+sWYf9AMvx/wDkT6M8yP8Avr+dAkQn76/nXzn/AMKr8bf9A2D/AMCo/wDGprL4W+N0vIHW1htisikTC6XMZz9/g5468c8UfVqf/Pxf18wXEOYN/wC4y/H/AORPoiisHwNpWr6PohtNb1ZtUuvOZ/PZmY7TjC/NzxzW9XHJJOyZ9VQqSqU1KUeVvo+gUUUUjUKKKKACiiigAooooAKKKKACiiigAooooAKKKKACiiigAooooAKKKKACiiigAooooAKKKKACiiigAooooAKKKKAP/9k="/>
          <p:cNvSpPr>
            <a:spLocks noChangeAspect="1" noChangeArrowheads="1"/>
          </p:cNvSpPr>
          <p:nvPr/>
        </p:nvSpPr>
        <p:spPr bwMode="auto">
          <a:xfrm>
            <a:off x="371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6" descr="Icon&#10;&#10;Description automatically generated">
            <a:extLst>
              <a:ext uri="{FF2B5EF4-FFF2-40B4-BE49-F238E27FC236}">
                <a16:creationId xmlns:a16="http://schemas.microsoft.com/office/drawing/2014/main" id="{722E24F9-DBB4-4AC9-9A6D-C6A444979851}"/>
              </a:ext>
            </a:extLst>
          </p:cNvPr>
          <p:cNvPicPr>
            <a:picLocks noChangeAspect="1"/>
          </p:cNvPicPr>
          <p:nvPr/>
        </p:nvPicPr>
        <p:blipFill>
          <a:blip r:embed="rId3"/>
          <a:stretch>
            <a:fillRect/>
          </a:stretch>
        </p:blipFill>
        <p:spPr>
          <a:xfrm>
            <a:off x="2368447" y="4782797"/>
            <a:ext cx="2686050" cy="1571625"/>
          </a:xfrm>
          <a:prstGeom prst="rect">
            <a:avLst/>
          </a:prstGeom>
        </p:spPr>
      </p:pic>
      <p:pic>
        <p:nvPicPr>
          <p:cNvPr id="7" name="Picture 7" descr="Logo&#10;&#10;Description automatically generated">
            <a:extLst>
              <a:ext uri="{FF2B5EF4-FFF2-40B4-BE49-F238E27FC236}">
                <a16:creationId xmlns:a16="http://schemas.microsoft.com/office/drawing/2014/main" id="{EA31B4B8-5280-4EF2-8CFD-DA129F2E4C20}"/>
              </a:ext>
            </a:extLst>
          </p:cNvPr>
          <p:cNvPicPr>
            <a:picLocks noChangeAspect="1"/>
          </p:cNvPicPr>
          <p:nvPr/>
        </p:nvPicPr>
        <p:blipFill>
          <a:blip r:embed="rId4"/>
          <a:stretch>
            <a:fillRect/>
          </a:stretch>
        </p:blipFill>
        <p:spPr>
          <a:xfrm>
            <a:off x="4971356" y="4942762"/>
            <a:ext cx="3505200" cy="1219361"/>
          </a:xfrm>
          <a:prstGeom prst="rect">
            <a:avLst/>
          </a:prstGeom>
        </p:spPr>
      </p:pic>
    </p:spTree>
    <p:extLst>
      <p:ext uri="{BB962C8B-B14F-4D97-AF65-F5344CB8AC3E}">
        <p14:creationId xmlns:p14="http://schemas.microsoft.com/office/powerpoint/2010/main" val="1200015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Shape 4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275669" y="3052176"/>
            <a:ext cx="6068304" cy="2874908"/>
          </a:xfrm>
        </p:spPr>
        <p:txBody>
          <a:bodyPr vert="horz" lIns="91440" tIns="45720" rIns="91440" bIns="45720" rtlCol="0" anchor="ctr">
            <a:normAutofit/>
          </a:bodyPr>
          <a:lstStyle/>
          <a:p>
            <a:pPr lvl="1" algn="l" defTabSz="457200" rtl="0">
              <a:lnSpc>
                <a:spcPct val="90000"/>
              </a:lnSpc>
              <a:spcBef>
                <a:spcPct val="0"/>
              </a:spcBef>
            </a:pPr>
            <a:r>
              <a:rPr lang="en-US" sz="4000" b="1" i="1" kern="1200">
                <a:solidFill>
                  <a:srgbClr val="FFFFFF"/>
                </a:solidFill>
                <a:latin typeface="+mj-lt"/>
                <a:ea typeface="+mj-ea"/>
                <a:cs typeface="+mj-cs"/>
              </a:rPr>
              <a:t>A Year in Review</a:t>
            </a:r>
            <a:br>
              <a:rPr lang="en-US" sz="2000" b="1" kern="1200">
                <a:latin typeface="+mj-lt"/>
                <a:ea typeface="+mj-ea"/>
                <a:cs typeface="+mj-cs"/>
              </a:rPr>
            </a:br>
            <a:br>
              <a:rPr lang="en-US" sz="2000" b="1" kern="1200">
                <a:latin typeface="+mj-lt"/>
                <a:ea typeface="+mj-ea"/>
                <a:cs typeface="+mj-cs"/>
              </a:rPr>
            </a:br>
            <a:br>
              <a:rPr lang="en-US" sz="2000" kern="1200">
                <a:latin typeface="+mj-lt"/>
                <a:ea typeface="+mj-ea"/>
                <a:cs typeface="+mj-cs"/>
              </a:rPr>
            </a:br>
            <a:br>
              <a:rPr lang="en-US" sz="2000" b="1" kern="1200">
                <a:latin typeface="+mj-lt"/>
                <a:ea typeface="+mj-ea"/>
                <a:cs typeface="+mj-cs"/>
              </a:rPr>
            </a:br>
            <a:br>
              <a:rPr lang="en-US" sz="2000" b="1" kern="1200">
                <a:latin typeface="+mj-lt"/>
                <a:ea typeface="+mj-ea"/>
                <a:cs typeface="+mj-cs"/>
              </a:rPr>
            </a:br>
            <a:br>
              <a:rPr lang="en-US" sz="2000" b="1" kern="1200">
                <a:latin typeface="+mj-lt"/>
                <a:ea typeface="+mj-ea"/>
                <a:cs typeface="+mj-cs"/>
              </a:rPr>
            </a:br>
            <a:endParaRPr lang="en-US" sz="2000" b="1" kern="1200">
              <a:solidFill>
                <a:srgbClr val="FFFFFF"/>
              </a:solidFill>
              <a:latin typeface="+mj-lt"/>
              <a:ea typeface="+mj-ea"/>
              <a:cs typeface="+mj-cs"/>
            </a:endParaRPr>
          </a:p>
        </p:txBody>
      </p:sp>
      <p:pic>
        <p:nvPicPr>
          <p:cNvPr id="20" name="Picture 4" descr="Red marker on a calendar">
            <a:extLst>
              <a:ext uri="{FF2B5EF4-FFF2-40B4-BE49-F238E27FC236}">
                <a16:creationId xmlns:a16="http://schemas.microsoft.com/office/drawing/2014/main" id="{DF25469D-C25A-5AB0-9BF0-38515BDE1B1B}"/>
              </a:ext>
            </a:extLst>
          </p:cNvPr>
          <p:cNvPicPr>
            <a:picLocks noChangeAspect="1"/>
          </p:cNvPicPr>
          <p:nvPr/>
        </p:nvPicPr>
        <p:blipFill rotWithShape="1">
          <a:blip r:embed="rId3"/>
          <a:srcRect l="7571" r="15434" b="-4"/>
          <a:stretch/>
        </p:blipFill>
        <p:spPr>
          <a:xfrm>
            <a:off x="757251" y="1801588"/>
            <a:ext cx="3856774" cy="3343722"/>
          </a:xfrm>
          <a:prstGeom prst="rect">
            <a:avLst/>
          </a:prstGeom>
        </p:spPr>
      </p:pic>
      <p:sp>
        <p:nvSpPr>
          <p:cNvPr id="3" name="Rectangle 2"/>
          <p:cNvSpPr/>
          <p:nvPr/>
        </p:nvSpPr>
        <p:spPr>
          <a:xfrm>
            <a:off x="6534547" y="1950069"/>
            <a:ext cx="5160166" cy="4205198"/>
          </a:xfrm>
          <a:prstGeom prst="rect">
            <a:avLst/>
          </a:prstGeom>
        </p:spPr>
        <p:txBody>
          <a:bodyPr vert="horz" lIns="91440" tIns="45720" rIns="91440" bIns="45720" rtlCol="0" anchor="t">
            <a:normAutofit/>
          </a:bodyPr>
          <a:lstStyle/>
          <a:p>
            <a:pPr lvl="1">
              <a:lnSpc>
                <a:spcPct val="90000"/>
              </a:lnSpc>
              <a:spcBef>
                <a:spcPts val="1000"/>
              </a:spcBef>
              <a:buClr>
                <a:schemeClr val="accent1"/>
              </a:buClr>
              <a:buSzPct val="80000"/>
              <a:buFont typeface="Wingdings 3" charset="2"/>
              <a:buChar char=""/>
            </a:pPr>
            <a:endParaRPr lang="en-US" sz="1700">
              <a:solidFill>
                <a:srgbClr val="FFFFFF"/>
              </a:solidFill>
            </a:endParaRPr>
          </a:p>
        </p:txBody>
      </p:sp>
    </p:spTree>
    <p:extLst>
      <p:ext uri="{BB962C8B-B14F-4D97-AF65-F5344CB8AC3E}">
        <p14:creationId xmlns:p14="http://schemas.microsoft.com/office/powerpoint/2010/main" val="1602366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EBE2-D72A-418F-BC82-92C77BF278C6}"/>
              </a:ext>
            </a:extLst>
          </p:cNvPr>
          <p:cNvSpPr>
            <a:spLocks noGrp="1"/>
          </p:cNvSpPr>
          <p:nvPr>
            <p:ph type="title"/>
          </p:nvPr>
        </p:nvSpPr>
        <p:spPr>
          <a:xfrm>
            <a:off x="837480" y="437073"/>
            <a:ext cx="8596668" cy="701613"/>
          </a:xfrm>
        </p:spPr>
        <p:txBody>
          <a:bodyPr>
            <a:normAutofit/>
          </a:bodyPr>
          <a:lstStyle/>
          <a:p>
            <a:pPr algn="ctr"/>
            <a:r>
              <a:rPr lang="en-US" b="1">
                <a:ea typeface="+mj-lt"/>
                <a:cs typeface="+mj-lt"/>
              </a:rPr>
              <a:t>A Few of This Year's Efforts </a:t>
            </a:r>
          </a:p>
        </p:txBody>
      </p:sp>
      <p:sp>
        <p:nvSpPr>
          <p:cNvPr id="13" name="Rectangle: Rounded Corners 12">
            <a:extLst>
              <a:ext uri="{FF2B5EF4-FFF2-40B4-BE49-F238E27FC236}">
                <a16:creationId xmlns:a16="http://schemas.microsoft.com/office/drawing/2014/main" id="{B71CD0A2-6DDD-419D-94DD-FBA9A0AB3808}"/>
              </a:ext>
            </a:extLst>
          </p:cNvPr>
          <p:cNvSpPr/>
          <p:nvPr/>
        </p:nvSpPr>
        <p:spPr>
          <a:xfrm>
            <a:off x="6774612" y="1454989"/>
            <a:ext cx="2321942" cy="1035169"/>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a:p>
            <a:pPr algn="ctr"/>
            <a:r>
              <a:rPr lang="en-US" sz="1600">
                <a:ea typeface="+mn-lt"/>
                <a:cs typeface="+mn-lt"/>
              </a:rPr>
              <a:t>WMNEH – pulling together stakeholders</a:t>
            </a:r>
            <a:endParaRPr lang="en-US"/>
          </a:p>
          <a:p>
            <a:pPr algn="ctr"/>
            <a:endParaRPr lang="en-US"/>
          </a:p>
        </p:txBody>
      </p:sp>
      <p:sp>
        <p:nvSpPr>
          <p:cNvPr id="14" name="Rectangle: Rounded Corners 13">
            <a:extLst>
              <a:ext uri="{FF2B5EF4-FFF2-40B4-BE49-F238E27FC236}">
                <a16:creationId xmlns:a16="http://schemas.microsoft.com/office/drawing/2014/main" id="{89C764A8-3B12-4DCF-B80D-7FBD951543FD}"/>
              </a:ext>
            </a:extLst>
          </p:cNvPr>
          <p:cNvSpPr/>
          <p:nvPr/>
        </p:nvSpPr>
        <p:spPr>
          <a:xfrm>
            <a:off x="1045233" y="1454988"/>
            <a:ext cx="2278810" cy="1035169"/>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t>Housing Development Coordination</a:t>
            </a:r>
          </a:p>
        </p:txBody>
      </p:sp>
      <p:sp>
        <p:nvSpPr>
          <p:cNvPr id="15" name="Rectangle: Rounded Corners 14">
            <a:extLst>
              <a:ext uri="{FF2B5EF4-FFF2-40B4-BE49-F238E27FC236}">
                <a16:creationId xmlns:a16="http://schemas.microsoft.com/office/drawing/2014/main" id="{1C17D6F3-11C6-4682-B58A-26B483144446}"/>
              </a:ext>
            </a:extLst>
          </p:cNvPr>
          <p:cNvSpPr/>
          <p:nvPr/>
        </p:nvSpPr>
        <p:spPr>
          <a:xfrm>
            <a:off x="146650" y="2921479"/>
            <a:ext cx="2149414" cy="92015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ea typeface="+mn-lt"/>
                <a:cs typeface="+mn-lt"/>
              </a:rPr>
              <a:t>Youth Homelessness Work </a:t>
            </a:r>
            <a:endParaRPr lang="en-US" sz="1600"/>
          </a:p>
        </p:txBody>
      </p:sp>
      <p:sp>
        <p:nvSpPr>
          <p:cNvPr id="16" name="Rectangle: Rounded Corners 15">
            <a:extLst>
              <a:ext uri="{FF2B5EF4-FFF2-40B4-BE49-F238E27FC236}">
                <a16:creationId xmlns:a16="http://schemas.microsoft.com/office/drawing/2014/main" id="{13362FD9-E13A-4AD2-B310-770195737E8F}"/>
              </a:ext>
            </a:extLst>
          </p:cNvPr>
          <p:cNvSpPr/>
          <p:nvPr/>
        </p:nvSpPr>
        <p:spPr>
          <a:xfrm>
            <a:off x="3992592" y="1454988"/>
            <a:ext cx="2206923" cy="10351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Racial Equity work with Racial Equity Partners</a:t>
            </a:r>
          </a:p>
        </p:txBody>
      </p:sp>
      <p:sp>
        <p:nvSpPr>
          <p:cNvPr id="17" name="Rectangle: Rounded Corners 16">
            <a:extLst>
              <a:ext uri="{FF2B5EF4-FFF2-40B4-BE49-F238E27FC236}">
                <a16:creationId xmlns:a16="http://schemas.microsoft.com/office/drawing/2014/main" id="{859B0323-6517-4311-BA50-866BFF950472}"/>
              </a:ext>
            </a:extLst>
          </p:cNvPr>
          <p:cNvSpPr/>
          <p:nvPr/>
        </p:nvSpPr>
        <p:spPr>
          <a:xfrm>
            <a:off x="2698629" y="2921478"/>
            <a:ext cx="2027207" cy="94890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Increased Housing placements </a:t>
            </a:r>
          </a:p>
        </p:txBody>
      </p:sp>
      <p:sp>
        <p:nvSpPr>
          <p:cNvPr id="18" name="Rectangle: Rounded Corners 17">
            <a:extLst>
              <a:ext uri="{FF2B5EF4-FFF2-40B4-BE49-F238E27FC236}">
                <a16:creationId xmlns:a16="http://schemas.microsoft.com/office/drawing/2014/main" id="{4B260E40-4A54-4D66-98C2-ED7690E48144}"/>
              </a:ext>
            </a:extLst>
          </p:cNvPr>
          <p:cNvSpPr/>
          <p:nvPr/>
        </p:nvSpPr>
        <p:spPr>
          <a:xfrm>
            <a:off x="5135814" y="2921478"/>
            <a:ext cx="2135037" cy="91296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latin typeface="Trebuchet MS"/>
              </a:rPr>
              <a:t>Emergency Housing Vouchers </a:t>
            </a:r>
            <a:endParaRPr lang="en-US">
              <a:solidFill>
                <a:srgbClr val="404040"/>
              </a:solidFill>
            </a:endParaRPr>
          </a:p>
        </p:txBody>
      </p:sp>
      <p:sp>
        <p:nvSpPr>
          <p:cNvPr id="19" name="Rectangle: Rounded Corners 18">
            <a:extLst>
              <a:ext uri="{FF2B5EF4-FFF2-40B4-BE49-F238E27FC236}">
                <a16:creationId xmlns:a16="http://schemas.microsoft.com/office/drawing/2014/main" id="{78E1B7A0-6A5D-4795-953D-EC7A2B2EBDE6}"/>
              </a:ext>
            </a:extLst>
          </p:cNvPr>
          <p:cNvSpPr/>
          <p:nvPr/>
        </p:nvSpPr>
        <p:spPr>
          <a:xfrm>
            <a:off x="6868064" y="5474041"/>
            <a:ext cx="2135037" cy="912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Housing authority </a:t>
            </a:r>
          </a:p>
          <a:p>
            <a:pPr algn="ctr"/>
            <a:r>
              <a:rPr lang="en-US">
                <a:ea typeface="+mn-lt"/>
                <a:cs typeface="+mn-lt"/>
              </a:rPr>
              <a:t>partnerships</a:t>
            </a:r>
            <a:endParaRPr lang="en-US"/>
          </a:p>
        </p:txBody>
      </p:sp>
      <p:sp>
        <p:nvSpPr>
          <p:cNvPr id="20" name="Rectangle: Rounded Corners 19">
            <a:extLst>
              <a:ext uri="{FF2B5EF4-FFF2-40B4-BE49-F238E27FC236}">
                <a16:creationId xmlns:a16="http://schemas.microsoft.com/office/drawing/2014/main" id="{4E946884-D40C-4F21-9AC3-E71F2CA36E3E}"/>
              </a:ext>
            </a:extLst>
          </p:cNvPr>
          <p:cNvSpPr/>
          <p:nvPr/>
        </p:nvSpPr>
        <p:spPr>
          <a:xfrm>
            <a:off x="1153064" y="4150743"/>
            <a:ext cx="2385266" cy="1035169"/>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ea typeface="+mn-lt"/>
                <a:cs typeface="+mn-lt"/>
              </a:rPr>
              <a:t>Landlord and Property Owner Engagement Initiatives</a:t>
            </a:r>
            <a:endParaRPr lang="en-US" sz="1600"/>
          </a:p>
        </p:txBody>
      </p:sp>
      <p:sp>
        <p:nvSpPr>
          <p:cNvPr id="21" name="Rectangle: Rounded Corners 20">
            <a:extLst>
              <a:ext uri="{FF2B5EF4-FFF2-40B4-BE49-F238E27FC236}">
                <a16:creationId xmlns:a16="http://schemas.microsoft.com/office/drawing/2014/main" id="{590F1D70-A700-4185-9550-A229BF1BAA66}"/>
              </a:ext>
            </a:extLst>
          </p:cNvPr>
          <p:cNvSpPr/>
          <p:nvPr/>
        </p:nvSpPr>
        <p:spPr>
          <a:xfrm>
            <a:off x="4064479" y="4197759"/>
            <a:ext cx="2135037" cy="912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Lived Experience initiatives</a:t>
            </a:r>
          </a:p>
        </p:txBody>
      </p:sp>
      <p:sp>
        <p:nvSpPr>
          <p:cNvPr id="22" name="Rectangle: Rounded Corners 21">
            <a:extLst>
              <a:ext uri="{FF2B5EF4-FFF2-40B4-BE49-F238E27FC236}">
                <a16:creationId xmlns:a16="http://schemas.microsoft.com/office/drawing/2014/main" id="{C6BB2DD5-69E5-41E4-84BD-8C24AA88477D}"/>
              </a:ext>
            </a:extLst>
          </p:cNvPr>
          <p:cNvSpPr/>
          <p:nvPr/>
        </p:nvSpPr>
        <p:spPr>
          <a:xfrm>
            <a:off x="6961517" y="4211846"/>
            <a:ext cx="2135037" cy="91296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DV work with Safe Housing Alliance</a:t>
            </a:r>
          </a:p>
        </p:txBody>
      </p:sp>
      <p:sp>
        <p:nvSpPr>
          <p:cNvPr id="23" name="Rectangle: Rounded Corners 22">
            <a:extLst>
              <a:ext uri="{FF2B5EF4-FFF2-40B4-BE49-F238E27FC236}">
                <a16:creationId xmlns:a16="http://schemas.microsoft.com/office/drawing/2014/main" id="{0B97D6DE-97D4-4BD0-9BD5-17298FC2E1F9}"/>
              </a:ext>
            </a:extLst>
          </p:cNvPr>
          <p:cNvSpPr/>
          <p:nvPr/>
        </p:nvSpPr>
        <p:spPr>
          <a:xfrm>
            <a:off x="929159" y="5433401"/>
            <a:ext cx="2510957" cy="95360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Coordinated Entry Evaluation and Responsive Planning</a:t>
            </a:r>
          </a:p>
        </p:txBody>
      </p:sp>
      <p:sp>
        <p:nvSpPr>
          <p:cNvPr id="24" name="Rectangle: Rounded Corners 23">
            <a:extLst>
              <a:ext uri="{FF2B5EF4-FFF2-40B4-BE49-F238E27FC236}">
                <a16:creationId xmlns:a16="http://schemas.microsoft.com/office/drawing/2014/main" id="{E2A0E6BC-D77E-437C-9287-FA948DFBE3E1}"/>
              </a:ext>
            </a:extLst>
          </p:cNvPr>
          <p:cNvSpPr/>
          <p:nvPr/>
        </p:nvSpPr>
        <p:spPr>
          <a:xfrm>
            <a:off x="4064479" y="5455152"/>
            <a:ext cx="2135037" cy="91296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latin typeface="Trebuchet MS"/>
              </a:rPr>
              <a:t>Shelter &amp; Services Procurement support</a:t>
            </a:r>
            <a:endParaRPr lang="en-US">
              <a:solidFill>
                <a:schemeClr val="bg1"/>
              </a:solidFill>
            </a:endParaRPr>
          </a:p>
        </p:txBody>
      </p:sp>
      <p:sp>
        <p:nvSpPr>
          <p:cNvPr id="25" name="Rectangle: Rounded Corners 24">
            <a:extLst>
              <a:ext uri="{FF2B5EF4-FFF2-40B4-BE49-F238E27FC236}">
                <a16:creationId xmlns:a16="http://schemas.microsoft.com/office/drawing/2014/main" id="{98311C9E-15F7-4D5B-A20A-1A35BF699EE4}"/>
              </a:ext>
            </a:extLst>
          </p:cNvPr>
          <p:cNvSpPr/>
          <p:nvPr/>
        </p:nvSpPr>
        <p:spPr>
          <a:xfrm>
            <a:off x="7623469" y="2907360"/>
            <a:ext cx="2135037" cy="91296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Project-level accomplishments</a:t>
            </a:r>
          </a:p>
        </p:txBody>
      </p:sp>
    </p:spTree>
    <p:extLst>
      <p:ext uri="{BB962C8B-B14F-4D97-AF65-F5344CB8AC3E}">
        <p14:creationId xmlns:p14="http://schemas.microsoft.com/office/powerpoint/2010/main" val="355811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950C-7165-428B-8B5D-82DBB10B45A7}"/>
              </a:ext>
            </a:extLst>
          </p:cNvPr>
          <p:cNvSpPr>
            <a:spLocks noGrp="1"/>
          </p:cNvSpPr>
          <p:nvPr>
            <p:ph type="title"/>
          </p:nvPr>
        </p:nvSpPr>
        <p:spPr>
          <a:xfrm>
            <a:off x="-1" y="164441"/>
            <a:ext cx="10048461" cy="1090195"/>
          </a:xfrm>
        </p:spPr>
        <p:txBody>
          <a:bodyPr>
            <a:normAutofit fontScale="90000"/>
          </a:bodyPr>
          <a:lstStyle/>
          <a:p>
            <a:pPr algn="ctr"/>
            <a:r>
              <a:rPr lang="en-US">
                <a:ea typeface="+mj-lt"/>
                <a:cs typeface="+mj-lt"/>
              </a:rPr>
              <a:t>Recent and Planned Coordinated Entry Improvements</a:t>
            </a:r>
            <a:br>
              <a:rPr lang="en-US">
                <a:ea typeface="+mj-lt"/>
                <a:cs typeface="+mj-lt"/>
              </a:rPr>
            </a:br>
            <a:r>
              <a:rPr lang="en-US" sz="2000" b="1">
                <a:solidFill>
                  <a:schemeClr val="accent2"/>
                </a:solidFill>
                <a:ea typeface="+mj-lt"/>
                <a:cs typeface="+mj-lt"/>
              </a:rPr>
              <a:t>Keleigh BenEzra </a:t>
            </a:r>
            <a:br>
              <a:rPr lang="en-US">
                <a:ea typeface="+mj-lt"/>
                <a:cs typeface="+mj-lt"/>
              </a:rPr>
            </a:br>
            <a:endParaRPr lang="en-US" sz="1400"/>
          </a:p>
        </p:txBody>
      </p:sp>
      <p:graphicFrame>
        <p:nvGraphicFramePr>
          <p:cNvPr id="4" name="Diagram 4">
            <a:extLst>
              <a:ext uri="{FF2B5EF4-FFF2-40B4-BE49-F238E27FC236}">
                <a16:creationId xmlns:a16="http://schemas.microsoft.com/office/drawing/2014/main" id="{21A2C891-AD43-4A53-ADE4-8E36C83D5A52}"/>
              </a:ext>
            </a:extLst>
          </p:cNvPr>
          <p:cNvGraphicFramePr>
            <a:graphicFrameLocks noGrp="1"/>
          </p:cNvGraphicFramePr>
          <p:nvPr>
            <p:ph idx="1"/>
            <p:extLst>
              <p:ext uri="{D42A27DB-BD31-4B8C-83A1-F6EECF244321}">
                <p14:modId xmlns:p14="http://schemas.microsoft.com/office/powerpoint/2010/main" val="1336188775"/>
              </p:ext>
            </p:extLst>
          </p:nvPr>
        </p:nvGraphicFramePr>
        <p:xfrm>
          <a:off x="760604" y="1187961"/>
          <a:ext cx="8334160" cy="5603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2397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28" y="159986"/>
            <a:ext cx="9505827" cy="692769"/>
          </a:xfrm>
        </p:spPr>
        <p:txBody>
          <a:bodyPr>
            <a:normAutofit/>
          </a:bodyPr>
          <a:lstStyle/>
          <a:p>
            <a:r>
              <a:rPr lang="en-US" b="1"/>
              <a:t>Cross CE Systems Partnership Development</a:t>
            </a:r>
            <a:endParaRPr lang="en-US"/>
          </a:p>
        </p:txBody>
      </p:sp>
      <p:sp>
        <p:nvSpPr>
          <p:cNvPr id="4" name="Content Placeholder 3"/>
          <p:cNvSpPr>
            <a:spLocks noGrp="1"/>
          </p:cNvSpPr>
          <p:nvPr>
            <p:ph sz="half" idx="2"/>
          </p:nvPr>
        </p:nvSpPr>
        <p:spPr>
          <a:xfrm>
            <a:off x="1039125" y="1033298"/>
            <a:ext cx="3692201" cy="5458692"/>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p>
            <a:pPr marL="0" indent="0" fontAlgn="base">
              <a:buNone/>
            </a:pPr>
            <a:r>
              <a:rPr lang="en-US" sz="1600" b="1" i="1"/>
              <a:t>Victims Services World</a:t>
            </a:r>
            <a:endParaRPr lang="en-US"/>
          </a:p>
          <a:p>
            <a:pPr fontAlgn="base"/>
            <a:r>
              <a:rPr lang="en-US" sz="1600">
                <a:solidFill>
                  <a:srgbClr val="27AFAF"/>
                </a:solidFill>
              </a:rPr>
              <a:t>Safe Passage (DV)</a:t>
            </a:r>
          </a:p>
          <a:p>
            <a:pPr fontAlgn="base"/>
            <a:r>
              <a:rPr lang="en-US" sz="1600">
                <a:solidFill>
                  <a:srgbClr val="27AFAF"/>
                </a:solidFill>
              </a:rPr>
              <a:t>NELCWIT (DV)</a:t>
            </a:r>
          </a:p>
          <a:p>
            <a:pPr fontAlgn="base"/>
            <a:r>
              <a:rPr lang="en-US" sz="1600">
                <a:solidFill>
                  <a:srgbClr val="27AFAF"/>
                </a:solidFill>
              </a:rPr>
              <a:t>Elizabeth Freeman Center(DV)</a:t>
            </a:r>
          </a:p>
          <a:p>
            <a:pPr fontAlgn="base"/>
            <a:r>
              <a:rPr lang="en-US" sz="1600">
                <a:solidFill>
                  <a:srgbClr val="27AFAF"/>
                </a:solidFill>
              </a:rPr>
              <a:t>The Salasin Project(DV)</a:t>
            </a:r>
          </a:p>
          <a:p>
            <a:pPr fontAlgn="base"/>
            <a:r>
              <a:rPr lang="en-US" sz="1600">
                <a:solidFill>
                  <a:srgbClr val="27AFAF"/>
                </a:solidFill>
              </a:rPr>
              <a:t>PLE</a:t>
            </a:r>
          </a:p>
          <a:p>
            <a:pPr fontAlgn="base"/>
            <a:r>
              <a:rPr lang="en-US" sz="1600">
                <a:solidFill>
                  <a:srgbClr val="27AFAF"/>
                </a:solidFill>
              </a:rPr>
              <a:t>others</a:t>
            </a:r>
          </a:p>
          <a:p>
            <a:pPr marL="0" indent="0" fontAlgn="base">
              <a:buNone/>
            </a:pPr>
            <a:r>
              <a:rPr lang="en-US" sz="1600" b="1" i="1">
                <a:solidFill>
                  <a:schemeClr val="tx1"/>
                </a:solidFill>
              </a:rPr>
              <a:t>The Housing World</a:t>
            </a:r>
            <a:endParaRPr lang="en-US" sz="1200" b="1">
              <a:solidFill>
                <a:schemeClr val="tx1"/>
              </a:solidFill>
            </a:endParaRPr>
          </a:p>
          <a:p>
            <a:pPr fontAlgn="base"/>
            <a:r>
              <a:rPr lang="en-US" sz="1600">
                <a:solidFill>
                  <a:srgbClr val="27AFAF"/>
                </a:solidFill>
              </a:rPr>
              <a:t>Coordinated Entry Partners</a:t>
            </a:r>
          </a:p>
          <a:p>
            <a:pPr fontAlgn="base"/>
            <a:r>
              <a:rPr lang="en-US" sz="1600">
                <a:solidFill>
                  <a:srgbClr val="27AFAF"/>
                </a:solidFill>
              </a:rPr>
              <a:t>Shelter &amp; Housing Providers</a:t>
            </a:r>
          </a:p>
          <a:p>
            <a:pPr fontAlgn="base"/>
            <a:r>
              <a:rPr lang="en-US" sz="1600">
                <a:solidFill>
                  <a:srgbClr val="27AFAF"/>
                </a:solidFill>
              </a:rPr>
              <a:t>Municipal representatives</a:t>
            </a:r>
          </a:p>
          <a:p>
            <a:pPr fontAlgn="base"/>
            <a:r>
              <a:rPr lang="en-US" sz="1600">
                <a:solidFill>
                  <a:srgbClr val="27AFAF"/>
                </a:solidFill>
              </a:rPr>
              <a:t>The CoCs</a:t>
            </a:r>
          </a:p>
          <a:p>
            <a:pPr fontAlgn="base"/>
            <a:r>
              <a:rPr lang="en-US" sz="1600">
                <a:solidFill>
                  <a:srgbClr val="27AFAF"/>
                </a:solidFill>
              </a:rPr>
              <a:t>The Western Mass Network to End Homelessness</a:t>
            </a:r>
          </a:p>
          <a:p>
            <a:pPr fontAlgn="base"/>
            <a:r>
              <a:rPr lang="en-US" sz="1600">
                <a:solidFill>
                  <a:srgbClr val="27AFAF"/>
                </a:solidFill>
              </a:rPr>
              <a:t>others</a:t>
            </a:r>
          </a:p>
          <a:p>
            <a:pPr fontAlgn="base"/>
            <a:endParaRPr lang="en-US" sz="1600" b="1">
              <a:solidFill>
                <a:schemeClr val="accent2">
                  <a:lumMod val="75000"/>
                </a:schemeClr>
              </a:solidFill>
            </a:endParaRPr>
          </a:p>
          <a:p>
            <a:pPr marL="0" indent="0" fontAlgn="base">
              <a:buNone/>
            </a:pPr>
            <a:endParaRPr lang="en-US" sz="1600" b="1">
              <a:solidFill>
                <a:schemeClr val="accent2">
                  <a:lumMod val="75000"/>
                </a:schemeClr>
              </a:solidFill>
            </a:endParaRPr>
          </a:p>
        </p:txBody>
      </p:sp>
      <p:sp>
        <p:nvSpPr>
          <p:cNvPr id="5" name="TextBox 4"/>
          <p:cNvSpPr txBox="1"/>
          <p:nvPr/>
        </p:nvSpPr>
        <p:spPr>
          <a:xfrm>
            <a:off x="6927683" y="1160680"/>
            <a:ext cx="200995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t>Cross Trainings</a:t>
            </a:r>
          </a:p>
        </p:txBody>
      </p:sp>
      <p:cxnSp>
        <p:nvCxnSpPr>
          <p:cNvPr id="7" name="Straight Arrow Connector 6"/>
          <p:cNvCxnSpPr/>
          <p:nvPr/>
        </p:nvCxnSpPr>
        <p:spPr>
          <a:xfrm flipV="1">
            <a:off x="5422244" y="2004598"/>
            <a:ext cx="805374" cy="436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27681" y="2147125"/>
            <a:ext cx="2009954"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t>Housing Navigation Partnerships</a:t>
            </a:r>
          </a:p>
        </p:txBody>
      </p:sp>
      <p:sp>
        <p:nvSpPr>
          <p:cNvPr id="12" name="TextBox 11"/>
          <p:cNvSpPr txBox="1"/>
          <p:nvPr/>
        </p:nvSpPr>
        <p:spPr>
          <a:xfrm>
            <a:off x="6936617" y="3116313"/>
            <a:ext cx="200995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t>Prevention and Diversion work</a:t>
            </a:r>
          </a:p>
        </p:txBody>
      </p:sp>
      <p:sp>
        <p:nvSpPr>
          <p:cNvPr id="13" name="TextBox 12"/>
          <p:cNvSpPr txBox="1"/>
          <p:nvPr/>
        </p:nvSpPr>
        <p:spPr>
          <a:xfrm>
            <a:off x="6938799" y="3808503"/>
            <a:ext cx="200995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t>Improving access</a:t>
            </a:r>
          </a:p>
        </p:txBody>
      </p:sp>
      <p:sp>
        <p:nvSpPr>
          <p:cNvPr id="14" name="TextBox 13"/>
          <p:cNvSpPr txBox="1"/>
          <p:nvPr/>
        </p:nvSpPr>
        <p:spPr>
          <a:xfrm>
            <a:off x="6927681" y="5224174"/>
            <a:ext cx="2009955"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t>Partnering on housing applications</a:t>
            </a:r>
          </a:p>
        </p:txBody>
      </p:sp>
      <p:sp>
        <p:nvSpPr>
          <p:cNvPr id="15" name="TextBox 14"/>
          <p:cNvSpPr txBox="1"/>
          <p:nvPr/>
        </p:nvSpPr>
        <p:spPr>
          <a:xfrm>
            <a:off x="6927680" y="4379075"/>
            <a:ext cx="200995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t>Sharing best practices</a:t>
            </a:r>
          </a:p>
        </p:txBody>
      </p:sp>
      <p:cxnSp>
        <p:nvCxnSpPr>
          <p:cNvPr id="16" name="Straight Arrow Connector 15"/>
          <p:cNvCxnSpPr/>
          <p:nvPr/>
        </p:nvCxnSpPr>
        <p:spPr>
          <a:xfrm flipV="1">
            <a:off x="5422244" y="2720751"/>
            <a:ext cx="805374" cy="224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434199" y="3374266"/>
            <a:ext cx="79341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434199" y="3798133"/>
            <a:ext cx="793419" cy="111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434199" y="4342320"/>
            <a:ext cx="837907" cy="222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434199" y="4993561"/>
            <a:ext cx="897328" cy="423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359389" y="1453210"/>
            <a:ext cx="868229" cy="433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927680" y="1635266"/>
            <a:ext cx="200995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a:t>shared goals</a:t>
            </a:r>
          </a:p>
        </p:txBody>
      </p:sp>
    </p:spTree>
    <p:extLst>
      <p:ext uri="{BB962C8B-B14F-4D97-AF65-F5344CB8AC3E}">
        <p14:creationId xmlns:p14="http://schemas.microsoft.com/office/powerpoint/2010/main" val="3966001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EBE2-D72A-418F-BC82-92C77BF278C6}"/>
              </a:ext>
            </a:extLst>
          </p:cNvPr>
          <p:cNvSpPr>
            <a:spLocks noGrp="1"/>
          </p:cNvSpPr>
          <p:nvPr>
            <p:ph type="title"/>
          </p:nvPr>
        </p:nvSpPr>
        <p:spPr>
          <a:xfrm>
            <a:off x="837480" y="437073"/>
            <a:ext cx="8596668" cy="701613"/>
          </a:xfrm>
        </p:spPr>
        <p:txBody>
          <a:bodyPr>
            <a:normAutofit fontScale="90000"/>
          </a:bodyPr>
          <a:lstStyle/>
          <a:p>
            <a:pPr algn="ctr"/>
            <a:r>
              <a:rPr lang="en-US" b="1"/>
              <a:t>Components of the DV Expansion Project</a:t>
            </a:r>
            <a:endParaRPr lang="en-US" b="1">
              <a:ea typeface="+mj-lt"/>
              <a:cs typeface="+mj-lt"/>
            </a:endParaRPr>
          </a:p>
        </p:txBody>
      </p:sp>
      <p:sp>
        <p:nvSpPr>
          <p:cNvPr id="13" name="Rectangle: Rounded Corners 12">
            <a:extLst>
              <a:ext uri="{FF2B5EF4-FFF2-40B4-BE49-F238E27FC236}">
                <a16:creationId xmlns:a16="http://schemas.microsoft.com/office/drawing/2014/main" id="{B71CD0A2-6DDD-419D-94DD-FBA9A0AB3808}"/>
              </a:ext>
            </a:extLst>
          </p:cNvPr>
          <p:cNvSpPr/>
          <p:nvPr/>
        </p:nvSpPr>
        <p:spPr>
          <a:xfrm>
            <a:off x="370043" y="5034556"/>
            <a:ext cx="2724414" cy="16581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a:p>
            <a:pPr algn="ctr"/>
            <a:r>
              <a:rPr lang="en-US" sz="1750" b="1"/>
              <a:t>Identifying and Addressing additional needs </a:t>
            </a:r>
            <a:endParaRPr lang="en-US" sz="1750"/>
          </a:p>
          <a:p>
            <a:pPr algn="ctr"/>
            <a:endParaRPr lang="en-US"/>
          </a:p>
        </p:txBody>
      </p:sp>
      <p:sp>
        <p:nvSpPr>
          <p:cNvPr id="14" name="Rectangle: Rounded Corners 13">
            <a:extLst>
              <a:ext uri="{FF2B5EF4-FFF2-40B4-BE49-F238E27FC236}">
                <a16:creationId xmlns:a16="http://schemas.microsoft.com/office/drawing/2014/main" id="{89C764A8-3B12-4DCF-B80D-7FBD951543FD}"/>
              </a:ext>
            </a:extLst>
          </p:cNvPr>
          <p:cNvSpPr/>
          <p:nvPr/>
        </p:nvSpPr>
        <p:spPr>
          <a:xfrm>
            <a:off x="3590004" y="3080149"/>
            <a:ext cx="2724414" cy="167104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1750" b="1"/>
              <a:t>Innovation for improving core components of CES </a:t>
            </a:r>
            <a:endParaRPr lang="en-US" sz="1750"/>
          </a:p>
        </p:txBody>
      </p:sp>
      <p:sp>
        <p:nvSpPr>
          <p:cNvPr id="15" name="Rectangle: Rounded Corners 14">
            <a:extLst>
              <a:ext uri="{FF2B5EF4-FFF2-40B4-BE49-F238E27FC236}">
                <a16:creationId xmlns:a16="http://schemas.microsoft.com/office/drawing/2014/main" id="{1C17D6F3-11C6-4682-B58A-26B483144446}"/>
              </a:ext>
            </a:extLst>
          </p:cNvPr>
          <p:cNvSpPr/>
          <p:nvPr/>
        </p:nvSpPr>
        <p:spPr>
          <a:xfrm>
            <a:off x="3590004" y="5034556"/>
            <a:ext cx="2724414" cy="16581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1750" b="1"/>
              <a:t>Advocacy for the needs of this population </a:t>
            </a:r>
            <a:endParaRPr lang="en-US" sz="1750"/>
          </a:p>
        </p:txBody>
      </p:sp>
      <p:sp>
        <p:nvSpPr>
          <p:cNvPr id="16" name="Rectangle: Rounded Corners 15">
            <a:extLst>
              <a:ext uri="{FF2B5EF4-FFF2-40B4-BE49-F238E27FC236}">
                <a16:creationId xmlns:a16="http://schemas.microsoft.com/office/drawing/2014/main" id="{13362FD9-E13A-4AD2-B310-770195737E8F}"/>
              </a:ext>
            </a:extLst>
          </p:cNvPr>
          <p:cNvSpPr/>
          <p:nvPr/>
        </p:nvSpPr>
        <p:spPr>
          <a:xfrm>
            <a:off x="6809963" y="3086159"/>
            <a:ext cx="2721963" cy="16710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1750" b="1"/>
              <a:t>Ensuring/Improving EQUAL equitable access for survivors &amp; limiting re-traumatization for survivors </a:t>
            </a:r>
            <a:endParaRPr lang="en-US" sz="1750"/>
          </a:p>
        </p:txBody>
      </p:sp>
      <p:sp>
        <p:nvSpPr>
          <p:cNvPr id="17" name="Rectangle: Rounded Corners 16">
            <a:extLst>
              <a:ext uri="{FF2B5EF4-FFF2-40B4-BE49-F238E27FC236}">
                <a16:creationId xmlns:a16="http://schemas.microsoft.com/office/drawing/2014/main" id="{859B0323-6517-4311-BA50-866BFF950472}"/>
              </a:ext>
            </a:extLst>
          </p:cNvPr>
          <p:cNvSpPr/>
          <p:nvPr/>
        </p:nvSpPr>
        <p:spPr>
          <a:xfrm>
            <a:off x="6809962" y="5034556"/>
            <a:ext cx="2721964" cy="1658101"/>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1750" b="1"/>
              <a:t>Continuous Quality Improvement</a:t>
            </a:r>
            <a:endParaRPr lang="en-US" sz="1750"/>
          </a:p>
        </p:txBody>
      </p:sp>
      <p:sp>
        <p:nvSpPr>
          <p:cNvPr id="18" name="Rectangle: Rounded Corners 17">
            <a:extLst>
              <a:ext uri="{FF2B5EF4-FFF2-40B4-BE49-F238E27FC236}">
                <a16:creationId xmlns:a16="http://schemas.microsoft.com/office/drawing/2014/main" id="{4B260E40-4A54-4D66-98C2-ED7690E48144}"/>
              </a:ext>
            </a:extLst>
          </p:cNvPr>
          <p:cNvSpPr/>
          <p:nvPr/>
        </p:nvSpPr>
        <p:spPr>
          <a:xfrm>
            <a:off x="370043" y="1148355"/>
            <a:ext cx="2724414" cy="164843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1750" b="1"/>
              <a:t>Housing Navigation </a:t>
            </a:r>
          </a:p>
        </p:txBody>
      </p:sp>
      <p:sp>
        <p:nvSpPr>
          <p:cNvPr id="19" name="Rectangle: Rounded Corners 18">
            <a:extLst>
              <a:ext uri="{FF2B5EF4-FFF2-40B4-BE49-F238E27FC236}">
                <a16:creationId xmlns:a16="http://schemas.microsoft.com/office/drawing/2014/main" id="{78E1B7A0-6A5D-4795-953D-EC7A2B2EBDE6}"/>
              </a:ext>
            </a:extLst>
          </p:cNvPr>
          <p:cNvSpPr/>
          <p:nvPr/>
        </p:nvSpPr>
        <p:spPr>
          <a:xfrm>
            <a:off x="3590003" y="1148356"/>
            <a:ext cx="2724414" cy="1648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1750" b="1"/>
              <a:t>Connection – Intersection of homelessness and DV</a:t>
            </a:r>
          </a:p>
        </p:txBody>
      </p:sp>
      <p:sp>
        <p:nvSpPr>
          <p:cNvPr id="20" name="Rectangle: Rounded Corners 19">
            <a:extLst>
              <a:ext uri="{FF2B5EF4-FFF2-40B4-BE49-F238E27FC236}">
                <a16:creationId xmlns:a16="http://schemas.microsoft.com/office/drawing/2014/main" id="{4E946884-D40C-4F21-9AC3-E71F2CA36E3E}"/>
              </a:ext>
            </a:extLst>
          </p:cNvPr>
          <p:cNvSpPr/>
          <p:nvPr/>
        </p:nvSpPr>
        <p:spPr>
          <a:xfrm>
            <a:off x="6809963" y="1137049"/>
            <a:ext cx="2721963" cy="165973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1750" b="1"/>
              <a:t>Alternative CE processes/Model of Access </a:t>
            </a:r>
          </a:p>
        </p:txBody>
      </p:sp>
      <p:sp>
        <p:nvSpPr>
          <p:cNvPr id="21" name="Rectangle: Rounded Corners 20">
            <a:extLst>
              <a:ext uri="{FF2B5EF4-FFF2-40B4-BE49-F238E27FC236}">
                <a16:creationId xmlns:a16="http://schemas.microsoft.com/office/drawing/2014/main" id="{590F1D70-A700-4185-9550-A229BF1BAA66}"/>
              </a:ext>
            </a:extLst>
          </p:cNvPr>
          <p:cNvSpPr/>
          <p:nvPr/>
        </p:nvSpPr>
        <p:spPr>
          <a:xfrm>
            <a:off x="370043" y="3080150"/>
            <a:ext cx="2724414" cy="16710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1750" b="1"/>
              <a:t>Addressing Data Collection &amp; Reporting </a:t>
            </a:r>
          </a:p>
        </p:txBody>
      </p:sp>
    </p:spTree>
    <p:extLst>
      <p:ext uri="{BB962C8B-B14F-4D97-AF65-F5344CB8AC3E}">
        <p14:creationId xmlns:p14="http://schemas.microsoft.com/office/powerpoint/2010/main" val="3525294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ur wooden houses with different sizes">
            <a:extLst>
              <a:ext uri="{FF2B5EF4-FFF2-40B4-BE49-F238E27FC236}">
                <a16:creationId xmlns:a16="http://schemas.microsoft.com/office/drawing/2014/main" id="{F3B59C89-9420-ED74-6EFE-4F77F460975D}"/>
              </a:ext>
            </a:extLst>
          </p:cNvPr>
          <p:cNvPicPr>
            <a:picLocks noChangeAspect="1"/>
          </p:cNvPicPr>
          <p:nvPr/>
        </p:nvPicPr>
        <p:blipFill rotWithShape="1">
          <a:blip r:embed="rId3"/>
          <a:srcRect l="36265" r="16073" b="9098"/>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p:cNvSpPr>
            <a:spLocks noGrp="1"/>
          </p:cNvSpPr>
          <p:nvPr>
            <p:ph type="ctrTitle"/>
          </p:nvPr>
        </p:nvSpPr>
        <p:spPr>
          <a:xfrm>
            <a:off x="5380563" y="1678665"/>
            <a:ext cx="3887839" cy="2372168"/>
          </a:xfrm>
        </p:spPr>
        <p:txBody>
          <a:bodyPr>
            <a:normAutofit/>
          </a:bodyPr>
          <a:lstStyle/>
          <a:p>
            <a:pPr>
              <a:lnSpc>
                <a:spcPct val="90000"/>
              </a:lnSpc>
            </a:pPr>
            <a:r>
              <a:rPr lang="en-US"/>
              <a:t>Emergency Housing Vouchers </a:t>
            </a:r>
          </a:p>
        </p:txBody>
      </p:sp>
      <p:sp>
        <p:nvSpPr>
          <p:cNvPr id="3" name="Subtitle 2"/>
          <p:cNvSpPr>
            <a:spLocks noGrp="1"/>
          </p:cNvSpPr>
          <p:nvPr>
            <p:ph type="subTitle" idx="1"/>
          </p:nvPr>
        </p:nvSpPr>
        <p:spPr>
          <a:xfrm>
            <a:off x="5380563" y="4050833"/>
            <a:ext cx="3893440" cy="694349"/>
          </a:xfrm>
        </p:spPr>
        <p:txBody>
          <a:bodyPr vert="horz" lIns="91440" tIns="45720" rIns="91440" bIns="45720" rtlCol="0">
            <a:normAutofit/>
          </a:bodyPr>
          <a:lstStyle/>
          <a:p>
            <a:pPr algn="ctr"/>
            <a:r>
              <a:rPr lang="en-US">
                <a:solidFill>
                  <a:srgbClr val="27AFAF"/>
                </a:solidFill>
              </a:rPr>
              <a:t>Shaundell Diaz</a:t>
            </a:r>
            <a:r>
              <a:rPr lang="en-US">
                <a:solidFill>
                  <a:schemeClr val="tx1"/>
                </a:solidFill>
              </a:rPr>
              <a:t>, Three County CoC Coordinated Entry Specialist</a:t>
            </a:r>
            <a:r>
              <a:rPr lang="en-US"/>
              <a:t> </a:t>
            </a:r>
          </a:p>
        </p:txBody>
      </p:sp>
    </p:spTree>
    <p:extLst>
      <p:ext uri="{BB962C8B-B14F-4D97-AF65-F5344CB8AC3E}">
        <p14:creationId xmlns:p14="http://schemas.microsoft.com/office/powerpoint/2010/main" val="88316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uses in a subdivision">
            <a:extLst>
              <a:ext uri="{FF2B5EF4-FFF2-40B4-BE49-F238E27FC236}">
                <a16:creationId xmlns:a16="http://schemas.microsoft.com/office/drawing/2014/main" id="{8A536B58-0041-4DA6-2888-6A4E01B6932F}"/>
              </a:ext>
            </a:extLst>
          </p:cNvPr>
          <p:cNvPicPr>
            <a:picLocks noChangeAspect="1"/>
          </p:cNvPicPr>
          <p:nvPr/>
        </p:nvPicPr>
        <p:blipFill rotWithShape="1">
          <a:blip r:embed="rId3"/>
          <a:srcRect l="16897" r="6001" b="3"/>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495904" y="2000552"/>
            <a:ext cx="3851123" cy="1320800"/>
          </a:xfrm>
        </p:spPr>
        <p:txBody>
          <a:bodyPr>
            <a:normAutofit/>
          </a:bodyPr>
          <a:lstStyle/>
          <a:p>
            <a:r>
              <a:rPr lang="en-US"/>
              <a:t>Emergency Housing Vouchers</a:t>
            </a:r>
          </a:p>
        </p:txBody>
      </p:sp>
      <p:sp>
        <p:nvSpPr>
          <p:cNvPr id="3" name="Content Placeholder 2"/>
          <p:cNvSpPr>
            <a:spLocks noGrp="1"/>
          </p:cNvSpPr>
          <p:nvPr>
            <p:ph idx="1"/>
          </p:nvPr>
        </p:nvSpPr>
        <p:spPr>
          <a:xfrm>
            <a:off x="713621" y="3164494"/>
            <a:ext cx="5084835" cy="1231916"/>
          </a:xfrm>
        </p:spPr>
        <p:txBody>
          <a:bodyPr vert="horz" lIns="91440" tIns="45720" rIns="91440" bIns="45720" rtlCol="0" anchor="t">
            <a:normAutofit/>
          </a:bodyPr>
          <a:lstStyle/>
          <a:p>
            <a:pPr marL="0" indent="0">
              <a:lnSpc>
                <a:spcPct val="90000"/>
              </a:lnSpc>
              <a:buNone/>
            </a:pPr>
            <a:r>
              <a:rPr lang="en-US" sz="2000" b="1" u="sng">
                <a:solidFill>
                  <a:schemeClr val="accent2"/>
                </a:solidFill>
              </a:rPr>
              <a:t>Scope of EHV’s in Three County</a:t>
            </a:r>
            <a:endParaRPr lang="en-US" sz="2000" b="1">
              <a:solidFill>
                <a:schemeClr val="accent2"/>
              </a:solidFill>
            </a:endParaRPr>
          </a:p>
          <a:p>
            <a:pPr marL="800100" lvl="1">
              <a:lnSpc>
                <a:spcPct val="90000"/>
              </a:lnSpc>
              <a:buFont typeface="'Wingdings 3',Sans-Serif" panose="05000000000000000000" pitchFamily="2" charset="2"/>
              <a:buChar char=""/>
            </a:pPr>
            <a:endParaRPr lang="en-US" b="1"/>
          </a:p>
          <a:p>
            <a:pPr marL="0" indent="0">
              <a:lnSpc>
                <a:spcPct val="90000"/>
              </a:lnSpc>
              <a:buClr>
                <a:schemeClr val="accent1"/>
              </a:buClr>
              <a:buNone/>
            </a:pPr>
            <a:endParaRPr lang="en-US"/>
          </a:p>
        </p:txBody>
      </p:sp>
    </p:spTree>
    <p:extLst>
      <p:ext uri="{BB962C8B-B14F-4D97-AF65-F5344CB8AC3E}">
        <p14:creationId xmlns:p14="http://schemas.microsoft.com/office/powerpoint/2010/main" val="1674196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6933" y="609600"/>
            <a:ext cx="10197494" cy="1099457"/>
          </a:xfrm>
        </p:spPr>
        <p:txBody>
          <a:bodyPr>
            <a:normAutofit/>
          </a:bodyPr>
          <a:lstStyle/>
          <a:p>
            <a:r>
              <a:rPr lang="en-US"/>
              <a:t>Emergency Housing Vouchers</a:t>
            </a:r>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7" name="Content Placeholder 2">
            <a:extLst>
              <a:ext uri="{FF2B5EF4-FFF2-40B4-BE49-F238E27FC236}">
                <a16:creationId xmlns:a16="http://schemas.microsoft.com/office/drawing/2014/main" id="{9F958D4E-01CA-3395-7C59-05DF8E7130F1}"/>
              </a:ext>
            </a:extLst>
          </p:cNvPr>
          <p:cNvGraphicFramePr>
            <a:graphicFrameLocks noGrp="1"/>
          </p:cNvGraphicFramePr>
          <p:nvPr>
            <p:ph idx="1"/>
            <p:extLst>
              <p:ext uri="{D42A27DB-BD31-4B8C-83A1-F6EECF244321}">
                <p14:modId xmlns:p14="http://schemas.microsoft.com/office/powerpoint/2010/main" val="1609886774"/>
              </p:ext>
            </p:extLst>
          </p:nvPr>
        </p:nvGraphicFramePr>
        <p:xfrm>
          <a:off x="851504" y="412448"/>
          <a:ext cx="10767180" cy="7032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8740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8671" y="100391"/>
            <a:ext cx="3547581" cy="4093028"/>
          </a:xfrm>
        </p:spPr>
        <p:txBody>
          <a:bodyPr anchor="ctr">
            <a:normAutofit/>
          </a:bodyPr>
          <a:lstStyle/>
          <a:p>
            <a:r>
              <a:rPr lang="en-US" sz="3400"/>
              <a:t>What Continues/What Has Changed</a:t>
            </a:r>
          </a:p>
        </p:txBody>
      </p:sp>
      <p:grpSp>
        <p:nvGrpSpPr>
          <p:cNvPr id="45" name="Group 44">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46" name="Straight Connector 45">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48"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6" name="Rectangle 55">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9" name="Content Placeholder 2">
            <a:extLst>
              <a:ext uri="{FF2B5EF4-FFF2-40B4-BE49-F238E27FC236}">
                <a16:creationId xmlns:a16="http://schemas.microsoft.com/office/drawing/2014/main" id="{89389C75-3773-28AA-153C-DE3A0DFD1520}"/>
              </a:ext>
            </a:extLst>
          </p:cNvPr>
          <p:cNvGraphicFramePr>
            <a:graphicFrameLocks noGrp="1"/>
          </p:cNvGraphicFramePr>
          <p:nvPr>
            <p:ph idx="1"/>
            <p:extLst>
              <p:ext uri="{D42A27DB-BD31-4B8C-83A1-F6EECF244321}">
                <p14:modId xmlns:p14="http://schemas.microsoft.com/office/powerpoint/2010/main" val="3924039054"/>
              </p:ext>
            </p:extLst>
          </p:nvPr>
        </p:nvGraphicFramePr>
        <p:xfrm>
          <a:off x="2449125" y="-10961"/>
          <a:ext cx="9265565" cy="6564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6907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237" y="976234"/>
            <a:ext cx="5416038" cy="714703"/>
          </a:xfrm>
        </p:spPr>
        <p:txBody>
          <a:bodyPr>
            <a:normAutofit/>
          </a:bodyPr>
          <a:lstStyle/>
          <a:p>
            <a:r>
              <a:rPr lang="en-US" sz="3600"/>
              <a:t>Challenges and Successes</a:t>
            </a:r>
          </a:p>
        </p:txBody>
      </p:sp>
      <p:sp>
        <p:nvSpPr>
          <p:cNvPr id="3" name="Content Placeholder 2"/>
          <p:cNvSpPr>
            <a:spLocks noGrp="1"/>
          </p:cNvSpPr>
          <p:nvPr>
            <p:ph sz="half" idx="1"/>
          </p:nvPr>
        </p:nvSpPr>
        <p:spPr>
          <a:xfrm>
            <a:off x="771926" y="2217852"/>
            <a:ext cx="3445350" cy="3304877"/>
          </a:xfrm>
        </p:spPr>
        <p:txBody>
          <a:bodyPr vert="horz" lIns="91440" tIns="45720" rIns="91440" bIns="45720" rtlCol="0" anchor="t">
            <a:noAutofit/>
          </a:bodyPr>
          <a:lstStyle/>
          <a:p>
            <a:pPr marL="57150" indent="0" algn="ctr" fontAlgn="base">
              <a:lnSpc>
                <a:spcPct val="110000"/>
              </a:lnSpc>
              <a:buNone/>
            </a:pPr>
            <a:r>
              <a:rPr lang="en-US" sz="2400" b="1"/>
              <a:t>Challenges</a:t>
            </a:r>
          </a:p>
          <a:p>
            <a:pPr marL="800100" lvl="1" indent="-342900" fontAlgn="base">
              <a:lnSpc>
                <a:spcPct val="110000"/>
              </a:lnSpc>
            </a:pPr>
            <a:r>
              <a:rPr lang="en-US" sz="1800"/>
              <a:t>Lack of affordable housing</a:t>
            </a:r>
          </a:p>
          <a:p>
            <a:pPr marL="800100" lvl="1" indent="-342900" fontAlgn="base">
              <a:lnSpc>
                <a:spcPct val="110000"/>
              </a:lnSpc>
            </a:pPr>
            <a:r>
              <a:rPr lang="en-US" sz="1800"/>
              <a:t>Assisting participants to collect all necessary documentation</a:t>
            </a:r>
          </a:p>
        </p:txBody>
      </p:sp>
      <p:sp>
        <p:nvSpPr>
          <p:cNvPr id="4" name="Content Placeholder 3"/>
          <p:cNvSpPr>
            <a:spLocks noGrp="1"/>
          </p:cNvSpPr>
          <p:nvPr>
            <p:ph sz="half" idx="2"/>
          </p:nvPr>
        </p:nvSpPr>
        <p:spPr>
          <a:xfrm>
            <a:off x="5119850" y="2217852"/>
            <a:ext cx="4264573" cy="3138609"/>
          </a:xfrm>
        </p:spPr>
        <p:txBody>
          <a:bodyPr>
            <a:noAutofit/>
          </a:bodyPr>
          <a:lstStyle/>
          <a:p>
            <a:pPr marL="57150" indent="0" algn="ctr" fontAlgn="base">
              <a:lnSpc>
                <a:spcPct val="110000"/>
              </a:lnSpc>
              <a:buNone/>
            </a:pPr>
            <a:r>
              <a:rPr lang="en-US" sz="2400" b="1"/>
              <a:t>Successes</a:t>
            </a:r>
          </a:p>
          <a:p>
            <a:pPr marL="800100" lvl="1" indent="-342900" fontAlgn="base">
              <a:lnSpc>
                <a:spcPct val="110000"/>
              </a:lnSpc>
            </a:pPr>
            <a:r>
              <a:rPr lang="en-US" sz="1800"/>
              <a:t>Outreach</a:t>
            </a:r>
          </a:p>
          <a:p>
            <a:pPr marL="800100" lvl="1" indent="-342900" fontAlgn="base">
              <a:lnSpc>
                <a:spcPct val="110000"/>
              </a:lnSpc>
            </a:pPr>
            <a:r>
              <a:rPr lang="en-US" sz="1800"/>
              <a:t>New partnerships in the community</a:t>
            </a:r>
          </a:p>
          <a:p>
            <a:pPr marL="800100" lvl="1" indent="-342900" fontAlgn="base">
              <a:lnSpc>
                <a:spcPct val="110000"/>
              </a:lnSpc>
            </a:pPr>
            <a:r>
              <a:rPr lang="en-US" sz="1800"/>
              <a:t>Seeing the number of leased up vouchers go up</a:t>
            </a:r>
          </a:p>
          <a:p>
            <a:pPr marL="800100" lvl="1" indent="-342900" fontAlgn="base">
              <a:lnSpc>
                <a:spcPct val="110000"/>
              </a:lnSpc>
            </a:pPr>
            <a:r>
              <a:rPr lang="en-US" sz="1800"/>
              <a:t>And the Advocates</a:t>
            </a:r>
          </a:p>
        </p:txBody>
      </p:sp>
    </p:spTree>
    <p:extLst>
      <p:ext uri="{BB962C8B-B14F-4D97-AF65-F5344CB8AC3E}">
        <p14:creationId xmlns:p14="http://schemas.microsoft.com/office/powerpoint/2010/main" val="2560762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6845" y="2781324"/>
            <a:ext cx="5205651" cy="2372168"/>
          </a:xfrm>
        </p:spPr>
        <p:txBody>
          <a:bodyPr vert="horz" lIns="91440" tIns="45720" rIns="91440" bIns="45720" rtlCol="0" anchor="b">
            <a:normAutofit fontScale="90000"/>
          </a:bodyPr>
          <a:lstStyle/>
          <a:p>
            <a:pPr algn="r">
              <a:lnSpc>
                <a:spcPct val="90000"/>
              </a:lnSpc>
            </a:pPr>
            <a:r>
              <a:rPr lang="en-US" sz="5400"/>
              <a:t>Welcome </a:t>
            </a:r>
            <a:br>
              <a:rPr lang="en-US" sz="5400"/>
            </a:br>
            <a:r>
              <a:rPr lang="en-US" sz="4400">
                <a:solidFill>
                  <a:srgbClr val="27AFAF"/>
                </a:solidFill>
              </a:rPr>
              <a:t>Brad Gordon</a:t>
            </a:r>
            <a:r>
              <a:rPr lang="en-US" sz="4400">
                <a:solidFill>
                  <a:schemeClr val="tx2">
                    <a:lumMod val="60000"/>
                    <a:lumOff val="40000"/>
                  </a:schemeClr>
                </a:solidFill>
              </a:rPr>
              <a:t> </a:t>
            </a:r>
            <a:br>
              <a:rPr lang="en-US" sz="4400"/>
            </a:br>
            <a:r>
              <a:rPr lang="en-US" sz="2800">
                <a:solidFill>
                  <a:schemeClr val="tx1"/>
                </a:solidFill>
              </a:rPr>
              <a:t>Co-Chair CoC Board</a:t>
            </a:r>
            <a:br>
              <a:rPr lang="en-US" sz="2800">
                <a:solidFill>
                  <a:schemeClr val="tx1"/>
                </a:solidFill>
              </a:rPr>
            </a:br>
            <a:r>
              <a:rPr lang="en-US" sz="2800">
                <a:solidFill>
                  <a:schemeClr val="tx1"/>
                </a:solidFill>
              </a:rPr>
              <a:t>Executive Director</a:t>
            </a:r>
            <a:br>
              <a:rPr lang="en-US" sz="2800">
                <a:solidFill>
                  <a:schemeClr val="tx1"/>
                </a:solidFill>
              </a:rPr>
            </a:br>
            <a:r>
              <a:rPr lang="en-US" sz="2800">
                <a:solidFill>
                  <a:schemeClr val="tx1"/>
                </a:solidFill>
              </a:rPr>
              <a:t> Berkshire County Regional </a:t>
            </a:r>
            <a:br>
              <a:rPr lang="en-US" sz="2800">
                <a:solidFill>
                  <a:schemeClr val="tx1"/>
                </a:solidFill>
              </a:rPr>
            </a:br>
            <a:r>
              <a:rPr lang="en-US" sz="2800">
                <a:solidFill>
                  <a:schemeClr val="tx1"/>
                </a:solidFill>
              </a:rPr>
              <a:t>Housing Authority</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759" r="1332" b="1188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3079948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4">
            <a:extLst>
              <a:ext uri="{FF2B5EF4-FFF2-40B4-BE49-F238E27FC236}">
                <a16:creationId xmlns:a16="http://schemas.microsoft.com/office/drawing/2014/main" id="{A09F70B8-FE36-5B7A-7DCD-D3D1F4628EB5}"/>
              </a:ext>
            </a:extLst>
          </p:cNvPr>
          <p:cNvPicPr>
            <a:picLocks noGrp="1" noChangeAspect="1"/>
          </p:cNvPicPr>
          <p:nvPr>
            <p:ph idx="1"/>
          </p:nvPr>
        </p:nvPicPr>
        <p:blipFill rotWithShape="1">
          <a:blip r:embed="rId3"/>
          <a:srcRect l="9091" t="6277" b="2815"/>
          <a:stretch/>
        </p:blipFill>
        <p:spPr>
          <a:xfrm>
            <a:off x="31316" y="-93935"/>
            <a:ext cx="12191999" cy="6857990"/>
          </a:xfrm>
          <a:prstGeom prst="rect">
            <a:avLst/>
          </a:prstGeom>
        </p:spPr>
      </p:pic>
      <p:sp>
        <p:nvSpPr>
          <p:cNvPr id="42" name="Isosceles Triangle 20">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Parallelogram 22">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24">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26">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32">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704200" y="1678665"/>
            <a:ext cx="4569803" cy="2369131"/>
          </a:xfrm>
        </p:spPr>
        <p:txBody>
          <a:bodyPr vert="horz" lIns="91440" tIns="45720" rIns="91440" bIns="45720" rtlCol="0" anchor="b">
            <a:normAutofit/>
          </a:bodyPr>
          <a:lstStyle/>
          <a:p>
            <a:pPr algn="r">
              <a:lnSpc>
                <a:spcPct val="90000"/>
              </a:lnSpc>
            </a:pPr>
            <a:r>
              <a:rPr lang="en-US" sz="2600" cap="all"/>
              <a:t>MORE THAN HOUSING, GIVE US HOMES- Youth homelessness demonstration project and EOHHS initiative Update-</a:t>
            </a:r>
            <a:r>
              <a:rPr lang="en-US" sz="2600" b="1" cap="all"/>
              <a:t> </a:t>
            </a:r>
            <a:r>
              <a:rPr lang="en-US" sz="2000" b="1" cap="all">
                <a:solidFill>
                  <a:srgbClr val="27AFAF"/>
                </a:solidFill>
              </a:rPr>
              <a:t>Shaundell Diaz</a:t>
            </a:r>
            <a:endParaRPr lang="en-US" sz="2000" b="1">
              <a:solidFill>
                <a:srgbClr val="27AFAF"/>
              </a:solidFill>
            </a:endParaRPr>
          </a:p>
        </p:txBody>
      </p:sp>
      <p:sp>
        <p:nvSpPr>
          <p:cNvPr id="49"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58120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ext&#10;&#10;Description automatically generated">
            <a:extLst>
              <a:ext uri="{FF2B5EF4-FFF2-40B4-BE49-F238E27FC236}">
                <a16:creationId xmlns:a16="http://schemas.microsoft.com/office/drawing/2014/main" id="{3B49BB6D-15FF-3C87-017B-13846B48A8F7}"/>
              </a:ext>
            </a:extLst>
          </p:cNvPr>
          <p:cNvPicPr>
            <a:picLocks noChangeAspect="1"/>
          </p:cNvPicPr>
          <p:nvPr/>
        </p:nvPicPr>
        <p:blipFill>
          <a:blip r:embed="rId2"/>
          <a:stretch>
            <a:fillRect/>
          </a:stretch>
        </p:blipFill>
        <p:spPr>
          <a:xfrm>
            <a:off x="643467" y="1343406"/>
            <a:ext cx="10905066" cy="4171187"/>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5742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1920" y="709638"/>
            <a:ext cx="10186295" cy="1248205"/>
          </a:xfrm>
          <a:prstGeom prst="rect">
            <a:avLst/>
          </a:prstGeom>
        </p:spPr>
        <p:txBody>
          <a:bodyPr vert="horz" wrap="square" lIns="0" tIns="16933" rIns="0" bIns="0" rtlCol="0">
            <a:spAutoFit/>
          </a:bodyPr>
          <a:lstStyle/>
          <a:p>
            <a:pPr marL="16933">
              <a:spcBef>
                <a:spcPts val="133"/>
              </a:spcBef>
            </a:pPr>
            <a:r>
              <a:rPr spc="107"/>
              <a:t>Youth </a:t>
            </a:r>
            <a:r>
              <a:rPr spc="-327"/>
              <a:t>&amp; </a:t>
            </a:r>
            <a:r>
              <a:rPr spc="140"/>
              <a:t>Young </a:t>
            </a:r>
            <a:r>
              <a:rPr spc="120"/>
              <a:t>Adult </a:t>
            </a:r>
            <a:r>
              <a:rPr spc="147"/>
              <a:t>Action</a:t>
            </a:r>
            <a:r>
              <a:rPr spc="-607"/>
              <a:t> </a:t>
            </a:r>
            <a:r>
              <a:rPr spc="53"/>
              <a:t>Board</a:t>
            </a:r>
            <a:br>
              <a:rPr lang="en-US" spc="53"/>
            </a:br>
            <a:r>
              <a:rPr lang="en-US" spc="53"/>
              <a:t>			</a:t>
            </a:r>
            <a:r>
              <a:rPr lang="en-US" sz="2000" spc="53"/>
              <a:t>Rhea &amp; Olivia</a:t>
            </a:r>
            <a:endParaRPr sz="2000" spc="53"/>
          </a:p>
        </p:txBody>
      </p:sp>
      <p:sp>
        <p:nvSpPr>
          <p:cNvPr id="3" name="object 3"/>
          <p:cNvSpPr txBox="1"/>
          <p:nvPr/>
        </p:nvSpPr>
        <p:spPr>
          <a:xfrm>
            <a:off x="578958" y="2391315"/>
            <a:ext cx="10281073" cy="3865952"/>
          </a:xfrm>
          <a:prstGeom prst="rect">
            <a:avLst/>
          </a:prstGeom>
        </p:spPr>
        <p:txBody>
          <a:bodyPr vert="horz" wrap="square" lIns="0" tIns="79587" rIns="0" bIns="0" rtlCol="0">
            <a:spAutoFit/>
          </a:bodyPr>
          <a:lstStyle/>
          <a:p>
            <a:pPr marL="505447" indent="-489361" defTabSz="1219170">
              <a:spcBef>
                <a:spcPts val="627"/>
              </a:spcBef>
              <a:buFontTx/>
              <a:buChar char="●"/>
              <a:tabLst>
                <a:tab pos="505447" algn="l"/>
                <a:tab pos="506294" algn="l"/>
              </a:tabLst>
            </a:pPr>
            <a:r>
              <a:rPr sz="2400" spc="-147">
                <a:solidFill>
                  <a:srgbClr val="FFFFFF"/>
                </a:solidFill>
                <a:latin typeface="Arial"/>
                <a:cs typeface="Arial"/>
              </a:rPr>
              <a:t>YAB</a:t>
            </a:r>
            <a:r>
              <a:rPr sz="2400" spc="-80">
                <a:solidFill>
                  <a:srgbClr val="FFFFFF"/>
                </a:solidFill>
                <a:latin typeface="Arial"/>
                <a:cs typeface="Arial"/>
              </a:rPr>
              <a:t> </a:t>
            </a:r>
            <a:r>
              <a:rPr sz="2400" spc="40">
                <a:solidFill>
                  <a:srgbClr val="FFFFFF"/>
                </a:solidFill>
                <a:latin typeface="Arial"/>
                <a:cs typeface="Arial"/>
              </a:rPr>
              <a:t>is</a:t>
            </a:r>
            <a:r>
              <a:rPr sz="2400" spc="-80">
                <a:solidFill>
                  <a:srgbClr val="FFFFFF"/>
                </a:solidFill>
                <a:latin typeface="Arial"/>
                <a:cs typeface="Arial"/>
              </a:rPr>
              <a:t> </a:t>
            </a:r>
            <a:r>
              <a:rPr sz="2400" spc="-33">
                <a:solidFill>
                  <a:srgbClr val="FFFFFF"/>
                </a:solidFill>
                <a:latin typeface="Arial"/>
                <a:cs typeface="Arial"/>
              </a:rPr>
              <a:t>a</a:t>
            </a:r>
            <a:r>
              <a:rPr sz="2400" spc="-80">
                <a:solidFill>
                  <a:srgbClr val="FFFFFF"/>
                </a:solidFill>
                <a:latin typeface="Arial"/>
                <a:cs typeface="Arial"/>
              </a:rPr>
              <a:t> </a:t>
            </a:r>
            <a:r>
              <a:rPr sz="2400">
                <a:solidFill>
                  <a:srgbClr val="FFFFFF"/>
                </a:solidFill>
                <a:latin typeface="Arial"/>
                <a:cs typeface="Arial"/>
              </a:rPr>
              <a:t>group</a:t>
            </a:r>
            <a:r>
              <a:rPr sz="2400" spc="-80">
                <a:solidFill>
                  <a:srgbClr val="FFFFFF"/>
                </a:solidFill>
                <a:latin typeface="Arial"/>
                <a:cs typeface="Arial"/>
              </a:rPr>
              <a:t> </a:t>
            </a:r>
            <a:r>
              <a:rPr sz="2400" spc="93">
                <a:solidFill>
                  <a:srgbClr val="FFFFFF"/>
                </a:solidFill>
                <a:latin typeface="Arial"/>
                <a:cs typeface="Arial"/>
              </a:rPr>
              <a:t>of</a:t>
            </a:r>
            <a:r>
              <a:rPr sz="2400" spc="-73">
                <a:solidFill>
                  <a:srgbClr val="FFFFFF"/>
                </a:solidFill>
                <a:latin typeface="Arial"/>
                <a:cs typeface="Arial"/>
              </a:rPr>
              <a:t> </a:t>
            </a:r>
            <a:r>
              <a:rPr sz="2400">
                <a:solidFill>
                  <a:srgbClr val="FFFFFF"/>
                </a:solidFill>
                <a:latin typeface="Arial"/>
                <a:cs typeface="Arial"/>
              </a:rPr>
              <a:t>youth</a:t>
            </a:r>
            <a:r>
              <a:rPr sz="2400" spc="-80">
                <a:solidFill>
                  <a:srgbClr val="FFFFFF"/>
                </a:solidFill>
                <a:latin typeface="Arial"/>
                <a:cs typeface="Arial"/>
              </a:rPr>
              <a:t> </a:t>
            </a:r>
            <a:r>
              <a:rPr sz="2400" spc="-13">
                <a:solidFill>
                  <a:srgbClr val="FFFFFF"/>
                </a:solidFill>
                <a:latin typeface="Arial"/>
                <a:cs typeface="Arial"/>
              </a:rPr>
              <a:t>and</a:t>
            </a:r>
            <a:r>
              <a:rPr sz="2400" spc="-80">
                <a:solidFill>
                  <a:srgbClr val="FFFFFF"/>
                </a:solidFill>
                <a:latin typeface="Arial"/>
                <a:cs typeface="Arial"/>
              </a:rPr>
              <a:t> </a:t>
            </a:r>
            <a:r>
              <a:rPr sz="2400" spc="-20">
                <a:solidFill>
                  <a:srgbClr val="FFFFFF"/>
                </a:solidFill>
                <a:latin typeface="Arial"/>
                <a:cs typeface="Arial"/>
              </a:rPr>
              <a:t>young</a:t>
            </a:r>
            <a:r>
              <a:rPr sz="2400" spc="-80">
                <a:solidFill>
                  <a:srgbClr val="FFFFFF"/>
                </a:solidFill>
                <a:latin typeface="Arial"/>
                <a:cs typeface="Arial"/>
              </a:rPr>
              <a:t> </a:t>
            </a:r>
            <a:r>
              <a:rPr sz="2400" spc="20">
                <a:solidFill>
                  <a:srgbClr val="FFFFFF"/>
                </a:solidFill>
                <a:latin typeface="Arial"/>
                <a:cs typeface="Arial"/>
              </a:rPr>
              <a:t>adult</a:t>
            </a:r>
            <a:r>
              <a:rPr sz="2400" spc="-80">
                <a:solidFill>
                  <a:srgbClr val="FFFFFF"/>
                </a:solidFill>
                <a:latin typeface="Arial"/>
                <a:cs typeface="Arial"/>
              </a:rPr>
              <a:t> </a:t>
            </a:r>
            <a:r>
              <a:rPr sz="2400" spc="33">
                <a:solidFill>
                  <a:srgbClr val="FFFFFF"/>
                </a:solidFill>
                <a:latin typeface="Arial"/>
                <a:cs typeface="Arial"/>
              </a:rPr>
              <a:t>activists</a:t>
            </a:r>
            <a:r>
              <a:rPr sz="2400" spc="-73">
                <a:solidFill>
                  <a:srgbClr val="FFFFFF"/>
                </a:solidFill>
                <a:latin typeface="Arial"/>
                <a:cs typeface="Arial"/>
              </a:rPr>
              <a:t> </a:t>
            </a:r>
            <a:r>
              <a:rPr sz="2400" spc="27">
                <a:solidFill>
                  <a:srgbClr val="FFFFFF"/>
                </a:solidFill>
                <a:latin typeface="Arial"/>
                <a:cs typeface="Arial"/>
              </a:rPr>
              <a:t>focused</a:t>
            </a:r>
            <a:r>
              <a:rPr sz="2400" spc="-80">
                <a:solidFill>
                  <a:srgbClr val="FFFFFF"/>
                </a:solidFill>
                <a:latin typeface="Arial"/>
                <a:cs typeface="Arial"/>
              </a:rPr>
              <a:t> </a:t>
            </a:r>
            <a:r>
              <a:rPr sz="2400" spc="-33">
                <a:solidFill>
                  <a:srgbClr val="FFFFFF"/>
                </a:solidFill>
                <a:latin typeface="Arial"/>
                <a:cs typeface="Arial"/>
              </a:rPr>
              <a:t>on:</a:t>
            </a:r>
            <a:endParaRPr sz="2400">
              <a:solidFill>
                <a:prstClr val="black"/>
              </a:solidFill>
              <a:latin typeface="Arial"/>
              <a:cs typeface="Arial"/>
            </a:endParaRPr>
          </a:p>
          <a:p>
            <a:pPr marL="1115031" marR="472428" lvl="1" indent="-469042" defTabSz="1219170">
              <a:lnSpc>
                <a:spcPct val="114999"/>
              </a:lnSpc>
              <a:spcBef>
                <a:spcPts val="60"/>
              </a:spcBef>
              <a:buFontTx/>
              <a:buChar char="○"/>
              <a:tabLst>
                <a:tab pos="1115031" algn="l"/>
                <a:tab pos="1115879" algn="l"/>
              </a:tabLst>
            </a:pPr>
            <a:r>
              <a:rPr sz="2133">
                <a:solidFill>
                  <a:srgbClr val="FFFFFF"/>
                </a:solidFill>
                <a:latin typeface="Arial"/>
                <a:cs typeface="Arial"/>
              </a:rPr>
              <a:t>Fighting</a:t>
            </a:r>
            <a:r>
              <a:rPr sz="2133" spc="-73">
                <a:solidFill>
                  <a:srgbClr val="FFFFFF"/>
                </a:solidFill>
                <a:latin typeface="Arial"/>
                <a:cs typeface="Arial"/>
              </a:rPr>
              <a:t> </a:t>
            </a:r>
            <a:r>
              <a:rPr sz="2133">
                <a:solidFill>
                  <a:srgbClr val="FFFFFF"/>
                </a:solidFill>
                <a:latin typeface="Arial"/>
                <a:cs typeface="Arial"/>
              </a:rPr>
              <a:t>youth</a:t>
            </a:r>
            <a:r>
              <a:rPr sz="2133" spc="-67">
                <a:solidFill>
                  <a:srgbClr val="FFFFFF"/>
                </a:solidFill>
                <a:latin typeface="Arial"/>
                <a:cs typeface="Arial"/>
              </a:rPr>
              <a:t> </a:t>
            </a:r>
            <a:r>
              <a:rPr sz="2133" spc="-13">
                <a:solidFill>
                  <a:srgbClr val="FFFFFF"/>
                </a:solidFill>
                <a:latin typeface="Arial"/>
                <a:cs typeface="Arial"/>
              </a:rPr>
              <a:t>and</a:t>
            </a:r>
            <a:r>
              <a:rPr sz="2133" spc="-73">
                <a:solidFill>
                  <a:srgbClr val="FFFFFF"/>
                </a:solidFill>
                <a:latin typeface="Arial"/>
                <a:cs typeface="Arial"/>
              </a:rPr>
              <a:t> </a:t>
            </a:r>
            <a:r>
              <a:rPr sz="2133" spc="-20">
                <a:solidFill>
                  <a:srgbClr val="FFFFFF"/>
                </a:solidFill>
                <a:latin typeface="Arial"/>
                <a:cs typeface="Arial"/>
              </a:rPr>
              <a:t>young</a:t>
            </a:r>
            <a:r>
              <a:rPr sz="2133" spc="-67">
                <a:solidFill>
                  <a:srgbClr val="FFFFFF"/>
                </a:solidFill>
                <a:latin typeface="Arial"/>
                <a:cs typeface="Arial"/>
              </a:rPr>
              <a:t> </a:t>
            </a:r>
            <a:r>
              <a:rPr sz="2133" spc="20">
                <a:solidFill>
                  <a:srgbClr val="FFFFFF"/>
                </a:solidFill>
                <a:latin typeface="Arial"/>
                <a:cs typeface="Arial"/>
              </a:rPr>
              <a:t>adult</a:t>
            </a:r>
            <a:r>
              <a:rPr sz="2133" spc="-73">
                <a:solidFill>
                  <a:srgbClr val="FFFFFF"/>
                </a:solidFill>
                <a:latin typeface="Arial"/>
                <a:cs typeface="Arial"/>
              </a:rPr>
              <a:t> </a:t>
            </a:r>
            <a:r>
              <a:rPr sz="2133">
                <a:solidFill>
                  <a:srgbClr val="FFFFFF"/>
                </a:solidFill>
                <a:latin typeface="Arial"/>
                <a:cs typeface="Arial"/>
              </a:rPr>
              <a:t>homelessness</a:t>
            </a:r>
            <a:r>
              <a:rPr sz="2133" spc="-73">
                <a:solidFill>
                  <a:srgbClr val="FFFFFF"/>
                </a:solidFill>
                <a:latin typeface="Arial"/>
                <a:cs typeface="Arial"/>
              </a:rPr>
              <a:t> </a:t>
            </a:r>
            <a:r>
              <a:rPr sz="2133" spc="13">
                <a:solidFill>
                  <a:srgbClr val="FFFFFF"/>
                </a:solidFill>
                <a:latin typeface="Arial"/>
                <a:cs typeface="Arial"/>
              </a:rPr>
              <a:t>in</a:t>
            </a:r>
            <a:r>
              <a:rPr sz="2133" spc="-67">
                <a:solidFill>
                  <a:srgbClr val="FFFFFF"/>
                </a:solidFill>
                <a:latin typeface="Arial"/>
                <a:cs typeface="Arial"/>
              </a:rPr>
              <a:t> </a:t>
            </a:r>
            <a:r>
              <a:rPr sz="2133" spc="-27">
                <a:solidFill>
                  <a:srgbClr val="FFFFFF"/>
                </a:solidFill>
                <a:latin typeface="Arial"/>
                <a:cs typeface="Arial"/>
              </a:rPr>
              <a:t>Franklin</a:t>
            </a:r>
            <a:r>
              <a:rPr sz="2133" spc="-73">
                <a:solidFill>
                  <a:srgbClr val="FFFFFF"/>
                </a:solidFill>
                <a:latin typeface="Arial"/>
                <a:cs typeface="Arial"/>
              </a:rPr>
              <a:t> </a:t>
            </a:r>
            <a:r>
              <a:rPr sz="2133" spc="-13">
                <a:solidFill>
                  <a:srgbClr val="FFFFFF"/>
                </a:solidFill>
                <a:latin typeface="Arial"/>
                <a:cs typeface="Arial"/>
              </a:rPr>
              <a:t>and</a:t>
            </a:r>
            <a:r>
              <a:rPr sz="2133" spc="-67">
                <a:solidFill>
                  <a:srgbClr val="FFFFFF"/>
                </a:solidFill>
                <a:latin typeface="Arial"/>
                <a:cs typeface="Arial"/>
              </a:rPr>
              <a:t> </a:t>
            </a:r>
            <a:r>
              <a:rPr sz="2133">
                <a:solidFill>
                  <a:srgbClr val="FFFFFF"/>
                </a:solidFill>
                <a:latin typeface="Arial"/>
                <a:cs typeface="Arial"/>
              </a:rPr>
              <a:t>Hampshire  </a:t>
            </a:r>
            <a:r>
              <a:rPr sz="2133" spc="13">
                <a:solidFill>
                  <a:srgbClr val="FFFFFF"/>
                </a:solidFill>
                <a:latin typeface="Arial"/>
                <a:cs typeface="Arial"/>
              </a:rPr>
              <a:t>counties</a:t>
            </a:r>
            <a:endParaRPr sz="2133">
              <a:solidFill>
                <a:prstClr val="black"/>
              </a:solidFill>
              <a:latin typeface="Arial"/>
              <a:cs typeface="Arial"/>
            </a:endParaRPr>
          </a:p>
          <a:p>
            <a:pPr marL="1115031" lvl="1" indent="-469042" defTabSz="1219170">
              <a:spcBef>
                <a:spcPts val="387"/>
              </a:spcBef>
              <a:buFontTx/>
              <a:buChar char="○"/>
              <a:tabLst>
                <a:tab pos="1115031" algn="l"/>
                <a:tab pos="1115879" algn="l"/>
              </a:tabLst>
            </a:pPr>
            <a:r>
              <a:rPr sz="2133">
                <a:solidFill>
                  <a:srgbClr val="FFFFFF"/>
                </a:solidFill>
                <a:latin typeface="Arial"/>
                <a:cs typeface="Arial"/>
              </a:rPr>
              <a:t>Supporting our </a:t>
            </a:r>
            <a:r>
              <a:rPr sz="2133" spc="-20">
                <a:solidFill>
                  <a:srgbClr val="FFFFFF"/>
                </a:solidFill>
                <a:latin typeface="Arial"/>
                <a:cs typeface="Arial"/>
              </a:rPr>
              <a:t>peers </a:t>
            </a:r>
            <a:r>
              <a:rPr sz="2133" spc="-13">
                <a:solidFill>
                  <a:srgbClr val="FFFFFF"/>
                </a:solidFill>
                <a:latin typeface="Arial"/>
                <a:cs typeface="Arial"/>
              </a:rPr>
              <a:t>and </a:t>
            </a:r>
            <a:r>
              <a:rPr sz="2133" spc="7">
                <a:solidFill>
                  <a:srgbClr val="FFFFFF"/>
                </a:solidFill>
                <a:latin typeface="Arial"/>
                <a:cs typeface="Arial"/>
              </a:rPr>
              <a:t>building</a:t>
            </a:r>
            <a:r>
              <a:rPr sz="2133" spc="-320">
                <a:solidFill>
                  <a:srgbClr val="FFFFFF"/>
                </a:solidFill>
                <a:latin typeface="Arial"/>
                <a:cs typeface="Arial"/>
              </a:rPr>
              <a:t> </a:t>
            </a:r>
            <a:r>
              <a:rPr sz="2133" spc="27">
                <a:solidFill>
                  <a:srgbClr val="FFFFFF"/>
                </a:solidFill>
                <a:latin typeface="Arial"/>
                <a:cs typeface="Arial"/>
              </a:rPr>
              <a:t>community</a:t>
            </a:r>
            <a:endParaRPr sz="2133">
              <a:solidFill>
                <a:prstClr val="black"/>
              </a:solidFill>
              <a:latin typeface="Arial"/>
              <a:cs typeface="Arial"/>
            </a:endParaRPr>
          </a:p>
          <a:p>
            <a:pPr marL="1115031" lvl="1" indent="-469042" defTabSz="1219170">
              <a:spcBef>
                <a:spcPts val="380"/>
              </a:spcBef>
              <a:buFontTx/>
              <a:buChar char="○"/>
              <a:tabLst>
                <a:tab pos="1115031" algn="l"/>
                <a:tab pos="1115879" algn="l"/>
              </a:tabLst>
            </a:pPr>
            <a:r>
              <a:rPr sz="2133" spc="-7">
                <a:solidFill>
                  <a:srgbClr val="FFFFFF"/>
                </a:solidFill>
                <a:latin typeface="Arial"/>
                <a:cs typeface="Arial"/>
              </a:rPr>
              <a:t>Connecting </a:t>
            </a:r>
            <a:r>
              <a:rPr sz="2133">
                <a:solidFill>
                  <a:srgbClr val="FFFFFF"/>
                </a:solidFill>
                <a:latin typeface="Arial"/>
                <a:cs typeface="Arial"/>
              </a:rPr>
              <a:t>our </a:t>
            </a:r>
            <a:r>
              <a:rPr sz="2133" spc="-20">
                <a:solidFill>
                  <a:srgbClr val="FFFFFF"/>
                </a:solidFill>
                <a:latin typeface="Arial"/>
                <a:cs typeface="Arial"/>
              </a:rPr>
              <a:t>peers </a:t>
            </a:r>
            <a:r>
              <a:rPr sz="2133" spc="40">
                <a:solidFill>
                  <a:srgbClr val="FFFFFF"/>
                </a:solidFill>
                <a:latin typeface="Arial"/>
                <a:cs typeface="Arial"/>
              </a:rPr>
              <a:t>with </a:t>
            </a:r>
            <a:r>
              <a:rPr sz="2133" spc="20">
                <a:solidFill>
                  <a:srgbClr val="FFFFFF"/>
                </a:solidFill>
                <a:latin typeface="Arial"/>
                <a:cs typeface="Arial"/>
              </a:rPr>
              <a:t>local</a:t>
            </a:r>
            <a:r>
              <a:rPr sz="2133" spc="-380">
                <a:solidFill>
                  <a:srgbClr val="FFFFFF"/>
                </a:solidFill>
                <a:latin typeface="Arial"/>
                <a:cs typeface="Arial"/>
              </a:rPr>
              <a:t> </a:t>
            </a:r>
            <a:r>
              <a:rPr sz="2133" spc="-7">
                <a:solidFill>
                  <a:srgbClr val="FFFFFF"/>
                </a:solidFill>
                <a:latin typeface="Arial"/>
                <a:cs typeface="Arial"/>
              </a:rPr>
              <a:t>resources</a:t>
            </a:r>
            <a:endParaRPr sz="2133">
              <a:solidFill>
                <a:prstClr val="black"/>
              </a:solidFill>
              <a:latin typeface="Arial"/>
              <a:cs typeface="Arial"/>
            </a:endParaRPr>
          </a:p>
          <a:p>
            <a:pPr marL="1115031" lvl="1" indent="-469042" defTabSz="1219170">
              <a:spcBef>
                <a:spcPts val="387"/>
              </a:spcBef>
              <a:buFontTx/>
              <a:buChar char="○"/>
              <a:tabLst>
                <a:tab pos="1115031" algn="l"/>
                <a:tab pos="1115879" algn="l"/>
              </a:tabLst>
            </a:pPr>
            <a:r>
              <a:rPr sz="2133" spc="-7">
                <a:solidFill>
                  <a:srgbClr val="FFFFFF"/>
                </a:solidFill>
                <a:latin typeface="Arial"/>
                <a:cs typeface="Arial"/>
              </a:rPr>
              <a:t>Increasing </a:t>
            </a:r>
            <a:r>
              <a:rPr sz="2133" spc="-140">
                <a:solidFill>
                  <a:srgbClr val="FFFFFF"/>
                </a:solidFill>
                <a:latin typeface="Arial"/>
                <a:cs typeface="Arial"/>
              </a:rPr>
              <a:t>YYA </a:t>
            </a:r>
            <a:r>
              <a:rPr sz="2133" spc="20">
                <a:solidFill>
                  <a:srgbClr val="FFFFFF"/>
                </a:solidFill>
                <a:latin typeface="Arial"/>
                <a:cs typeface="Arial"/>
              </a:rPr>
              <a:t>opportunities </a:t>
            </a:r>
            <a:r>
              <a:rPr sz="2133" spc="53">
                <a:solidFill>
                  <a:srgbClr val="FFFFFF"/>
                </a:solidFill>
                <a:latin typeface="Arial"/>
                <a:cs typeface="Arial"/>
              </a:rPr>
              <a:t>to </a:t>
            </a:r>
            <a:r>
              <a:rPr sz="2133" spc="-33">
                <a:solidFill>
                  <a:srgbClr val="FFFFFF"/>
                </a:solidFill>
                <a:latin typeface="Arial"/>
                <a:cs typeface="Arial"/>
              </a:rPr>
              <a:t>engage </a:t>
            </a:r>
            <a:r>
              <a:rPr sz="2133" spc="13">
                <a:solidFill>
                  <a:srgbClr val="FFFFFF"/>
                </a:solidFill>
                <a:latin typeface="Arial"/>
                <a:cs typeface="Arial"/>
              </a:rPr>
              <a:t>in </a:t>
            </a:r>
            <a:r>
              <a:rPr sz="2133">
                <a:solidFill>
                  <a:srgbClr val="FFFFFF"/>
                </a:solidFill>
                <a:latin typeface="Arial"/>
                <a:cs typeface="Arial"/>
              </a:rPr>
              <a:t>legislative</a:t>
            </a:r>
            <a:r>
              <a:rPr sz="2133" spc="-400">
                <a:solidFill>
                  <a:srgbClr val="FFFFFF"/>
                </a:solidFill>
                <a:latin typeface="Arial"/>
                <a:cs typeface="Arial"/>
              </a:rPr>
              <a:t> </a:t>
            </a:r>
            <a:r>
              <a:rPr sz="2133" spc="-13">
                <a:solidFill>
                  <a:srgbClr val="FFFFFF"/>
                </a:solidFill>
                <a:latin typeface="Arial"/>
                <a:cs typeface="Arial"/>
              </a:rPr>
              <a:t>advocacy</a:t>
            </a:r>
            <a:endParaRPr sz="2133">
              <a:solidFill>
                <a:prstClr val="black"/>
              </a:solidFill>
              <a:latin typeface="Arial"/>
              <a:cs typeface="Arial"/>
            </a:endParaRPr>
          </a:p>
          <a:p>
            <a:pPr marL="1115031" marR="147315" lvl="1" indent="-469042" defTabSz="1219170">
              <a:lnSpc>
                <a:spcPct val="114999"/>
              </a:lnSpc>
              <a:buFontTx/>
              <a:buChar char="○"/>
              <a:tabLst>
                <a:tab pos="1115031" algn="l"/>
                <a:tab pos="1115879" algn="l"/>
              </a:tabLst>
            </a:pPr>
            <a:r>
              <a:rPr sz="2133" spc="13">
                <a:solidFill>
                  <a:srgbClr val="FFFFFF"/>
                </a:solidFill>
                <a:latin typeface="Arial"/>
                <a:cs typeface="Arial"/>
              </a:rPr>
              <a:t>Highlighting</a:t>
            </a:r>
            <a:r>
              <a:rPr sz="2133" spc="-73">
                <a:solidFill>
                  <a:srgbClr val="FFFFFF"/>
                </a:solidFill>
                <a:latin typeface="Arial"/>
                <a:cs typeface="Arial"/>
              </a:rPr>
              <a:t> </a:t>
            </a:r>
            <a:r>
              <a:rPr sz="2133" spc="-13">
                <a:solidFill>
                  <a:srgbClr val="FFFFFF"/>
                </a:solidFill>
                <a:latin typeface="Arial"/>
                <a:cs typeface="Arial"/>
              </a:rPr>
              <a:t>and</a:t>
            </a:r>
            <a:r>
              <a:rPr sz="2133" spc="-73">
                <a:solidFill>
                  <a:srgbClr val="FFFFFF"/>
                </a:solidFill>
                <a:latin typeface="Arial"/>
                <a:cs typeface="Arial"/>
              </a:rPr>
              <a:t> </a:t>
            </a:r>
            <a:r>
              <a:rPr sz="2133" spc="33">
                <a:solidFill>
                  <a:srgbClr val="FFFFFF"/>
                </a:solidFill>
                <a:latin typeface="Arial"/>
                <a:cs typeface="Arial"/>
              </a:rPr>
              <a:t>uplifting</a:t>
            </a:r>
            <a:r>
              <a:rPr sz="2133" spc="-67">
                <a:solidFill>
                  <a:srgbClr val="FFFFFF"/>
                </a:solidFill>
                <a:latin typeface="Arial"/>
                <a:cs typeface="Arial"/>
              </a:rPr>
              <a:t> </a:t>
            </a:r>
            <a:r>
              <a:rPr sz="2133" spc="7">
                <a:solidFill>
                  <a:srgbClr val="FFFFFF"/>
                </a:solidFill>
                <a:latin typeface="Arial"/>
                <a:cs typeface="Arial"/>
              </a:rPr>
              <a:t>the</a:t>
            </a:r>
            <a:r>
              <a:rPr sz="2133" spc="-73">
                <a:solidFill>
                  <a:srgbClr val="FFFFFF"/>
                </a:solidFill>
                <a:latin typeface="Arial"/>
                <a:cs typeface="Arial"/>
              </a:rPr>
              <a:t> </a:t>
            </a:r>
            <a:r>
              <a:rPr sz="2133">
                <a:solidFill>
                  <a:srgbClr val="FFFFFF"/>
                </a:solidFill>
                <a:latin typeface="Arial"/>
                <a:cs typeface="Arial"/>
              </a:rPr>
              <a:t>voices</a:t>
            </a:r>
            <a:r>
              <a:rPr sz="2133" spc="-67">
                <a:solidFill>
                  <a:srgbClr val="FFFFFF"/>
                </a:solidFill>
                <a:latin typeface="Arial"/>
                <a:cs typeface="Arial"/>
              </a:rPr>
              <a:t> </a:t>
            </a:r>
            <a:r>
              <a:rPr sz="2133" spc="80">
                <a:solidFill>
                  <a:srgbClr val="FFFFFF"/>
                </a:solidFill>
                <a:latin typeface="Arial"/>
                <a:cs typeface="Arial"/>
              </a:rPr>
              <a:t>of</a:t>
            </a:r>
            <a:r>
              <a:rPr sz="2133" spc="-73">
                <a:solidFill>
                  <a:srgbClr val="FFFFFF"/>
                </a:solidFill>
                <a:latin typeface="Arial"/>
                <a:cs typeface="Arial"/>
              </a:rPr>
              <a:t> </a:t>
            </a:r>
            <a:r>
              <a:rPr sz="2133" spc="7">
                <a:solidFill>
                  <a:srgbClr val="FFFFFF"/>
                </a:solidFill>
                <a:latin typeface="Arial"/>
                <a:cs typeface="Arial"/>
              </a:rPr>
              <a:t>homeless</a:t>
            </a:r>
            <a:r>
              <a:rPr sz="2133" spc="-73">
                <a:solidFill>
                  <a:srgbClr val="FFFFFF"/>
                </a:solidFill>
                <a:latin typeface="Arial"/>
                <a:cs typeface="Arial"/>
              </a:rPr>
              <a:t> </a:t>
            </a:r>
            <a:r>
              <a:rPr sz="2133">
                <a:solidFill>
                  <a:srgbClr val="FFFFFF"/>
                </a:solidFill>
                <a:latin typeface="Arial"/>
                <a:cs typeface="Arial"/>
              </a:rPr>
              <a:t>youth</a:t>
            </a:r>
            <a:r>
              <a:rPr sz="2133" spc="-67">
                <a:solidFill>
                  <a:srgbClr val="FFFFFF"/>
                </a:solidFill>
                <a:latin typeface="Arial"/>
                <a:cs typeface="Arial"/>
              </a:rPr>
              <a:t> </a:t>
            </a:r>
            <a:r>
              <a:rPr sz="2133" spc="-13">
                <a:solidFill>
                  <a:srgbClr val="FFFFFF"/>
                </a:solidFill>
                <a:latin typeface="Arial"/>
                <a:cs typeface="Arial"/>
              </a:rPr>
              <a:t>and</a:t>
            </a:r>
            <a:r>
              <a:rPr sz="2133" spc="-73">
                <a:solidFill>
                  <a:srgbClr val="FFFFFF"/>
                </a:solidFill>
                <a:latin typeface="Arial"/>
                <a:cs typeface="Arial"/>
              </a:rPr>
              <a:t> </a:t>
            </a:r>
            <a:r>
              <a:rPr sz="2133" spc="-20">
                <a:solidFill>
                  <a:srgbClr val="FFFFFF"/>
                </a:solidFill>
                <a:latin typeface="Arial"/>
                <a:cs typeface="Arial"/>
              </a:rPr>
              <a:t>young</a:t>
            </a:r>
            <a:r>
              <a:rPr sz="2133" spc="-67">
                <a:solidFill>
                  <a:srgbClr val="FFFFFF"/>
                </a:solidFill>
                <a:latin typeface="Arial"/>
                <a:cs typeface="Arial"/>
              </a:rPr>
              <a:t> </a:t>
            </a:r>
            <a:r>
              <a:rPr sz="2133" spc="20">
                <a:solidFill>
                  <a:srgbClr val="FFFFFF"/>
                </a:solidFill>
                <a:latin typeface="Arial"/>
                <a:cs typeface="Arial"/>
              </a:rPr>
              <a:t>adults</a:t>
            </a:r>
            <a:r>
              <a:rPr sz="2133" spc="-73">
                <a:solidFill>
                  <a:srgbClr val="FFFFFF"/>
                </a:solidFill>
                <a:latin typeface="Arial"/>
                <a:cs typeface="Arial"/>
              </a:rPr>
              <a:t> </a:t>
            </a:r>
            <a:r>
              <a:rPr sz="2133" spc="53">
                <a:solidFill>
                  <a:srgbClr val="FFFFFF"/>
                </a:solidFill>
                <a:latin typeface="Arial"/>
                <a:cs typeface="Arial"/>
              </a:rPr>
              <a:t>to  </a:t>
            </a:r>
            <a:r>
              <a:rPr sz="2133" spc="33">
                <a:solidFill>
                  <a:srgbClr val="FFFFFF"/>
                </a:solidFill>
                <a:latin typeface="Arial"/>
                <a:cs typeface="Arial"/>
              </a:rPr>
              <a:t>facilitate</a:t>
            </a:r>
            <a:r>
              <a:rPr sz="2133" spc="-73">
                <a:solidFill>
                  <a:srgbClr val="FFFFFF"/>
                </a:solidFill>
                <a:latin typeface="Arial"/>
                <a:cs typeface="Arial"/>
              </a:rPr>
              <a:t> </a:t>
            </a:r>
            <a:r>
              <a:rPr sz="2133" spc="-20">
                <a:solidFill>
                  <a:srgbClr val="FFFFFF"/>
                </a:solidFill>
                <a:latin typeface="Arial"/>
                <a:cs typeface="Arial"/>
              </a:rPr>
              <a:t>change</a:t>
            </a:r>
            <a:endParaRPr sz="2133">
              <a:solidFill>
                <a:prstClr val="black"/>
              </a:solidFill>
              <a:latin typeface="Arial"/>
              <a:cs typeface="Arial"/>
            </a:endParaRPr>
          </a:p>
          <a:p>
            <a:pPr marL="1115031" marR="6773" lvl="1" indent="-469042" defTabSz="1219170">
              <a:lnSpc>
                <a:spcPct val="114999"/>
              </a:lnSpc>
              <a:buFontTx/>
              <a:buChar char="○"/>
              <a:tabLst>
                <a:tab pos="1115031" algn="l"/>
                <a:tab pos="1115879" algn="l"/>
              </a:tabLst>
            </a:pPr>
            <a:r>
              <a:rPr sz="2133" spc="-20">
                <a:solidFill>
                  <a:srgbClr val="FFFFFF"/>
                </a:solidFill>
                <a:latin typeface="Arial"/>
                <a:cs typeface="Arial"/>
              </a:rPr>
              <a:t>Challenging</a:t>
            </a:r>
            <a:r>
              <a:rPr sz="2133" spc="-67">
                <a:solidFill>
                  <a:srgbClr val="FFFFFF"/>
                </a:solidFill>
                <a:latin typeface="Arial"/>
                <a:cs typeface="Arial"/>
              </a:rPr>
              <a:t> </a:t>
            </a:r>
            <a:r>
              <a:rPr sz="2133" spc="7">
                <a:solidFill>
                  <a:srgbClr val="FFFFFF"/>
                </a:solidFill>
                <a:latin typeface="Arial"/>
                <a:cs typeface="Arial"/>
              </a:rPr>
              <a:t>adultism,</a:t>
            </a:r>
            <a:r>
              <a:rPr sz="2133" spc="-60">
                <a:solidFill>
                  <a:srgbClr val="FFFFFF"/>
                </a:solidFill>
                <a:latin typeface="Arial"/>
                <a:cs typeface="Arial"/>
              </a:rPr>
              <a:t> </a:t>
            </a:r>
            <a:r>
              <a:rPr sz="2133" spc="13">
                <a:solidFill>
                  <a:srgbClr val="FFFFFF"/>
                </a:solidFill>
                <a:latin typeface="Arial"/>
                <a:cs typeface="Arial"/>
              </a:rPr>
              <a:t>or</a:t>
            </a:r>
            <a:r>
              <a:rPr sz="2133" spc="-67">
                <a:solidFill>
                  <a:srgbClr val="FFFFFF"/>
                </a:solidFill>
                <a:latin typeface="Arial"/>
                <a:cs typeface="Arial"/>
              </a:rPr>
              <a:t> </a:t>
            </a:r>
            <a:r>
              <a:rPr sz="2133" spc="-7">
                <a:solidFill>
                  <a:srgbClr val="FFFFFF"/>
                </a:solidFill>
                <a:latin typeface="Arial"/>
                <a:cs typeface="Arial"/>
              </a:rPr>
              <a:t>prejudice</a:t>
            </a:r>
            <a:r>
              <a:rPr sz="2133" spc="-60">
                <a:solidFill>
                  <a:srgbClr val="FFFFFF"/>
                </a:solidFill>
                <a:latin typeface="Arial"/>
                <a:cs typeface="Arial"/>
              </a:rPr>
              <a:t> </a:t>
            </a:r>
            <a:r>
              <a:rPr sz="2133" spc="7">
                <a:solidFill>
                  <a:srgbClr val="FFFFFF"/>
                </a:solidFill>
                <a:latin typeface="Arial"/>
                <a:cs typeface="Arial"/>
              </a:rPr>
              <a:t>against</a:t>
            </a:r>
            <a:r>
              <a:rPr sz="2133" spc="-60">
                <a:solidFill>
                  <a:srgbClr val="FFFFFF"/>
                </a:solidFill>
                <a:latin typeface="Arial"/>
                <a:cs typeface="Arial"/>
              </a:rPr>
              <a:t> </a:t>
            </a:r>
            <a:r>
              <a:rPr sz="2133">
                <a:solidFill>
                  <a:srgbClr val="FFFFFF"/>
                </a:solidFill>
                <a:latin typeface="Arial"/>
                <a:cs typeface="Arial"/>
              </a:rPr>
              <a:t>youth</a:t>
            </a:r>
            <a:r>
              <a:rPr sz="2133" spc="-67">
                <a:solidFill>
                  <a:srgbClr val="FFFFFF"/>
                </a:solidFill>
                <a:latin typeface="Arial"/>
                <a:cs typeface="Arial"/>
              </a:rPr>
              <a:t> </a:t>
            </a:r>
            <a:r>
              <a:rPr sz="2133" spc="-13">
                <a:solidFill>
                  <a:srgbClr val="FFFFFF"/>
                </a:solidFill>
                <a:latin typeface="Arial"/>
                <a:cs typeface="Arial"/>
              </a:rPr>
              <a:t>and</a:t>
            </a:r>
            <a:r>
              <a:rPr sz="2133" spc="-60">
                <a:solidFill>
                  <a:srgbClr val="FFFFFF"/>
                </a:solidFill>
                <a:latin typeface="Arial"/>
                <a:cs typeface="Arial"/>
              </a:rPr>
              <a:t> </a:t>
            </a:r>
            <a:r>
              <a:rPr sz="2133" spc="-20">
                <a:solidFill>
                  <a:srgbClr val="FFFFFF"/>
                </a:solidFill>
                <a:latin typeface="Arial"/>
                <a:cs typeface="Arial"/>
              </a:rPr>
              <a:t>young</a:t>
            </a:r>
            <a:r>
              <a:rPr sz="2133" spc="-67">
                <a:solidFill>
                  <a:srgbClr val="FFFFFF"/>
                </a:solidFill>
                <a:latin typeface="Arial"/>
                <a:cs typeface="Arial"/>
              </a:rPr>
              <a:t> </a:t>
            </a:r>
            <a:r>
              <a:rPr sz="2133" spc="-13">
                <a:solidFill>
                  <a:srgbClr val="FFFFFF"/>
                </a:solidFill>
                <a:latin typeface="Arial"/>
                <a:cs typeface="Arial"/>
              </a:rPr>
              <a:t>adults,</a:t>
            </a:r>
            <a:r>
              <a:rPr sz="2133" spc="-60">
                <a:solidFill>
                  <a:srgbClr val="FFFFFF"/>
                </a:solidFill>
                <a:latin typeface="Arial"/>
                <a:cs typeface="Arial"/>
              </a:rPr>
              <a:t> </a:t>
            </a:r>
            <a:r>
              <a:rPr sz="2133" spc="33">
                <a:solidFill>
                  <a:srgbClr val="FFFFFF"/>
                </a:solidFill>
                <a:latin typeface="Arial"/>
                <a:cs typeface="Arial"/>
              </a:rPr>
              <a:t>within</a:t>
            </a:r>
            <a:r>
              <a:rPr sz="2133" spc="-60">
                <a:solidFill>
                  <a:srgbClr val="FFFFFF"/>
                </a:solidFill>
                <a:latin typeface="Arial"/>
                <a:cs typeface="Arial"/>
              </a:rPr>
              <a:t> </a:t>
            </a:r>
            <a:r>
              <a:rPr sz="2133">
                <a:solidFill>
                  <a:srgbClr val="FFFFFF"/>
                </a:solidFill>
                <a:latin typeface="Arial"/>
                <a:cs typeface="Arial"/>
              </a:rPr>
              <a:t>the  </a:t>
            </a:r>
            <a:r>
              <a:rPr sz="2133" spc="-7">
                <a:solidFill>
                  <a:srgbClr val="FFFFFF"/>
                </a:solidFill>
                <a:latin typeface="Arial"/>
                <a:cs typeface="Arial"/>
              </a:rPr>
              <a:t>resources</a:t>
            </a:r>
            <a:r>
              <a:rPr sz="2133" spc="-80">
                <a:solidFill>
                  <a:srgbClr val="FFFFFF"/>
                </a:solidFill>
                <a:latin typeface="Arial"/>
                <a:cs typeface="Arial"/>
              </a:rPr>
              <a:t> </a:t>
            </a:r>
            <a:r>
              <a:rPr sz="2133" spc="-13">
                <a:solidFill>
                  <a:srgbClr val="FFFFFF"/>
                </a:solidFill>
                <a:latin typeface="Arial"/>
                <a:cs typeface="Arial"/>
              </a:rPr>
              <a:t>and</a:t>
            </a:r>
            <a:r>
              <a:rPr sz="2133" spc="-73">
                <a:solidFill>
                  <a:srgbClr val="FFFFFF"/>
                </a:solidFill>
                <a:latin typeface="Arial"/>
                <a:cs typeface="Arial"/>
              </a:rPr>
              <a:t> </a:t>
            </a:r>
            <a:r>
              <a:rPr sz="2133" spc="20">
                <a:solidFill>
                  <a:srgbClr val="FFFFFF"/>
                </a:solidFill>
                <a:latin typeface="Arial"/>
                <a:cs typeface="Arial"/>
              </a:rPr>
              <a:t>systems</a:t>
            </a:r>
            <a:r>
              <a:rPr sz="2133" spc="-73">
                <a:solidFill>
                  <a:srgbClr val="FFFFFF"/>
                </a:solidFill>
                <a:latin typeface="Arial"/>
                <a:cs typeface="Arial"/>
              </a:rPr>
              <a:t> </a:t>
            </a:r>
            <a:r>
              <a:rPr sz="2133" spc="33">
                <a:solidFill>
                  <a:srgbClr val="FFFFFF"/>
                </a:solidFill>
                <a:latin typeface="Arial"/>
                <a:cs typeface="Arial"/>
              </a:rPr>
              <a:t>that</a:t>
            </a:r>
            <a:r>
              <a:rPr sz="2133" spc="-73">
                <a:solidFill>
                  <a:srgbClr val="FFFFFF"/>
                </a:solidFill>
                <a:latin typeface="Arial"/>
                <a:cs typeface="Arial"/>
              </a:rPr>
              <a:t> </a:t>
            </a:r>
            <a:r>
              <a:rPr sz="2133" spc="27">
                <a:solidFill>
                  <a:srgbClr val="FFFFFF"/>
                </a:solidFill>
                <a:latin typeface="Arial"/>
                <a:cs typeface="Arial"/>
              </a:rPr>
              <a:t>support</a:t>
            </a:r>
            <a:r>
              <a:rPr sz="2133" spc="-73">
                <a:solidFill>
                  <a:srgbClr val="FFFFFF"/>
                </a:solidFill>
                <a:latin typeface="Arial"/>
                <a:cs typeface="Arial"/>
              </a:rPr>
              <a:t> </a:t>
            </a:r>
            <a:r>
              <a:rPr sz="2133">
                <a:solidFill>
                  <a:srgbClr val="FFFFFF"/>
                </a:solidFill>
                <a:latin typeface="Arial"/>
                <a:cs typeface="Arial"/>
              </a:rPr>
              <a:t>youth</a:t>
            </a:r>
            <a:r>
              <a:rPr sz="2133" spc="-73">
                <a:solidFill>
                  <a:srgbClr val="FFFFFF"/>
                </a:solidFill>
                <a:latin typeface="Arial"/>
                <a:cs typeface="Arial"/>
              </a:rPr>
              <a:t> </a:t>
            </a:r>
            <a:r>
              <a:rPr sz="2133" spc="-13">
                <a:solidFill>
                  <a:srgbClr val="FFFFFF"/>
                </a:solidFill>
                <a:latin typeface="Arial"/>
                <a:cs typeface="Arial"/>
              </a:rPr>
              <a:t>and</a:t>
            </a:r>
            <a:r>
              <a:rPr sz="2133" spc="-73">
                <a:solidFill>
                  <a:srgbClr val="FFFFFF"/>
                </a:solidFill>
                <a:latin typeface="Arial"/>
                <a:cs typeface="Arial"/>
              </a:rPr>
              <a:t> </a:t>
            </a:r>
            <a:r>
              <a:rPr sz="2133" spc="-20">
                <a:solidFill>
                  <a:srgbClr val="FFFFFF"/>
                </a:solidFill>
                <a:latin typeface="Arial"/>
                <a:cs typeface="Arial"/>
              </a:rPr>
              <a:t>young</a:t>
            </a:r>
            <a:r>
              <a:rPr sz="2133" spc="-73">
                <a:solidFill>
                  <a:srgbClr val="FFFFFF"/>
                </a:solidFill>
                <a:latin typeface="Arial"/>
                <a:cs typeface="Arial"/>
              </a:rPr>
              <a:t> </a:t>
            </a:r>
            <a:r>
              <a:rPr sz="2133" spc="20">
                <a:solidFill>
                  <a:srgbClr val="FFFFFF"/>
                </a:solidFill>
                <a:latin typeface="Arial"/>
                <a:cs typeface="Arial"/>
              </a:rPr>
              <a:t>adults</a:t>
            </a:r>
            <a:endParaRPr sz="2133">
              <a:solidFill>
                <a:prstClr val="black"/>
              </a:solidFill>
              <a:latin typeface="Arial"/>
              <a:cs typeface="Arial"/>
            </a:endParaRPr>
          </a:p>
        </p:txBody>
      </p:sp>
    </p:spTree>
    <p:extLst>
      <p:ext uri="{BB962C8B-B14F-4D97-AF65-F5344CB8AC3E}">
        <p14:creationId xmlns:p14="http://schemas.microsoft.com/office/powerpoint/2010/main" val="71390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4567" y="764346"/>
            <a:ext cx="2329180" cy="632651"/>
          </a:xfrm>
          <a:prstGeom prst="rect">
            <a:avLst/>
          </a:prstGeom>
        </p:spPr>
        <p:txBody>
          <a:bodyPr vert="horz" wrap="square" lIns="0" tIns="16933" rIns="0" bIns="0" rtlCol="0">
            <a:spAutoFit/>
          </a:bodyPr>
          <a:lstStyle/>
          <a:p>
            <a:pPr marL="16933">
              <a:spcBef>
                <a:spcPts val="133"/>
              </a:spcBef>
            </a:pPr>
            <a:r>
              <a:rPr spc="-67"/>
              <a:t>Our</a:t>
            </a:r>
            <a:r>
              <a:rPr spc="-87"/>
              <a:t> </a:t>
            </a:r>
            <a:r>
              <a:rPr spc="127"/>
              <a:t>Work</a:t>
            </a:r>
          </a:p>
        </p:txBody>
      </p:sp>
      <p:sp>
        <p:nvSpPr>
          <p:cNvPr id="3" name="object 3"/>
          <p:cNvSpPr txBox="1"/>
          <p:nvPr/>
        </p:nvSpPr>
        <p:spPr>
          <a:xfrm>
            <a:off x="735265" y="2016744"/>
            <a:ext cx="10534227" cy="3410848"/>
          </a:xfrm>
          <a:prstGeom prst="rect">
            <a:avLst/>
          </a:prstGeom>
        </p:spPr>
        <p:txBody>
          <a:bodyPr vert="horz" wrap="square" lIns="0" tIns="16933" rIns="0" bIns="0" rtlCol="0">
            <a:spAutoFit/>
          </a:bodyPr>
          <a:lstStyle/>
          <a:p>
            <a:pPr marL="505447" marR="6773" indent="-489361" defTabSz="1219170">
              <a:lnSpc>
                <a:spcPct val="114999"/>
              </a:lnSpc>
              <a:spcBef>
                <a:spcPts val="133"/>
              </a:spcBef>
              <a:buFontTx/>
              <a:buChar char="●"/>
              <a:tabLst>
                <a:tab pos="505447" algn="l"/>
                <a:tab pos="506294" algn="l"/>
              </a:tabLst>
            </a:pPr>
            <a:r>
              <a:rPr sz="2400" spc="-20">
                <a:solidFill>
                  <a:srgbClr val="FFFFFF"/>
                </a:solidFill>
                <a:latin typeface="Arial"/>
                <a:cs typeface="Arial"/>
              </a:rPr>
              <a:t>Creating</a:t>
            </a:r>
            <a:r>
              <a:rPr sz="2400" spc="-80">
                <a:solidFill>
                  <a:srgbClr val="FFFFFF"/>
                </a:solidFill>
                <a:latin typeface="Arial"/>
                <a:cs typeface="Arial"/>
              </a:rPr>
              <a:t> </a:t>
            </a:r>
            <a:r>
              <a:rPr sz="2400" spc="-7">
                <a:solidFill>
                  <a:srgbClr val="FFFFFF"/>
                </a:solidFill>
                <a:latin typeface="Arial"/>
                <a:cs typeface="Arial"/>
              </a:rPr>
              <a:t>personalized</a:t>
            </a:r>
            <a:r>
              <a:rPr sz="2400" spc="-73">
                <a:solidFill>
                  <a:srgbClr val="FFFFFF"/>
                </a:solidFill>
                <a:latin typeface="Arial"/>
                <a:cs typeface="Arial"/>
              </a:rPr>
              <a:t> </a:t>
            </a:r>
            <a:r>
              <a:rPr sz="2400" spc="-20">
                <a:solidFill>
                  <a:srgbClr val="FFFFFF"/>
                </a:solidFill>
                <a:latin typeface="Arial"/>
                <a:cs typeface="Arial"/>
              </a:rPr>
              <a:t>care</a:t>
            </a:r>
            <a:r>
              <a:rPr sz="2400" spc="-73">
                <a:solidFill>
                  <a:srgbClr val="FFFFFF"/>
                </a:solidFill>
                <a:latin typeface="Arial"/>
                <a:cs typeface="Arial"/>
              </a:rPr>
              <a:t> </a:t>
            </a:r>
            <a:r>
              <a:rPr sz="2400" spc="-7">
                <a:solidFill>
                  <a:srgbClr val="FFFFFF"/>
                </a:solidFill>
                <a:latin typeface="Arial"/>
                <a:cs typeface="Arial"/>
              </a:rPr>
              <a:t>packages</a:t>
            </a:r>
            <a:r>
              <a:rPr sz="2400" spc="-73">
                <a:solidFill>
                  <a:srgbClr val="FFFFFF"/>
                </a:solidFill>
                <a:latin typeface="Arial"/>
                <a:cs typeface="Arial"/>
              </a:rPr>
              <a:t> </a:t>
            </a:r>
            <a:r>
              <a:rPr sz="2400" spc="67">
                <a:solidFill>
                  <a:srgbClr val="FFFFFF"/>
                </a:solidFill>
                <a:latin typeface="Arial"/>
                <a:cs typeface="Arial"/>
              </a:rPr>
              <a:t>for</a:t>
            </a:r>
            <a:r>
              <a:rPr sz="2400" spc="-73">
                <a:solidFill>
                  <a:srgbClr val="FFFFFF"/>
                </a:solidFill>
                <a:latin typeface="Arial"/>
                <a:cs typeface="Arial"/>
              </a:rPr>
              <a:t> </a:t>
            </a:r>
            <a:r>
              <a:rPr sz="2400">
                <a:solidFill>
                  <a:srgbClr val="FFFFFF"/>
                </a:solidFill>
                <a:latin typeface="Arial"/>
                <a:cs typeface="Arial"/>
              </a:rPr>
              <a:t>youth</a:t>
            </a:r>
            <a:r>
              <a:rPr sz="2400" spc="-80">
                <a:solidFill>
                  <a:srgbClr val="FFFFFF"/>
                </a:solidFill>
                <a:latin typeface="Arial"/>
                <a:cs typeface="Arial"/>
              </a:rPr>
              <a:t> </a:t>
            </a:r>
            <a:r>
              <a:rPr sz="2400" spc="-13">
                <a:solidFill>
                  <a:srgbClr val="FFFFFF"/>
                </a:solidFill>
                <a:latin typeface="Arial"/>
                <a:cs typeface="Arial"/>
              </a:rPr>
              <a:t>and</a:t>
            </a:r>
            <a:r>
              <a:rPr sz="2400" spc="-73">
                <a:solidFill>
                  <a:srgbClr val="FFFFFF"/>
                </a:solidFill>
                <a:latin typeface="Arial"/>
                <a:cs typeface="Arial"/>
              </a:rPr>
              <a:t> </a:t>
            </a:r>
            <a:r>
              <a:rPr sz="2400" spc="-20">
                <a:solidFill>
                  <a:srgbClr val="FFFFFF"/>
                </a:solidFill>
                <a:latin typeface="Arial"/>
                <a:cs typeface="Arial"/>
              </a:rPr>
              <a:t>young</a:t>
            </a:r>
            <a:r>
              <a:rPr sz="2400" spc="-73">
                <a:solidFill>
                  <a:srgbClr val="FFFFFF"/>
                </a:solidFill>
                <a:latin typeface="Arial"/>
                <a:cs typeface="Arial"/>
              </a:rPr>
              <a:t> </a:t>
            </a:r>
            <a:r>
              <a:rPr sz="2400" spc="20">
                <a:solidFill>
                  <a:srgbClr val="FFFFFF"/>
                </a:solidFill>
                <a:latin typeface="Arial"/>
                <a:cs typeface="Arial"/>
              </a:rPr>
              <a:t>adults</a:t>
            </a:r>
            <a:r>
              <a:rPr sz="2400" spc="-73">
                <a:solidFill>
                  <a:srgbClr val="FFFFFF"/>
                </a:solidFill>
                <a:latin typeface="Arial"/>
                <a:cs typeface="Arial"/>
              </a:rPr>
              <a:t> </a:t>
            </a:r>
            <a:r>
              <a:rPr sz="2400" spc="20">
                <a:solidFill>
                  <a:srgbClr val="FFFFFF"/>
                </a:solidFill>
                <a:latin typeface="Arial"/>
                <a:cs typeface="Arial"/>
              </a:rPr>
              <a:t>who</a:t>
            </a:r>
            <a:r>
              <a:rPr sz="2400" spc="-73">
                <a:solidFill>
                  <a:srgbClr val="FFFFFF"/>
                </a:solidFill>
                <a:latin typeface="Arial"/>
                <a:cs typeface="Arial"/>
              </a:rPr>
              <a:t> </a:t>
            </a:r>
            <a:r>
              <a:rPr sz="2400" spc="-53">
                <a:solidFill>
                  <a:srgbClr val="FFFFFF"/>
                </a:solidFill>
                <a:latin typeface="Arial"/>
                <a:cs typeface="Arial"/>
              </a:rPr>
              <a:t>have  </a:t>
            </a:r>
            <a:r>
              <a:rPr sz="2400" spc="-7">
                <a:solidFill>
                  <a:srgbClr val="FFFFFF"/>
                </a:solidFill>
                <a:latin typeface="Arial"/>
                <a:cs typeface="Arial"/>
              </a:rPr>
              <a:t>recently </a:t>
            </a:r>
            <a:r>
              <a:rPr sz="2400" spc="-27">
                <a:solidFill>
                  <a:srgbClr val="FFFFFF"/>
                </a:solidFill>
                <a:latin typeface="Arial"/>
                <a:cs typeface="Arial"/>
              </a:rPr>
              <a:t>aged </a:t>
            </a:r>
            <a:r>
              <a:rPr sz="2400" spc="40">
                <a:solidFill>
                  <a:srgbClr val="FFFFFF"/>
                </a:solidFill>
                <a:latin typeface="Arial"/>
                <a:cs typeface="Arial"/>
              </a:rPr>
              <a:t>out </a:t>
            </a:r>
            <a:r>
              <a:rPr sz="2400" spc="93">
                <a:solidFill>
                  <a:srgbClr val="FFFFFF"/>
                </a:solidFill>
                <a:latin typeface="Arial"/>
                <a:cs typeface="Arial"/>
              </a:rPr>
              <a:t>of </a:t>
            </a:r>
            <a:r>
              <a:rPr sz="2400" spc="7">
                <a:solidFill>
                  <a:srgbClr val="FFFFFF"/>
                </a:solidFill>
                <a:latin typeface="Arial"/>
                <a:cs typeface="Arial"/>
              </a:rPr>
              <a:t>the </a:t>
            </a:r>
            <a:r>
              <a:rPr sz="2400" spc="40">
                <a:solidFill>
                  <a:srgbClr val="FFFFFF"/>
                </a:solidFill>
                <a:latin typeface="Arial"/>
                <a:cs typeface="Arial"/>
              </a:rPr>
              <a:t>foster </a:t>
            </a:r>
            <a:r>
              <a:rPr sz="2400" spc="-20">
                <a:solidFill>
                  <a:srgbClr val="FFFFFF"/>
                </a:solidFill>
                <a:latin typeface="Arial"/>
                <a:cs typeface="Arial"/>
              </a:rPr>
              <a:t>care </a:t>
            </a:r>
            <a:r>
              <a:rPr sz="2400" spc="-13">
                <a:solidFill>
                  <a:srgbClr val="FFFFFF"/>
                </a:solidFill>
                <a:latin typeface="Arial"/>
                <a:cs typeface="Arial"/>
              </a:rPr>
              <a:t>system, </a:t>
            </a:r>
            <a:r>
              <a:rPr sz="2400" spc="20">
                <a:solidFill>
                  <a:srgbClr val="FFFFFF"/>
                </a:solidFill>
                <a:latin typeface="Arial"/>
                <a:cs typeface="Arial"/>
              </a:rPr>
              <a:t>who </a:t>
            </a:r>
            <a:r>
              <a:rPr sz="2400" spc="-40">
                <a:solidFill>
                  <a:srgbClr val="FFFFFF"/>
                </a:solidFill>
                <a:latin typeface="Arial"/>
                <a:cs typeface="Arial"/>
              </a:rPr>
              <a:t>are </a:t>
            </a:r>
            <a:r>
              <a:rPr sz="2400" spc="7">
                <a:solidFill>
                  <a:srgbClr val="FFFFFF"/>
                </a:solidFill>
                <a:latin typeface="Arial"/>
                <a:cs typeface="Arial"/>
              </a:rPr>
              <a:t>more </a:t>
            </a:r>
            <a:r>
              <a:rPr sz="2400" spc="40">
                <a:solidFill>
                  <a:srgbClr val="FFFFFF"/>
                </a:solidFill>
                <a:latin typeface="Arial"/>
                <a:cs typeface="Arial"/>
              </a:rPr>
              <a:t>at </a:t>
            </a:r>
            <a:r>
              <a:rPr sz="2400" spc="20">
                <a:solidFill>
                  <a:srgbClr val="FFFFFF"/>
                </a:solidFill>
                <a:latin typeface="Arial"/>
                <a:cs typeface="Arial"/>
              </a:rPr>
              <a:t>risk </a:t>
            </a:r>
            <a:r>
              <a:rPr sz="2400" spc="60">
                <a:solidFill>
                  <a:srgbClr val="FFFFFF"/>
                </a:solidFill>
                <a:latin typeface="Arial"/>
                <a:cs typeface="Arial"/>
              </a:rPr>
              <a:t>for  </a:t>
            </a:r>
            <a:r>
              <a:rPr sz="2400">
                <a:solidFill>
                  <a:srgbClr val="FFFFFF"/>
                </a:solidFill>
                <a:latin typeface="Arial"/>
                <a:cs typeface="Arial"/>
              </a:rPr>
              <a:t>homelessness</a:t>
            </a:r>
            <a:endParaRPr sz="2400">
              <a:solidFill>
                <a:prstClr val="black"/>
              </a:solidFill>
              <a:latin typeface="Arial"/>
              <a:cs typeface="Arial"/>
            </a:endParaRPr>
          </a:p>
          <a:p>
            <a:pPr marL="505447" marR="607891" indent="-489361" defTabSz="1219170">
              <a:lnSpc>
                <a:spcPct val="114999"/>
              </a:lnSpc>
              <a:buFontTx/>
              <a:buChar char="●"/>
              <a:tabLst>
                <a:tab pos="505447" algn="l"/>
                <a:tab pos="506294" algn="l"/>
              </a:tabLst>
            </a:pPr>
            <a:r>
              <a:rPr sz="2400" spc="-7">
                <a:solidFill>
                  <a:srgbClr val="FFFFFF"/>
                </a:solidFill>
                <a:latin typeface="Arial"/>
                <a:cs typeface="Arial"/>
              </a:rPr>
              <a:t>Connecting </a:t>
            </a:r>
            <a:r>
              <a:rPr sz="2400" spc="47">
                <a:solidFill>
                  <a:srgbClr val="FFFFFF"/>
                </a:solidFill>
                <a:latin typeface="Arial"/>
                <a:cs typeface="Arial"/>
              </a:rPr>
              <a:t>with </a:t>
            </a:r>
            <a:r>
              <a:rPr sz="2400" spc="20">
                <a:solidFill>
                  <a:srgbClr val="FFFFFF"/>
                </a:solidFill>
                <a:latin typeface="Arial"/>
                <a:cs typeface="Arial"/>
              </a:rPr>
              <a:t>local </a:t>
            </a:r>
            <a:r>
              <a:rPr sz="2400" spc="-13">
                <a:solidFill>
                  <a:srgbClr val="FFFFFF"/>
                </a:solidFill>
                <a:latin typeface="Arial"/>
                <a:cs typeface="Arial"/>
              </a:rPr>
              <a:t>resource </a:t>
            </a:r>
            <a:r>
              <a:rPr sz="2400" spc="-7">
                <a:solidFill>
                  <a:srgbClr val="FFFFFF"/>
                </a:solidFill>
                <a:latin typeface="Arial"/>
                <a:cs typeface="Arial"/>
              </a:rPr>
              <a:t>providers </a:t>
            </a:r>
            <a:r>
              <a:rPr sz="2400" spc="60">
                <a:solidFill>
                  <a:srgbClr val="FFFFFF"/>
                </a:solidFill>
                <a:latin typeface="Arial"/>
                <a:cs typeface="Arial"/>
              </a:rPr>
              <a:t>to </a:t>
            </a:r>
            <a:r>
              <a:rPr sz="2400" spc="-7">
                <a:solidFill>
                  <a:srgbClr val="FFFFFF"/>
                </a:solidFill>
                <a:latin typeface="Arial"/>
                <a:cs typeface="Arial"/>
              </a:rPr>
              <a:t>create </a:t>
            </a:r>
            <a:r>
              <a:rPr sz="2400" spc="-33">
                <a:solidFill>
                  <a:srgbClr val="FFFFFF"/>
                </a:solidFill>
                <a:latin typeface="Arial"/>
                <a:cs typeface="Arial"/>
              </a:rPr>
              <a:t>a </a:t>
            </a:r>
            <a:r>
              <a:rPr sz="2400" spc="-147">
                <a:solidFill>
                  <a:srgbClr val="FFFFFF"/>
                </a:solidFill>
                <a:latin typeface="Arial"/>
                <a:cs typeface="Arial"/>
              </a:rPr>
              <a:t>YAB </a:t>
            </a:r>
            <a:r>
              <a:rPr sz="2400" spc="-7">
                <a:solidFill>
                  <a:srgbClr val="FFFFFF"/>
                </a:solidFill>
                <a:latin typeface="Arial"/>
                <a:cs typeface="Arial"/>
              </a:rPr>
              <a:t>led space </a:t>
            </a:r>
            <a:r>
              <a:rPr sz="2400" spc="60">
                <a:solidFill>
                  <a:srgbClr val="FFFFFF"/>
                </a:solidFill>
                <a:latin typeface="Arial"/>
                <a:cs typeface="Arial"/>
              </a:rPr>
              <a:t>to  </a:t>
            </a:r>
            <a:r>
              <a:rPr sz="2400" spc="-7">
                <a:solidFill>
                  <a:srgbClr val="FFFFFF"/>
                </a:solidFill>
                <a:latin typeface="Arial"/>
                <a:cs typeface="Arial"/>
              </a:rPr>
              <a:t>address</a:t>
            </a:r>
            <a:r>
              <a:rPr sz="2400" spc="-80">
                <a:solidFill>
                  <a:srgbClr val="FFFFFF"/>
                </a:solidFill>
                <a:latin typeface="Arial"/>
                <a:cs typeface="Arial"/>
              </a:rPr>
              <a:t> </a:t>
            </a:r>
            <a:r>
              <a:rPr sz="2400" spc="7">
                <a:solidFill>
                  <a:srgbClr val="FFFFFF"/>
                </a:solidFill>
                <a:latin typeface="Arial"/>
                <a:cs typeface="Arial"/>
              </a:rPr>
              <a:t>issues</a:t>
            </a:r>
            <a:r>
              <a:rPr sz="2400" spc="-80">
                <a:solidFill>
                  <a:srgbClr val="FFFFFF"/>
                </a:solidFill>
                <a:latin typeface="Arial"/>
                <a:cs typeface="Arial"/>
              </a:rPr>
              <a:t> </a:t>
            </a:r>
            <a:r>
              <a:rPr sz="2400" spc="33">
                <a:solidFill>
                  <a:srgbClr val="FFFFFF"/>
                </a:solidFill>
                <a:latin typeface="Arial"/>
                <a:cs typeface="Arial"/>
              </a:rPr>
              <a:t>within</a:t>
            </a:r>
            <a:r>
              <a:rPr sz="2400" spc="-80">
                <a:solidFill>
                  <a:srgbClr val="FFFFFF"/>
                </a:solidFill>
                <a:latin typeface="Arial"/>
                <a:cs typeface="Arial"/>
              </a:rPr>
              <a:t> </a:t>
            </a:r>
            <a:r>
              <a:rPr sz="2400" spc="7">
                <a:solidFill>
                  <a:srgbClr val="FFFFFF"/>
                </a:solidFill>
                <a:latin typeface="Arial"/>
                <a:cs typeface="Arial"/>
              </a:rPr>
              <a:t>our</a:t>
            </a:r>
            <a:r>
              <a:rPr sz="2400" spc="-80">
                <a:solidFill>
                  <a:srgbClr val="FFFFFF"/>
                </a:solidFill>
                <a:latin typeface="Arial"/>
                <a:cs typeface="Arial"/>
              </a:rPr>
              <a:t> </a:t>
            </a:r>
            <a:r>
              <a:rPr sz="2400" spc="33">
                <a:solidFill>
                  <a:srgbClr val="FFFFFF"/>
                </a:solidFill>
                <a:latin typeface="Arial"/>
                <a:cs typeface="Arial"/>
              </a:rPr>
              <a:t>communities</a:t>
            </a:r>
            <a:r>
              <a:rPr sz="2400" spc="-73">
                <a:solidFill>
                  <a:srgbClr val="FFFFFF"/>
                </a:solidFill>
                <a:latin typeface="Arial"/>
                <a:cs typeface="Arial"/>
              </a:rPr>
              <a:t> </a:t>
            </a:r>
            <a:r>
              <a:rPr sz="2400" spc="-13">
                <a:solidFill>
                  <a:srgbClr val="FFFFFF"/>
                </a:solidFill>
                <a:latin typeface="Arial"/>
                <a:cs typeface="Arial"/>
              </a:rPr>
              <a:t>and</a:t>
            </a:r>
            <a:r>
              <a:rPr sz="2400" spc="-80">
                <a:solidFill>
                  <a:srgbClr val="FFFFFF"/>
                </a:solidFill>
                <a:latin typeface="Arial"/>
                <a:cs typeface="Arial"/>
              </a:rPr>
              <a:t> </a:t>
            </a:r>
            <a:r>
              <a:rPr sz="2400" spc="13">
                <a:solidFill>
                  <a:srgbClr val="FFFFFF"/>
                </a:solidFill>
                <a:latin typeface="Arial"/>
                <a:cs typeface="Arial"/>
              </a:rPr>
              <a:t>problem</a:t>
            </a:r>
            <a:r>
              <a:rPr sz="2400" spc="-80">
                <a:solidFill>
                  <a:srgbClr val="FFFFFF"/>
                </a:solidFill>
                <a:latin typeface="Arial"/>
                <a:cs typeface="Arial"/>
              </a:rPr>
              <a:t> </a:t>
            </a:r>
            <a:r>
              <a:rPr sz="2400" spc="13">
                <a:solidFill>
                  <a:srgbClr val="FFFFFF"/>
                </a:solidFill>
                <a:latin typeface="Arial"/>
                <a:cs typeface="Arial"/>
              </a:rPr>
              <a:t>solving</a:t>
            </a:r>
            <a:r>
              <a:rPr sz="2400" spc="-80">
                <a:solidFill>
                  <a:srgbClr val="FFFFFF"/>
                </a:solidFill>
                <a:latin typeface="Arial"/>
                <a:cs typeface="Arial"/>
              </a:rPr>
              <a:t> </a:t>
            </a:r>
            <a:r>
              <a:rPr sz="2400" spc="27">
                <a:solidFill>
                  <a:srgbClr val="FFFFFF"/>
                </a:solidFill>
                <a:latin typeface="Arial"/>
                <a:cs typeface="Arial"/>
              </a:rPr>
              <a:t>solutions</a:t>
            </a:r>
            <a:endParaRPr sz="2400">
              <a:solidFill>
                <a:prstClr val="black"/>
              </a:solidFill>
              <a:latin typeface="Arial"/>
              <a:cs typeface="Arial"/>
            </a:endParaRPr>
          </a:p>
          <a:p>
            <a:pPr marL="505447" indent="-489361" defTabSz="1219170">
              <a:spcBef>
                <a:spcPts val="427"/>
              </a:spcBef>
              <a:buFontTx/>
              <a:buChar char="●"/>
              <a:tabLst>
                <a:tab pos="505447" algn="l"/>
                <a:tab pos="506294" algn="l"/>
              </a:tabLst>
            </a:pPr>
            <a:r>
              <a:rPr sz="2400">
                <a:solidFill>
                  <a:srgbClr val="FFFFFF"/>
                </a:solidFill>
                <a:latin typeface="Arial"/>
                <a:cs typeface="Arial"/>
              </a:rPr>
              <a:t>Collaborating</a:t>
            </a:r>
            <a:r>
              <a:rPr sz="2400" spc="-87">
                <a:solidFill>
                  <a:srgbClr val="FFFFFF"/>
                </a:solidFill>
                <a:latin typeface="Arial"/>
                <a:cs typeface="Arial"/>
              </a:rPr>
              <a:t> </a:t>
            </a:r>
            <a:r>
              <a:rPr sz="2400" spc="47">
                <a:solidFill>
                  <a:srgbClr val="FFFFFF"/>
                </a:solidFill>
                <a:latin typeface="Arial"/>
                <a:cs typeface="Arial"/>
              </a:rPr>
              <a:t>with</a:t>
            </a:r>
            <a:r>
              <a:rPr sz="2400" spc="-80">
                <a:solidFill>
                  <a:srgbClr val="FFFFFF"/>
                </a:solidFill>
                <a:latin typeface="Arial"/>
                <a:cs typeface="Arial"/>
              </a:rPr>
              <a:t> </a:t>
            </a:r>
            <a:r>
              <a:rPr sz="2400" spc="7">
                <a:solidFill>
                  <a:srgbClr val="FFFFFF"/>
                </a:solidFill>
                <a:latin typeface="Arial"/>
                <a:cs typeface="Arial"/>
              </a:rPr>
              <a:t>the</a:t>
            </a:r>
            <a:r>
              <a:rPr sz="2400" spc="-80">
                <a:solidFill>
                  <a:srgbClr val="FFFFFF"/>
                </a:solidFill>
                <a:latin typeface="Arial"/>
                <a:cs typeface="Arial"/>
              </a:rPr>
              <a:t> </a:t>
            </a:r>
            <a:r>
              <a:rPr sz="2400" spc="-113">
                <a:solidFill>
                  <a:srgbClr val="FFFFFF"/>
                </a:solidFill>
                <a:latin typeface="Arial"/>
                <a:cs typeface="Arial"/>
              </a:rPr>
              <a:t>YHDP</a:t>
            </a:r>
            <a:r>
              <a:rPr sz="2400" spc="-87">
                <a:solidFill>
                  <a:srgbClr val="FFFFFF"/>
                </a:solidFill>
                <a:latin typeface="Arial"/>
                <a:cs typeface="Arial"/>
              </a:rPr>
              <a:t> </a:t>
            </a:r>
            <a:r>
              <a:rPr sz="2400" spc="20">
                <a:solidFill>
                  <a:srgbClr val="FFFFFF"/>
                </a:solidFill>
                <a:latin typeface="Arial"/>
                <a:cs typeface="Arial"/>
              </a:rPr>
              <a:t>committee,</a:t>
            </a:r>
            <a:r>
              <a:rPr sz="2400" spc="-80">
                <a:solidFill>
                  <a:srgbClr val="FFFFFF"/>
                </a:solidFill>
                <a:latin typeface="Arial"/>
                <a:cs typeface="Arial"/>
              </a:rPr>
              <a:t> </a:t>
            </a:r>
            <a:r>
              <a:rPr sz="2400" spc="7">
                <a:solidFill>
                  <a:srgbClr val="FFFFFF"/>
                </a:solidFill>
                <a:latin typeface="Arial"/>
                <a:cs typeface="Arial"/>
              </a:rPr>
              <a:t>the</a:t>
            </a:r>
            <a:r>
              <a:rPr sz="2400" spc="-80">
                <a:solidFill>
                  <a:srgbClr val="FFFFFF"/>
                </a:solidFill>
                <a:latin typeface="Arial"/>
                <a:cs typeface="Arial"/>
              </a:rPr>
              <a:t> </a:t>
            </a:r>
            <a:r>
              <a:rPr sz="2400" spc="-133">
                <a:solidFill>
                  <a:srgbClr val="FFFFFF"/>
                </a:solidFill>
                <a:latin typeface="Arial"/>
                <a:cs typeface="Arial"/>
              </a:rPr>
              <a:t>CoC,</a:t>
            </a:r>
            <a:r>
              <a:rPr sz="2400" spc="-80">
                <a:solidFill>
                  <a:srgbClr val="FFFFFF"/>
                </a:solidFill>
                <a:latin typeface="Arial"/>
                <a:cs typeface="Arial"/>
              </a:rPr>
              <a:t> </a:t>
            </a:r>
            <a:r>
              <a:rPr sz="2400" spc="-13">
                <a:solidFill>
                  <a:srgbClr val="FFFFFF"/>
                </a:solidFill>
                <a:latin typeface="Arial"/>
                <a:cs typeface="Arial"/>
              </a:rPr>
              <a:t>and</a:t>
            </a:r>
            <a:r>
              <a:rPr sz="2400" spc="-87">
                <a:solidFill>
                  <a:srgbClr val="FFFFFF"/>
                </a:solidFill>
                <a:latin typeface="Arial"/>
                <a:cs typeface="Arial"/>
              </a:rPr>
              <a:t> </a:t>
            </a:r>
            <a:r>
              <a:rPr sz="2400" spc="7">
                <a:solidFill>
                  <a:srgbClr val="FFFFFF"/>
                </a:solidFill>
                <a:latin typeface="Arial"/>
                <a:cs typeface="Arial"/>
              </a:rPr>
              <a:t>the</a:t>
            </a:r>
            <a:r>
              <a:rPr sz="2400" spc="-80">
                <a:solidFill>
                  <a:srgbClr val="FFFFFF"/>
                </a:solidFill>
                <a:latin typeface="Arial"/>
                <a:cs typeface="Arial"/>
              </a:rPr>
              <a:t> </a:t>
            </a:r>
            <a:r>
              <a:rPr sz="2400" spc="-27">
                <a:solidFill>
                  <a:srgbClr val="FFFFFF"/>
                </a:solidFill>
                <a:latin typeface="Arial"/>
                <a:cs typeface="Arial"/>
              </a:rPr>
              <a:t>Youth</a:t>
            </a:r>
            <a:r>
              <a:rPr sz="2400" spc="-80">
                <a:solidFill>
                  <a:srgbClr val="FFFFFF"/>
                </a:solidFill>
                <a:latin typeface="Arial"/>
                <a:cs typeface="Arial"/>
              </a:rPr>
              <a:t> </a:t>
            </a:r>
            <a:r>
              <a:rPr sz="2400" spc="-13">
                <a:solidFill>
                  <a:srgbClr val="FFFFFF"/>
                </a:solidFill>
                <a:latin typeface="Arial"/>
                <a:cs typeface="Arial"/>
              </a:rPr>
              <a:t>Council</a:t>
            </a:r>
            <a:endParaRPr sz="2400">
              <a:solidFill>
                <a:prstClr val="black"/>
              </a:solidFill>
              <a:latin typeface="Arial"/>
              <a:cs typeface="Arial"/>
            </a:endParaRPr>
          </a:p>
          <a:p>
            <a:pPr marL="505447" marR="121917" indent="-489361" defTabSz="1219170">
              <a:lnSpc>
                <a:spcPct val="114999"/>
              </a:lnSpc>
              <a:buFontTx/>
              <a:buChar char="●"/>
              <a:tabLst>
                <a:tab pos="505447" algn="l"/>
                <a:tab pos="506294" algn="l"/>
              </a:tabLst>
            </a:pPr>
            <a:r>
              <a:rPr sz="2400" spc="-7">
                <a:solidFill>
                  <a:srgbClr val="FFFFFF"/>
                </a:solidFill>
                <a:latin typeface="Arial"/>
                <a:cs typeface="Arial"/>
              </a:rPr>
              <a:t>Volunteering</a:t>
            </a:r>
            <a:r>
              <a:rPr sz="2400" spc="-73">
                <a:solidFill>
                  <a:srgbClr val="FFFFFF"/>
                </a:solidFill>
                <a:latin typeface="Arial"/>
                <a:cs typeface="Arial"/>
              </a:rPr>
              <a:t> </a:t>
            </a:r>
            <a:r>
              <a:rPr sz="2400" spc="47">
                <a:solidFill>
                  <a:srgbClr val="FFFFFF"/>
                </a:solidFill>
                <a:latin typeface="Arial"/>
                <a:cs typeface="Arial"/>
              </a:rPr>
              <a:t>with</a:t>
            </a:r>
            <a:r>
              <a:rPr sz="2400" spc="-73">
                <a:solidFill>
                  <a:srgbClr val="FFFFFF"/>
                </a:solidFill>
                <a:latin typeface="Arial"/>
                <a:cs typeface="Arial"/>
              </a:rPr>
              <a:t> </a:t>
            </a:r>
            <a:r>
              <a:rPr sz="2400" spc="20">
                <a:solidFill>
                  <a:srgbClr val="FFFFFF"/>
                </a:solidFill>
                <a:latin typeface="Arial"/>
                <a:cs typeface="Arial"/>
              </a:rPr>
              <a:t>local</a:t>
            </a:r>
            <a:r>
              <a:rPr sz="2400" spc="-73">
                <a:solidFill>
                  <a:srgbClr val="FFFFFF"/>
                </a:solidFill>
                <a:latin typeface="Arial"/>
                <a:cs typeface="Arial"/>
              </a:rPr>
              <a:t> </a:t>
            </a:r>
            <a:r>
              <a:rPr sz="2400" spc="7">
                <a:solidFill>
                  <a:srgbClr val="FFFFFF"/>
                </a:solidFill>
                <a:latin typeface="Arial"/>
                <a:cs typeface="Arial"/>
              </a:rPr>
              <a:t>organizations</a:t>
            </a:r>
            <a:r>
              <a:rPr sz="2400" spc="-73">
                <a:solidFill>
                  <a:srgbClr val="FFFFFF"/>
                </a:solidFill>
                <a:latin typeface="Arial"/>
                <a:cs typeface="Arial"/>
              </a:rPr>
              <a:t> </a:t>
            </a:r>
            <a:r>
              <a:rPr sz="2400" spc="-13">
                <a:solidFill>
                  <a:srgbClr val="FFFFFF"/>
                </a:solidFill>
                <a:latin typeface="Arial"/>
                <a:cs typeface="Arial"/>
              </a:rPr>
              <a:t>and</a:t>
            </a:r>
            <a:r>
              <a:rPr sz="2400" spc="-73">
                <a:solidFill>
                  <a:srgbClr val="FFFFFF"/>
                </a:solidFill>
                <a:latin typeface="Arial"/>
                <a:cs typeface="Arial"/>
              </a:rPr>
              <a:t> </a:t>
            </a:r>
            <a:r>
              <a:rPr sz="2400" spc="13">
                <a:solidFill>
                  <a:srgbClr val="FFFFFF"/>
                </a:solidFill>
                <a:latin typeface="Arial"/>
                <a:cs typeface="Arial"/>
              </a:rPr>
              <a:t>building</a:t>
            </a:r>
            <a:r>
              <a:rPr sz="2400" spc="-73">
                <a:solidFill>
                  <a:srgbClr val="FFFFFF"/>
                </a:solidFill>
                <a:latin typeface="Arial"/>
                <a:cs typeface="Arial"/>
              </a:rPr>
              <a:t> </a:t>
            </a:r>
            <a:r>
              <a:rPr sz="2400" spc="13">
                <a:solidFill>
                  <a:srgbClr val="FFFFFF"/>
                </a:solidFill>
                <a:latin typeface="Arial"/>
                <a:cs typeface="Arial"/>
              </a:rPr>
              <a:t>relationships</a:t>
            </a:r>
            <a:r>
              <a:rPr sz="2400" spc="-73">
                <a:solidFill>
                  <a:srgbClr val="FFFFFF"/>
                </a:solidFill>
                <a:latin typeface="Arial"/>
                <a:cs typeface="Arial"/>
              </a:rPr>
              <a:t> </a:t>
            </a:r>
            <a:r>
              <a:rPr sz="2400" spc="47">
                <a:solidFill>
                  <a:srgbClr val="FFFFFF"/>
                </a:solidFill>
                <a:latin typeface="Arial"/>
                <a:cs typeface="Arial"/>
              </a:rPr>
              <a:t>with</a:t>
            </a:r>
            <a:r>
              <a:rPr sz="2400" spc="-73">
                <a:solidFill>
                  <a:srgbClr val="FFFFFF"/>
                </a:solidFill>
                <a:latin typeface="Arial"/>
                <a:cs typeface="Arial"/>
              </a:rPr>
              <a:t> </a:t>
            </a:r>
            <a:r>
              <a:rPr sz="2400" spc="20">
                <a:solidFill>
                  <a:srgbClr val="FFFFFF"/>
                </a:solidFill>
                <a:latin typeface="Arial"/>
                <a:cs typeface="Arial"/>
              </a:rPr>
              <a:t>local  </a:t>
            </a:r>
            <a:r>
              <a:rPr sz="2400" spc="-13">
                <a:solidFill>
                  <a:srgbClr val="FFFFFF"/>
                </a:solidFill>
                <a:latin typeface="Arial"/>
                <a:cs typeface="Arial"/>
              </a:rPr>
              <a:t>resource</a:t>
            </a:r>
            <a:r>
              <a:rPr sz="2400" spc="-87">
                <a:solidFill>
                  <a:srgbClr val="FFFFFF"/>
                </a:solidFill>
                <a:latin typeface="Arial"/>
                <a:cs typeface="Arial"/>
              </a:rPr>
              <a:t> </a:t>
            </a:r>
            <a:r>
              <a:rPr sz="2400" spc="-7">
                <a:solidFill>
                  <a:srgbClr val="FFFFFF"/>
                </a:solidFill>
                <a:latin typeface="Arial"/>
                <a:cs typeface="Arial"/>
              </a:rPr>
              <a:t>providers</a:t>
            </a:r>
            <a:endParaRPr sz="2400">
              <a:solidFill>
                <a:prstClr val="black"/>
              </a:solidFill>
              <a:latin typeface="Arial"/>
              <a:cs typeface="Arial"/>
            </a:endParaRPr>
          </a:p>
        </p:txBody>
      </p:sp>
    </p:spTree>
    <p:extLst>
      <p:ext uri="{BB962C8B-B14F-4D97-AF65-F5344CB8AC3E}">
        <p14:creationId xmlns:p14="http://schemas.microsoft.com/office/powerpoint/2010/main" val="3201273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2259" y="2573300"/>
            <a:ext cx="2069253" cy="1125094"/>
          </a:xfrm>
          <a:prstGeom prst="rect">
            <a:avLst/>
          </a:prstGeom>
        </p:spPr>
        <p:txBody>
          <a:bodyPr vert="horz" wrap="square" lIns="0" tIns="16933" rIns="0" bIns="0" rtlCol="0">
            <a:spAutoFit/>
          </a:bodyPr>
          <a:lstStyle/>
          <a:p>
            <a:pPr marL="16933" marR="6773" indent="535927">
              <a:spcBef>
                <a:spcPts val="133"/>
              </a:spcBef>
            </a:pPr>
            <a:r>
              <a:rPr sz="3600" spc="53"/>
              <a:t>Care  </a:t>
            </a:r>
            <a:r>
              <a:rPr sz="3600" spc="60"/>
              <a:t>P</a:t>
            </a:r>
            <a:r>
              <a:rPr sz="3600" spc="233"/>
              <a:t>ac</a:t>
            </a:r>
            <a:r>
              <a:rPr sz="3600" spc="227"/>
              <a:t>k</a:t>
            </a:r>
            <a:r>
              <a:rPr sz="3600" spc="180"/>
              <a:t>a</a:t>
            </a:r>
            <a:r>
              <a:rPr sz="3600" spc="173"/>
              <a:t>g</a:t>
            </a:r>
            <a:r>
              <a:rPr sz="3600" spc="127"/>
              <a:t>e</a:t>
            </a:r>
            <a:r>
              <a:rPr sz="3600" spc="240"/>
              <a:t>s</a:t>
            </a:r>
            <a:endParaRPr sz="3600"/>
          </a:p>
        </p:txBody>
      </p:sp>
    </p:spTree>
    <p:extLst>
      <p:ext uri="{BB962C8B-B14F-4D97-AF65-F5344CB8AC3E}">
        <p14:creationId xmlns:p14="http://schemas.microsoft.com/office/powerpoint/2010/main" val="2098673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4567" y="764346"/>
            <a:ext cx="5549900" cy="632651"/>
          </a:xfrm>
          <a:prstGeom prst="rect">
            <a:avLst/>
          </a:prstGeom>
        </p:spPr>
        <p:txBody>
          <a:bodyPr vert="horz" wrap="square" lIns="0" tIns="16933" rIns="0" bIns="0" rtlCol="0">
            <a:spAutoFit/>
          </a:bodyPr>
          <a:lstStyle/>
          <a:p>
            <a:pPr marL="16933">
              <a:spcBef>
                <a:spcPts val="133"/>
              </a:spcBef>
            </a:pPr>
            <a:r>
              <a:rPr spc="133"/>
              <a:t>Authentic</a:t>
            </a:r>
            <a:r>
              <a:rPr spc="-20"/>
              <a:t> </a:t>
            </a:r>
            <a:r>
              <a:rPr spc="152"/>
              <a:t>Engagement</a:t>
            </a:r>
          </a:p>
        </p:txBody>
      </p:sp>
      <p:sp>
        <p:nvSpPr>
          <p:cNvPr id="3" name="object 3"/>
          <p:cNvSpPr txBox="1">
            <a:spLocks noGrp="1"/>
          </p:cNvSpPr>
          <p:nvPr>
            <p:ph type="body" idx="1"/>
          </p:nvPr>
        </p:nvSpPr>
        <p:spPr>
          <a:xfrm>
            <a:off x="327991" y="2077277"/>
            <a:ext cx="11161643" cy="3414952"/>
          </a:xfrm>
          <a:prstGeom prst="rect">
            <a:avLst/>
          </a:prstGeom>
        </p:spPr>
        <p:txBody>
          <a:bodyPr vert="horz" wrap="square" lIns="0" tIns="16933" rIns="0" bIns="0" rtlCol="0">
            <a:spAutoFit/>
          </a:bodyPr>
          <a:lstStyle/>
          <a:p>
            <a:pPr marL="614663" marR="146470" indent="-489361">
              <a:lnSpc>
                <a:spcPct val="114999"/>
              </a:lnSpc>
              <a:spcBef>
                <a:spcPts val="133"/>
              </a:spcBef>
              <a:buChar char="●"/>
              <a:tabLst>
                <a:tab pos="615511" algn="l"/>
                <a:tab pos="616358" algn="l"/>
              </a:tabLst>
            </a:pPr>
            <a:r>
              <a:t>Asking</a:t>
            </a:r>
            <a:r>
              <a:rPr spc="-73"/>
              <a:t> </a:t>
            </a:r>
            <a:r>
              <a:rPr spc="7"/>
              <a:t>the</a:t>
            </a:r>
            <a:r>
              <a:rPr spc="-73"/>
              <a:t> </a:t>
            </a:r>
            <a:r>
              <a:rPr spc="-13"/>
              <a:t>people</a:t>
            </a:r>
            <a:r>
              <a:rPr spc="-67"/>
              <a:t> </a:t>
            </a:r>
            <a:r>
              <a:rPr spc="-27"/>
              <a:t>you</a:t>
            </a:r>
            <a:r>
              <a:rPr spc="-73"/>
              <a:t> </a:t>
            </a:r>
            <a:r>
              <a:rPr spc="-33"/>
              <a:t>serve</a:t>
            </a:r>
            <a:r>
              <a:rPr spc="-67"/>
              <a:t> </a:t>
            </a:r>
            <a:r>
              <a:rPr spc="60"/>
              <a:t>to</a:t>
            </a:r>
            <a:r>
              <a:rPr spc="-73"/>
              <a:t> </a:t>
            </a:r>
            <a:r>
              <a:rPr spc="-20"/>
              <a:t>review</a:t>
            </a:r>
            <a:r>
              <a:rPr spc="-67"/>
              <a:t> </a:t>
            </a:r>
            <a:r>
              <a:rPr spc="20"/>
              <a:t>things</a:t>
            </a:r>
            <a:r>
              <a:rPr spc="-73"/>
              <a:t> </a:t>
            </a:r>
            <a:r>
              <a:rPr spc="-7"/>
              <a:t>only</a:t>
            </a:r>
            <a:r>
              <a:rPr spc="-67"/>
              <a:t> </a:t>
            </a:r>
            <a:r>
              <a:rPr spc="33"/>
              <a:t>after</a:t>
            </a:r>
            <a:r>
              <a:rPr spc="-73"/>
              <a:t> </a:t>
            </a:r>
            <a:r>
              <a:rPr spc="-33"/>
              <a:t>they’ve</a:t>
            </a:r>
            <a:r>
              <a:rPr spc="-67"/>
              <a:t> </a:t>
            </a:r>
            <a:r>
              <a:rPr spc="-40"/>
              <a:t>been</a:t>
            </a:r>
            <a:r>
              <a:rPr spc="-73"/>
              <a:t> </a:t>
            </a:r>
            <a:r>
              <a:rPr spc="-7"/>
              <a:t>created  </a:t>
            </a:r>
            <a:r>
              <a:t>can </a:t>
            </a:r>
            <a:r>
              <a:rPr spc="7"/>
              <a:t>feel </a:t>
            </a:r>
            <a:r>
              <a:t>disingenuous </a:t>
            </a:r>
            <a:r>
              <a:rPr spc="-13"/>
              <a:t>and </a:t>
            </a:r>
            <a:r>
              <a:rPr spc="-27"/>
              <a:t>demeaning, </a:t>
            </a:r>
            <a:r>
              <a:t>like </a:t>
            </a:r>
            <a:r>
              <a:rPr spc="13"/>
              <a:t>all </a:t>
            </a:r>
            <a:r>
              <a:t>that’s </a:t>
            </a:r>
            <a:r>
              <a:rPr spc="-7"/>
              <a:t>being </a:t>
            </a:r>
            <a:r>
              <a:rPr spc="-13"/>
              <a:t>asked </a:t>
            </a:r>
            <a:r>
              <a:rPr spc="93"/>
              <a:t>of </a:t>
            </a:r>
            <a:r>
              <a:rPr spc="7"/>
              <a:t>us </a:t>
            </a:r>
            <a:r>
              <a:rPr spc="40"/>
              <a:t>is </a:t>
            </a:r>
            <a:r>
              <a:rPr spc="-33"/>
              <a:t>a  </a:t>
            </a:r>
            <a:r>
              <a:rPr spc="40"/>
              <a:t>stamp </a:t>
            </a:r>
            <a:r>
              <a:rPr spc="93"/>
              <a:t>of</a:t>
            </a:r>
            <a:r>
              <a:rPr spc="-493"/>
              <a:t> </a:t>
            </a:r>
            <a:r>
              <a:rPr spc="-13"/>
              <a:t>approval </a:t>
            </a:r>
            <a:r>
              <a:rPr spc="-7"/>
              <a:t>rather </a:t>
            </a:r>
            <a:r>
              <a:rPr spc="7"/>
              <a:t>than </a:t>
            </a:r>
            <a:r>
              <a:rPr spc="-20"/>
              <a:t>genuine </a:t>
            </a:r>
            <a:r>
              <a:t>feedback</a:t>
            </a:r>
          </a:p>
          <a:p>
            <a:pPr marL="614663" marR="309872" indent="-489361">
              <a:lnSpc>
                <a:spcPct val="114999"/>
              </a:lnSpc>
              <a:buChar char="●"/>
              <a:tabLst>
                <a:tab pos="615511" algn="l"/>
                <a:tab pos="616358" algn="l"/>
              </a:tabLst>
            </a:pPr>
            <a:r>
              <a:rPr spc="-93"/>
              <a:t>Be</a:t>
            </a:r>
            <a:r>
              <a:rPr spc="-80"/>
              <a:t> </a:t>
            </a:r>
            <a:r>
              <a:rPr spc="7"/>
              <a:t>proactive</a:t>
            </a:r>
            <a:r>
              <a:rPr spc="-80"/>
              <a:t> </a:t>
            </a:r>
            <a:r>
              <a:rPr spc="-13"/>
              <a:t>and</a:t>
            </a:r>
            <a:r>
              <a:rPr spc="-80"/>
              <a:t> </a:t>
            </a:r>
            <a:r>
              <a:rPr spc="47"/>
              <a:t>offer</a:t>
            </a:r>
            <a:r>
              <a:rPr spc="-73"/>
              <a:t> </a:t>
            </a:r>
            <a:r>
              <a:rPr spc="7"/>
              <a:t>us</a:t>
            </a:r>
            <a:r>
              <a:rPr spc="-80"/>
              <a:t> </a:t>
            </a:r>
            <a:r>
              <a:rPr spc="27"/>
              <a:t>opportunities</a:t>
            </a:r>
            <a:r>
              <a:rPr spc="-80"/>
              <a:t> </a:t>
            </a:r>
            <a:r>
              <a:rPr spc="60"/>
              <a:t>to</a:t>
            </a:r>
            <a:r>
              <a:rPr spc="-73"/>
              <a:t> </a:t>
            </a:r>
            <a:r>
              <a:rPr spc="-33"/>
              <a:t>be</a:t>
            </a:r>
            <a:r>
              <a:rPr spc="-80"/>
              <a:t> </a:t>
            </a:r>
            <a:r>
              <a:rPr spc="-13"/>
              <a:t>involved</a:t>
            </a:r>
            <a:r>
              <a:rPr spc="-80"/>
              <a:t> </a:t>
            </a:r>
            <a:r>
              <a:rPr spc="13"/>
              <a:t>in</a:t>
            </a:r>
            <a:r>
              <a:rPr spc="-73"/>
              <a:t> </a:t>
            </a:r>
            <a:r>
              <a:rPr spc="-7"/>
              <a:t>many</a:t>
            </a:r>
            <a:r>
              <a:rPr spc="-80"/>
              <a:t> </a:t>
            </a:r>
            <a:r>
              <a:rPr spc="20"/>
              <a:t>steps</a:t>
            </a:r>
            <a:r>
              <a:rPr spc="-80"/>
              <a:t> </a:t>
            </a:r>
            <a:r>
              <a:rPr spc="93"/>
              <a:t>of</a:t>
            </a:r>
            <a:r>
              <a:rPr spc="-80"/>
              <a:t> </a:t>
            </a:r>
            <a:r>
              <a:rPr spc="7"/>
              <a:t>the  </a:t>
            </a:r>
            <a:r>
              <a:rPr spc="-20"/>
              <a:t>process,</a:t>
            </a:r>
            <a:r>
              <a:rPr spc="-80"/>
              <a:t> </a:t>
            </a:r>
            <a:r>
              <a:rPr spc="-7"/>
              <a:t>rather</a:t>
            </a:r>
            <a:r>
              <a:rPr spc="-80"/>
              <a:t> </a:t>
            </a:r>
            <a:r>
              <a:rPr spc="7"/>
              <a:t>than</a:t>
            </a:r>
            <a:r>
              <a:rPr spc="-80"/>
              <a:t> </a:t>
            </a:r>
            <a:r>
              <a:rPr spc="-7"/>
              <a:t>only</a:t>
            </a:r>
            <a:r>
              <a:rPr spc="-80"/>
              <a:t> </a:t>
            </a:r>
            <a:r>
              <a:rPr spc="-13"/>
              <a:t>seeking</a:t>
            </a:r>
            <a:r>
              <a:rPr spc="-80"/>
              <a:t> </a:t>
            </a:r>
            <a:r>
              <a:rPr spc="7"/>
              <a:t>our</a:t>
            </a:r>
            <a:r>
              <a:rPr spc="-73"/>
              <a:t> </a:t>
            </a:r>
            <a:r>
              <a:rPr spc="-7"/>
              <a:t>voice</a:t>
            </a:r>
            <a:r>
              <a:rPr spc="-80"/>
              <a:t> </a:t>
            </a:r>
            <a:r>
              <a:t>upon</a:t>
            </a:r>
            <a:r>
              <a:rPr spc="-80"/>
              <a:t> </a:t>
            </a:r>
            <a:r>
              <a:rPr spc="27"/>
              <a:t>completion</a:t>
            </a:r>
          </a:p>
          <a:p>
            <a:pPr marL="614663" marR="6773" indent="-489361">
              <a:lnSpc>
                <a:spcPct val="114999"/>
              </a:lnSpc>
              <a:buChar char="●"/>
              <a:tabLst>
                <a:tab pos="615511" algn="l"/>
                <a:tab pos="616358" algn="l"/>
              </a:tabLst>
            </a:pPr>
            <a:r>
              <a:rPr spc="-33"/>
              <a:t>Work</a:t>
            </a:r>
            <a:r>
              <a:rPr spc="-80"/>
              <a:t> </a:t>
            </a:r>
            <a:r>
              <a:rPr spc="47"/>
              <a:t>with</a:t>
            </a:r>
            <a:r>
              <a:rPr spc="-73"/>
              <a:t> </a:t>
            </a:r>
            <a:r>
              <a:rPr spc="7"/>
              <a:t>us</a:t>
            </a:r>
            <a:r>
              <a:rPr spc="-80"/>
              <a:t> </a:t>
            </a:r>
            <a:r>
              <a:rPr spc="60"/>
              <a:t>to</a:t>
            </a:r>
            <a:r>
              <a:rPr spc="-73"/>
              <a:t> </a:t>
            </a:r>
            <a:r>
              <a:rPr spc="-20"/>
              <a:t>change</a:t>
            </a:r>
            <a:r>
              <a:rPr spc="-80"/>
              <a:t> </a:t>
            </a:r>
            <a:r>
              <a:rPr spc="7"/>
              <a:t>the</a:t>
            </a:r>
            <a:r>
              <a:rPr spc="-73"/>
              <a:t> </a:t>
            </a:r>
            <a:r>
              <a:rPr spc="-20"/>
              <a:t>way</a:t>
            </a:r>
            <a:r>
              <a:rPr spc="-80"/>
              <a:t> </a:t>
            </a:r>
            <a:r>
              <a:rPr spc="20"/>
              <a:t>systems</a:t>
            </a:r>
            <a:r>
              <a:rPr spc="-73"/>
              <a:t> </a:t>
            </a:r>
            <a:r>
              <a:rPr spc="27"/>
              <a:t>work</a:t>
            </a:r>
            <a:r>
              <a:rPr spc="-80"/>
              <a:t> </a:t>
            </a:r>
            <a:r>
              <a:rPr spc="20"/>
              <a:t>or</a:t>
            </a:r>
            <a:r>
              <a:rPr spc="-73"/>
              <a:t> </a:t>
            </a:r>
            <a:r>
              <a:rPr spc="-13"/>
              <a:t>open</a:t>
            </a:r>
            <a:r>
              <a:rPr spc="-80"/>
              <a:t> </a:t>
            </a:r>
            <a:r>
              <a:rPr spc="-33"/>
              <a:t>a</a:t>
            </a:r>
            <a:r>
              <a:rPr spc="-73"/>
              <a:t> </a:t>
            </a:r>
            <a:r>
              <a:t>dialogue</a:t>
            </a:r>
            <a:r>
              <a:rPr spc="-80"/>
              <a:t> </a:t>
            </a:r>
            <a:r>
              <a:rPr spc="13"/>
              <a:t>about</a:t>
            </a:r>
            <a:r>
              <a:rPr spc="87"/>
              <a:t> </a:t>
            </a:r>
            <a:r>
              <a:rPr spc="20"/>
              <a:t>how  </a:t>
            </a:r>
            <a:r>
              <a:rPr spc="60"/>
              <a:t>to </a:t>
            </a:r>
            <a:r>
              <a:rPr spc="-13"/>
              <a:t>challenge </a:t>
            </a:r>
            <a:r>
              <a:rPr spc="13"/>
              <a:t>existing </a:t>
            </a:r>
            <a:r>
              <a:rPr spc="7"/>
              <a:t>power </a:t>
            </a:r>
            <a:r>
              <a:t>structures, </a:t>
            </a:r>
            <a:r>
              <a:rPr spc="-7"/>
              <a:t>rather </a:t>
            </a:r>
            <a:r>
              <a:rPr spc="7"/>
              <a:t>than </a:t>
            </a:r>
            <a:r>
              <a:rPr spc="27"/>
              <a:t>shutting </a:t>
            </a:r>
            <a:r>
              <a:rPr spc="7"/>
              <a:t>us </a:t>
            </a:r>
            <a:r>
              <a:rPr spc="20"/>
              <a:t>down </a:t>
            </a:r>
            <a:r>
              <a:rPr spc="-13"/>
              <a:t>when  </a:t>
            </a:r>
            <a:r>
              <a:rPr spc="-27"/>
              <a:t>an</a:t>
            </a:r>
            <a:r>
              <a:rPr spc="-80"/>
              <a:t> </a:t>
            </a:r>
            <a:r>
              <a:rPr spc="-13"/>
              <a:t>idea</a:t>
            </a:r>
            <a:r>
              <a:rPr spc="-80"/>
              <a:t> </a:t>
            </a:r>
            <a:r>
              <a:rPr spc="20"/>
              <a:t>or</a:t>
            </a:r>
            <a:r>
              <a:rPr spc="-80"/>
              <a:t> </a:t>
            </a:r>
            <a:r>
              <a:rPr spc="-7"/>
              <a:t>request</a:t>
            </a:r>
            <a:r>
              <a:rPr spc="-73"/>
              <a:t> </a:t>
            </a:r>
            <a:r>
              <a:rPr spc="53"/>
              <a:t>conﬂicts</a:t>
            </a:r>
            <a:r>
              <a:rPr spc="-80"/>
              <a:t> </a:t>
            </a:r>
            <a:r>
              <a:rPr spc="47"/>
              <a:t>with</a:t>
            </a:r>
            <a:r>
              <a:rPr spc="-80"/>
              <a:t> </a:t>
            </a:r>
            <a:r>
              <a:rPr spc="13"/>
              <a:t>existing</a:t>
            </a:r>
            <a:r>
              <a:rPr spc="-80"/>
              <a:t> </a:t>
            </a:r>
            <a:r>
              <a:rPr spc="7"/>
              <a:t>regulations</a:t>
            </a:r>
            <a:r>
              <a:rPr spc="-73"/>
              <a:t> </a:t>
            </a:r>
            <a:r>
              <a:rPr spc="20"/>
              <a:t>or</a:t>
            </a:r>
            <a:r>
              <a:rPr spc="-80"/>
              <a:t> </a:t>
            </a:r>
            <a:r>
              <a:rPr spc="13"/>
              <a:t>expectations</a:t>
            </a:r>
          </a:p>
        </p:txBody>
      </p:sp>
    </p:spTree>
    <p:extLst>
      <p:ext uri="{BB962C8B-B14F-4D97-AF65-F5344CB8AC3E}">
        <p14:creationId xmlns:p14="http://schemas.microsoft.com/office/powerpoint/2010/main" val="2509797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Shape 4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275669" y="3052176"/>
            <a:ext cx="6068304" cy="2874908"/>
          </a:xfrm>
        </p:spPr>
        <p:txBody>
          <a:bodyPr vert="horz" lIns="91440" tIns="45720" rIns="91440" bIns="45720" rtlCol="0" anchor="ctr">
            <a:normAutofit/>
          </a:bodyPr>
          <a:lstStyle/>
          <a:p>
            <a:pPr lvl="1" algn="l" defTabSz="457200" rtl="0">
              <a:lnSpc>
                <a:spcPct val="90000"/>
              </a:lnSpc>
              <a:spcBef>
                <a:spcPct val="0"/>
              </a:spcBef>
            </a:pPr>
            <a:r>
              <a:rPr lang="en-US" sz="4000" b="1" i="1" kern="1200">
                <a:solidFill>
                  <a:srgbClr val="FFFFFF"/>
                </a:solidFill>
                <a:latin typeface="+mj-lt"/>
                <a:ea typeface="+mj-ea"/>
                <a:cs typeface="+mj-cs"/>
              </a:rPr>
              <a:t>What’s Happening </a:t>
            </a:r>
            <a:br>
              <a:rPr lang="en-US" sz="4000" b="1" i="1" kern="1200">
                <a:solidFill>
                  <a:srgbClr val="FFFFFF"/>
                </a:solidFill>
                <a:latin typeface="+mj-lt"/>
                <a:ea typeface="+mj-ea"/>
                <a:cs typeface="+mj-cs"/>
              </a:rPr>
            </a:br>
            <a:r>
              <a:rPr lang="en-US" sz="4000" b="1" i="1" kern="1200">
                <a:solidFill>
                  <a:srgbClr val="FFFFFF"/>
                </a:solidFill>
                <a:latin typeface="+mj-lt"/>
                <a:ea typeface="+mj-ea"/>
                <a:cs typeface="+mj-cs"/>
              </a:rPr>
              <a:t>Now?</a:t>
            </a:r>
            <a:br>
              <a:rPr lang="en-US" sz="2000" b="1" kern="1200">
                <a:latin typeface="+mj-lt"/>
                <a:ea typeface="+mj-ea"/>
                <a:cs typeface="+mj-cs"/>
              </a:rPr>
            </a:br>
            <a:br>
              <a:rPr lang="en-US" sz="2000" b="1" kern="1200">
                <a:latin typeface="+mj-lt"/>
                <a:ea typeface="+mj-ea"/>
                <a:cs typeface="+mj-cs"/>
              </a:rPr>
            </a:br>
            <a:br>
              <a:rPr lang="en-US" sz="2000" kern="1200">
                <a:latin typeface="+mj-lt"/>
                <a:ea typeface="+mj-ea"/>
                <a:cs typeface="+mj-cs"/>
              </a:rPr>
            </a:br>
            <a:br>
              <a:rPr lang="en-US" sz="2000" b="1" kern="1200">
                <a:latin typeface="+mj-lt"/>
                <a:ea typeface="+mj-ea"/>
                <a:cs typeface="+mj-cs"/>
              </a:rPr>
            </a:br>
            <a:br>
              <a:rPr lang="en-US" sz="2000" b="1" kern="1200">
                <a:latin typeface="+mj-lt"/>
                <a:ea typeface="+mj-ea"/>
                <a:cs typeface="+mj-cs"/>
              </a:rPr>
            </a:br>
            <a:br>
              <a:rPr lang="en-US" sz="2000" b="1" kern="1200">
                <a:latin typeface="+mj-lt"/>
                <a:ea typeface="+mj-ea"/>
                <a:cs typeface="+mj-cs"/>
              </a:rPr>
            </a:br>
            <a:endParaRPr lang="en-US" sz="2000" b="1" kern="1200">
              <a:solidFill>
                <a:srgbClr val="FFFFFF"/>
              </a:solidFill>
              <a:latin typeface="+mj-lt"/>
              <a:ea typeface="+mj-ea"/>
              <a:cs typeface="+mj-cs"/>
            </a:endParaRPr>
          </a:p>
        </p:txBody>
      </p:sp>
      <p:pic>
        <p:nvPicPr>
          <p:cNvPr id="20" name="Picture 4" descr="Red marker on a calendar">
            <a:extLst>
              <a:ext uri="{FF2B5EF4-FFF2-40B4-BE49-F238E27FC236}">
                <a16:creationId xmlns:a16="http://schemas.microsoft.com/office/drawing/2014/main" id="{DF25469D-C25A-5AB0-9BF0-38515BDE1B1B}"/>
              </a:ext>
            </a:extLst>
          </p:cNvPr>
          <p:cNvPicPr>
            <a:picLocks noChangeAspect="1"/>
          </p:cNvPicPr>
          <p:nvPr/>
        </p:nvPicPr>
        <p:blipFill rotWithShape="1">
          <a:blip r:embed="rId3"/>
          <a:srcRect l="7571" r="15434" b="-4"/>
          <a:stretch/>
        </p:blipFill>
        <p:spPr>
          <a:xfrm>
            <a:off x="757251" y="1801588"/>
            <a:ext cx="3856774" cy="3343722"/>
          </a:xfrm>
          <a:prstGeom prst="rect">
            <a:avLst/>
          </a:prstGeom>
        </p:spPr>
      </p:pic>
      <p:sp>
        <p:nvSpPr>
          <p:cNvPr id="3" name="Rectangle 2"/>
          <p:cNvSpPr/>
          <p:nvPr/>
        </p:nvSpPr>
        <p:spPr>
          <a:xfrm>
            <a:off x="6534547" y="1950069"/>
            <a:ext cx="5160166" cy="4205198"/>
          </a:xfrm>
          <a:prstGeom prst="rect">
            <a:avLst/>
          </a:prstGeom>
        </p:spPr>
        <p:txBody>
          <a:bodyPr vert="horz" lIns="91440" tIns="45720" rIns="91440" bIns="45720" rtlCol="0" anchor="t">
            <a:normAutofit/>
          </a:bodyPr>
          <a:lstStyle/>
          <a:p>
            <a:pPr lvl="1">
              <a:lnSpc>
                <a:spcPct val="90000"/>
              </a:lnSpc>
              <a:spcBef>
                <a:spcPts val="1000"/>
              </a:spcBef>
              <a:buClr>
                <a:schemeClr val="accent1"/>
              </a:buClr>
              <a:buSzPct val="80000"/>
              <a:buFont typeface="Wingdings 3" charset="2"/>
              <a:buChar char=""/>
            </a:pPr>
            <a:endParaRPr lang="en-US" sz="1700">
              <a:solidFill>
                <a:srgbClr val="FFFFFF"/>
              </a:solidFill>
            </a:endParaRPr>
          </a:p>
        </p:txBody>
      </p:sp>
    </p:spTree>
    <p:extLst>
      <p:ext uri="{BB962C8B-B14F-4D97-AF65-F5344CB8AC3E}">
        <p14:creationId xmlns:p14="http://schemas.microsoft.com/office/powerpoint/2010/main" val="3758880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4D747F-D9EC-42D2-1727-E71895C56D3D}"/>
              </a:ext>
            </a:extLst>
          </p:cNvPr>
          <p:cNvSpPr txBox="1"/>
          <p:nvPr/>
        </p:nvSpPr>
        <p:spPr>
          <a:xfrm>
            <a:off x="772460" y="356972"/>
            <a:ext cx="830196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1"/>
                </a:solidFill>
                <a:latin typeface="+mj-lt"/>
                <a:ea typeface="+mj-ea"/>
                <a:cs typeface="+mj-cs"/>
              </a:rPr>
              <a:t>NEW Project for FY21 </a:t>
            </a:r>
          </a:p>
          <a:p>
            <a:r>
              <a:rPr lang="en-US" sz="2800" b="1">
                <a:solidFill>
                  <a:schemeClr val="tx2"/>
                </a:solidFill>
                <a:latin typeface="+mj-lt"/>
                <a:ea typeface="ＭＳ Ｐゴシック"/>
              </a:rPr>
              <a:t>Independent Housing Solutions, Housing The Disabled Homeless </a:t>
            </a:r>
          </a:p>
          <a:p>
            <a:r>
              <a:rPr lang="en-US" b="1">
                <a:solidFill>
                  <a:schemeClr val="tx2"/>
                </a:solidFill>
                <a:latin typeface="+mj-lt"/>
                <a:ea typeface="ＭＳ Ｐゴシック"/>
              </a:rPr>
              <a:t>16 SRO units</a:t>
            </a:r>
            <a:br>
              <a:rPr lang="en-US" sz="3600" b="1">
                <a:latin typeface="+mj-lt"/>
                <a:ea typeface="ＭＳ Ｐゴシック"/>
              </a:rPr>
            </a:br>
            <a:r>
              <a:rPr lang="en-US" sz="2000" b="1">
                <a:solidFill>
                  <a:schemeClr val="tx2"/>
                </a:solidFill>
                <a:latin typeface="+mj-lt"/>
                <a:ea typeface="ＭＳ Ｐゴシック"/>
              </a:rPr>
              <a:t>5 Franklin St. Northampton</a:t>
            </a:r>
          </a:p>
          <a:p>
            <a:r>
              <a:rPr lang="en-US" b="1">
                <a:solidFill>
                  <a:schemeClr val="accent2"/>
                </a:solidFill>
                <a:latin typeface="+mj-lt"/>
                <a:ea typeface="ＭＳ Ｐゴシック"/>
                <a:cs typeface="Calibri"/>
              </a:rPr>
              <a:t>Dr. Jessica </a:t>
            </a:r>
            <a:r>
              <a:rPr lang="en-US" b="1" err="1">
                <a:solidFill>
                  <a:schemeClr val="accent2"/>
                </a:solidFill>
                <a:latin typeface="+mj-lt"/>
                <a:ea typeface="ＭＳ Ｐゴシック"/>
                <a:cs typeface="Calibri"/>
              </a:rPr>
              <a:t>Bossie</a:t>
            </a:r>
            <a:endParaRPr lang="en-US">
              <a:solidFill>
                <a:schemeClr val="accent2"/>
              </a:solidFill>
              <a:latin typeface="+mj-lt"/>
              <a:cs typeface="Calibri"/>
            </a:endParaRPr>
          </a:p>
        </p:txBody>
      </p:sp>
      <p:sp>
        <p:nvSpPr>
          <p:cNvPr id="5" name="Content Placeholder 3">
            <a:extLst>
              <a:ext uri="{FF2B5EF4-FFF2-40B4-BE49-F238E27FC236}">
                <a16:creationId xmlns:a16="http://schemas.microsoft.com/office/drawing/2014/main" id="{C1490277-488D-246B-24F9-191F8D1059E2}"/>
              </a:ext>
            </a:extLst>
          </p:cNvPr>
          <p:cNvSpPr txBox="1">
            <a:spLocks/>
          </p:cNvSpPr>
          <p:nvPr/>
        </p:nvSpPr>
        <p:spPr>
          <a:xfrm>
            <a:off x="294959" y="3352673"/>
            <a:ext cx="5237356" cy="3303295"/>
          </a:xfrm>
          <a:prstGeom prst="rect">
            <a:avLst/>
          </a:prstGeom>
        </p:spPr>
        <p:txBody>
          <a:bodyPr lIns="91440" tIns="45720" rIns="91440" bIns="4572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defTabSz="457200">
              <a:lnSpc>
                <a:spcPct val="100000"/>
              </a:lnSpc>
              <a:buClr>
                <a:srgbClr val="F07F09"/>
              </a:buClr>
              <a:buSzPct val="80000"/>
              <a:buFont typeface="Wingdings 3" charset="2"/>
              <a:buChar char=""/>
            </a:pPr>
            <a:r>
              <a:rPr lang="en-US" b="1"/>
              <a:t>Supportive</a:t>
            </a:r>
            <a:r>
              <a:rPr lang="en-US" b="1">
                <a:ea typeface="+mn-lt"/>
                <a:cs typeface="+mn-lt"/>
              </a:rPr>
              <a:t> Services on Site </a:t>
            </a:r>
          </a:p>
          <a:p>
            <a:pPr marL="285750" indent="-285750" defTabSz="457200">
              <a:lnSpc>
                <a:spcPct val="100000"/>
              </a:lnSpc>
              <a:buClr>
                <a:srgbClr val="F07F09"/>
              </a:buClr>
              <a:buSzPct val="80000"/>
              <a:buFont typeface="Wingdings 3" charset="2"/>
              <a:buChar char=""/>
            </a:pPr>
            <a:r>
              <a:rPr lang="en-US" sz="2900" b="1"/>
              <a:t>Local Partnerships – </a:t>
            </a:r>
            <a:r>
              <a:rPr lang="en-US" sz="2900"/>
              <a:t>City of Northampton, Manna Community Kitchen, Friends of the Homeless, Elliot Human Services, Survival Center</a:t>
            </a:r>
          </a:p>
          <a:p>
            <a:pPr marL="285750" indent="-285750" defTabSz="457200">
              <a:lnSpc>
                <a:spcPct val="100000"/>
              </a:lnSpc>
              <a:buClr>
                <a:srgbClr val="F07F09"/>
              </a:buClr>
              <a:buSzPct val="80000"/>
              <a:buFont typeface="Wingdings 3" charset="2"/>
              <a:buChar char=""/>
            </a:pPr>
            <a:r>
              <a:rPr lang="en-US" sz="2900" b="1"/>
              <a:t>Higher Level Partnerships – </a:t>
            </a:r>
            <a:r>
              <a:rPr lang="en-US" sz="2900"/>
              <a:t>HUD/CoC funding for units, ARPA funding for start-up.</a:t>
            </a:r>
          </a:p>
          <a:p>
            <a:pPr lvl="1"/>
            <a:endParaRPr lang="en-US"/>
          </a:p>
        </p:txBody>
      </p:sp>
      <p:sp>
        <p:nvSpPr>
          <p:cNvPr id="8" name="Content Placeholder 3">
            <a:extLst>
              <a:ext uri="{FF2B5EF4-FFF2-40B4-BE49-F238E27FC236}">
                <a16:creationId xmlns:a16="http://schemas.microsoft.com/office/drawing/2014/main" id="{2A38B5A4-21DA-F0DB-CC69-48A22C999B1D}"/>
              </a:ext>
            </a:extLst>
          </p:cNvPr>
          <p:cNvSpPr txBox="1">
            <a:spLocks/>
          </p:cNvSpPr>
          <p:nvPr/>
        </p:nvSpPr>
        <p:spPr>
          <a:xfrm>
            <a:off x="5532315" y="3308239"/>
            <a:ext cx="4675857" cy="334772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defTabSz="457200">
              <a:buClr>
                <a:srgbClr val="F07F09"/>
              </a:buClr>
              <a:buSzPct val="80000"/>
              <a:buFont typeface="Wingdings 3" charset="2"/>
              <a:buChar char=""/>
            </a:pPr>
            <a:r>
              <a:rPr lang="en-US" sz="2200" b="1"/>
              <a:t>Considered Permanent Housing</a:t>
            </a:r>
            <a:r>
              <a:rPr lang="en-US" sz="2200"/>
              <a:t>, with assistance to move on, if possible!</a:t>
            </a:r>
          </a:p>
          <a:p>
            <a:pPr marL="285750" indent="-285750" defTabSz="457200">
              <a:buClr>
                <a:srgbClr val="F07F09"/>
              </a:buClr>
              <a:buSzPct val="80000"/>
              <a:buFont typeface="Wingdings 3" charset="2"/>
              <a:buChar char=""/>
            </a:pPr>
            <a:r>
              <a:rPr lang="en-US" sz="2200" b="1"/>
              <a:t>CoC Unit Funding </a:t>
            </a:r>
            <a:r>
              <a:rPr lang="en-US" sz="2200"/>
              <a:t>began on August 1</a:t>
            </a:r>
            <a:r>
              <a:rPr lang="en-US" sz="2200" baseline="30000"/>
              <a:t>st</a:t>
            </a:r>
            <a:endParaRPr lang="en-US" sz="2200"/>
          </a:p>
          <a:p>
            <a:pPr marL="285750" indent="-285750" defTabSz="457200">
              <a:buClr>
                <a:srgbClr val="F07F09"/>
              </a:buClr>
              <a:buSzPct val="80000"/>
              <a:buFont typeface="Wingdings 3" charset="2"/>
              <a:buChar char=""/>
            </a:pPr>
            <a:r>
              <a:rPr lang="en-US" sz="2200" b="1"/>
              <a:t>Construction</a:t>
            </a:r>
            <a:r>
              <a:rPr lang="en-US" sz="2200"/>
              <a:t> is just about complete!</a:t>
            </a:r>
          </a:p>
          <a:p>
            <a:pPr marL="285750" indent="-285750" defTabSz="457200">
              <a:buClr>
                <a:srgbClr val="F07F09"/>
              </a:buClr>
              <a:buSzPct val="80000"/>
              <a:buFont typeface="Wingdings 3" charset="2"/>
              <a:buChar char=""/>
            </a:pPr>
            <a:r>
              <a:rPr lang="en-US" sz="2200" b="1"/>
              <a:t>Coordinated Entry </a:t>
            </a:r>
            <a:r>
              <a:rPr lang="en-US" sz="2200"/>
              <a:t>Referrals made!</a:t>
            </a:r>
          </a:p>
          <a:p>
            <a:endParaRPr lang="en-US" b="1">
              <a:solidFill>
                <a:srgbClr val="C55A11"/>
              </a:solidFill>
              <a:cs typeface="Calibri"/>
            </a:endParaRPr>
          </a:p>
          <a:p>
            <a:pPr lvl="1"/>
            <a:endParaRPr lang="en-US">
              <a:cs typeface="Calibri" panose="020F0502020204030204"/>
            </a:endParaRPr>
          </a:p>
        </p:txBody>
      </p:sp>
      <p:sp>
        <p:nvSpPr>
          <p:cNvPr id="9" name="TextBox 8">
            <a:extLst>
              <a:ext uri="{FF2B5EF4-FFF2-40B4-BE49-F238E27FC236}">
                <a16:creationId xmlns:a16="http://schemas.microsoft.com/office/drawing/2014/main" id="{D49665D0-BD3A-27FC-E460-5E23E9953CE9}"/>
              </a:ext>
            </a:extLst>
          </p:cNvPr>
          <p:cNvSpPr txBox="1"/>
          <p:nvPr/>
        </p:nvSpPr>
        <p:spPr>
          <a:xfrm>
            <a:off x="686582" y="2911517"/>
            <a:ext cx="91222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solidFill>
                <a:latin typeface="+mj-lt"/>
                <a:ea typeface="+mj-ea"/>
                <a:cs typeface="+mj-cs"/>
              </a:rPr>
              <a:t>Permanent Supportive Housing/Chronically Homeless, medical/mental health needs</a:t>
            </a:r>
          </a:p>
        </p:txBody>
      </p:sp>
    </p:spTree>
    <p:extLst>
      <p:ext uri="{BB962C8B-B14F-4D97-AF65-F5344CB8AC3E}">
        <p14:creationId xmlns:p14="http://schemas.microsoft.com/office/powerpoint/2010/main" val="494157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3163" y="477077"/>
            <a:ext cx="5844209" cy="4383157"/>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57271" y="1958975"/>
            <a:ext cx="4742989" cy="3557242"/>
          </a:xfrm>
        </p:spPr>
      </p:pic>
    </p:spTree>
    <p:extLst>
      <p:ext uri="{BB962C8B-B14F-4D97-AF65-F5344CB8AC3E}">
        <p14:creationId xmlns:p14="http://schemas.microsoft.com/office/powerpoint/2010/main" val="2027662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8" descr="Diagram, engineering drawing&#10;&#10;Description automatically generated">
            <a:extLst>
              <a:ext uri="{FF2B5EF4-FFF2-40B4-BE49-F238E27FC236}">
                <a16:creationId xmlns:a16="http://schemas.microsoft.com/office/drawing/2014/main" id="{E9EBBCB2-B41D-D841-83F3-78FDCFFB24CC}"/>
              </a:ext>
            </a:extLst>
          </p:cNvPr>
          <p:cNvPicPr>
            <a:picLocks noChangeAspect="1"/>
          </p:cNvPicPr>
          <p:nvPr/>
        </p:nvPicPr>
        <p:blipFill>
          <a:blip r:embed="rId3"/>
          <a:stretch>
            <a:fillRect/>
          </a:stretch>
        </p:blipFill>
        <p:spPr>
          <a:xfrm>
            <a:off x="5457697" y="2602403"/>
            <a:ext cx="6657689" cy="4171509"/>
          </a:xfrm>
          <a:prstGeom prst="rect">
            <a:avLst/>
          </a:prstGeom>
        </p:spPr>
      </p:pic>
      <p:pic>
        <p:nvPicPr>
          <p:cNvPr id="7" name="Picture 7" descr="Diagram, engineering drawing&#10;&#10;Description automatically generated">
            <a:extLst>
              <a:ext uri="{FF2B5EF4-FFF2-40B4-BE49-F238E27FC236}">
                <a16:creationId xmlns:a16="http://schemas.microsoft.com/office/drawing/2014/main" id="{3CD59224-1659-29FD-A031-27DC931DDD5C}"/>
              </a:ext>
            </a:extLst>
          </p:cNvPr>
          <p:cNvPicPr>
            <a:picLocks noChangeAspect="1"/>
          </p:cNvPicPr>
          <p:nvPr/>
        </p:nvPicPr>
        <p:blipFill>
          <a:blip r:embed="rId4"/>
          <a:stretch>
            <a:fillRect/>
          </a:stretch>
        </p:blipFill>
        <p:spPr>
          <a:xfrm>
            <a:off x="139147" y="2095598"/>
            <a:ext cx="6843543" cy="3808994"/>
          </a:xfrm>
          <a:prstGeom prst="rect">
            <a:avLst/>
          </a:prstGeom>
        </p:spPr>
      </p:pic>
      <p:pic>
        <p:nvPicPr>
          <p:cNvPr id="3" name="Picture 4" descr="A picture containing sky, green&#10;&#10;Description automatically generated">
            <a:extLst>
              <a:ext uri="{FF2B5EF4-FFF2-40B4-BE49-F238E27FC236}">
                <a16:creationId xmlns:a16="http://schemas.microsoft.com/office/drawing/2014/main" id="{8C13C5BF-B930-CBFB-E91E-9578FB2F4E7E}"/>
              </a:ext>
            </a:extLst>
          </p:cNvPr>
          <p:cNvPicPr>
            <a:picLocks noGrp="1" noChangeAspect="1"/>
          </p:cNvPicPr>
          <p:nvPr>
            <p:ph idx="1"/>
          </p:nvPr>
        </p:nvPicPr>
        <p:blipFill>
          <a:blip r:embed="rId5"/>
          <a:stretch>
            <a:fillRect/>
          </a:stretch>
        </p:blipFill>
        <p:spPr>
          <a:xfrm>
            <a:off x="7350419" y="95198"/>
            <a:ext cx="4367749" cy="2402263"/>
          </a:xfrm>
          <a:prstGeom prst="rect">
            <a:avLst/>
          </a:prstGeom>
        </p:spPr>
      </p:pic>
      <p:sp>
        <p:nvSpPr>
          <p:cNvPr id="5" name="TextBox 4">
            <a:extLst>
              <a:ext uri="{FF2B5EF4-FFF2-40B4-BE49-F238E27FC236}">
                <a16:creationId xmlns:a16="http://schemas.microsoft.com/office/drawing/2014/main" id="{A44D747F-D9EC-42D2-1727-E71895C56D3D}"/>
              </a:ext>
            </a:extLst>
          </p:cNvPr>
          <p:cNvSpPr txBox="1"/>
          <p:nvPr/>
        </p:nvSpPr>
        <p:spPr>
          <a:xfrm>
            <a:off x="673068" y="218161"/>
            <a:ext cx="6968633"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1"/>
                </a:solidFill>
                <a:latin typeface="+mj-lt"/>
                <a:ea typeface="+mj-ea"/>
                <a:cs typeface="+mj-cs"/>
              </a:rPr>
              <a:t>NEW Project for FY22!</a:t>
            </a:r>
          </a:p>
          <a:p>
            <a:r>
              <a:rPr lang="en-US" sz="3200" err="1">
                <a:solidFill>
                  <a:schemeClr val="accent2"/>
                </a:solidFill>
                <a:latin typeface="+mj-lt"/>
                <a:ea typeface="+mj-ea"/>
                <a:cs typeface="+mj-cs"/>
              </a:rPr>
              <a:t>Louison</a:t>
            </a:r>
            <a:r>
              <a:rPr lang="en-US" sz="3200">
                <a:solidFill>
                  <a:schemeClr val="accent2"/>
                </a:solidFill>
                <a:latin typeface="+mj-lt"/>
                <a:ea typeface="+mj-ea"/>
                <a:cs typeface="+mj-cs"/>
              </a:rPr>
              <a:t> House, Bracewell.  North Adams, MA.  </a:t>
            </a:r>
            <a:r>
              <a:rPr lang="en-US" sz="2000" b="1">
                <a:solidFill>
                  <a:schemeClr val="accent2"/>
                </a:solidFill>
                <a:latin typeface="+mj-lt"/>
                <a:ea typeface="+mj-ea"/>
                <a:cs typeface="+mj-cs"/>
              </a:rPr>
              <a:t>Youth and Young Adults</a:t>
            </a:r>
          </a:p>
          <a:p>
            <a:r>
              <a:rPr lang="en-US" b="1">
                <a:solidFill>
                  <a:schemeClr val="accent2"/>
                </a:solidFill>
                <a:latin typeface="+mj-lt"/>
                <a:ea typeface="+mj-ea"/>
                <a:cs typeface="+mj-cs"/>
              </a:rPr>
              <a:t>Kathy </a:t>
            </a:r>
            <a:r>
              <a:rPr lang="en-US" b="1" err="1">
                <a:solidFill>
                  <a:schemeClr val="accent2"/>
                </a:solidFill>
                <a:latin typeface="+mj-lt"/>
                <a:ea typeface="+mj-ea"/>
                <a:cs typeface="+mj-cs"/>
              </a:rPr>
              <a:t>Keeser</a:t>
            </a:r>
            <a:endParaRPr lang="en-US" b="1">
              <a:solidFill>
                <a:schemeClr val="accent2"/>
              </a:solidFill>
              <a:latin typeface="+mj-lt"/>
              <a:ea typeface="+mj-ea"/>
              <a:cs typeface="+mj-cs"/>
            </a:endParaRPr>
          </a:p>
        </p:txBody>
      </p:sp>
    </p:spTree>
    <p:extLst>
      <p:ext uri="{BB962C8B-B14F-4D97-AF65-F5344CB8AC3E}">
        <p14:creationId xmlns:p14="http://schemas.microsoft.com/office/powerpoint/2010/main" val="1111485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4BE9D4C4-9FA3-4885-A769-301639CC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Picture 8" descr="Executive Spotlight: Brad Gordon, Berkshire County Regional Housing ...">
            <a:extLst>
              <a:ext uri="{FF2B5EF4-FFF2-40B4-BE49-F238E27FC236}">
                <a16:creationId xmlns:a16="http://schemas.microsoft.com/office/drawing/2014/main" id="{250CFF47-09F3-F9FF-88B7-C3A1FF26E169}"/>
              </a:ext>
            </a:extLst>
          </p:cNvPr>
          <p:cNvPicPr>
            <a:picLocks noChangeAspect="1"/>
          </p:cNvPicPr>
          <p:nvPr/>
        </p:nvPicPr>
        <p:blipFill rotWithShape="1">
          <a:blip r:embed="rId3"/>
          <a:srcRect b="37555"/>
          <a:stretch/>
        </p:blipFill>
        <p:spPr>
          <a:xfrm rot="-360000">
            <a:off x="5439867" y="90242"/>
            <a:ext cx="4831627" cy="4520011"/>
          </a:xfrm>
          <a:custGeom>
            <a:avLst/>
            <a:gdLst/>
            <a:ahLst/>
            <a:cxnLst/>
            <a:rect l="l" t="t" r="r" b="b"/>
            <a:pathLst>
              <a:path w="4831627" h="4520011">
                <a:moveTo>
                  <a:pt x="0" y="0"/>
                </a:moveTo>
                <a:lnTo>
                  <a:pt x="4831627" y="0"/>
                </a:lnTo>
                <a:lnTo>
                  <a:pt x="1416677" y="4520011"/>
                </a:lnTo>
                <a:close/>
              </a:path>
            </a:pathLst>
          </a:custGeom>
        </p:spPr>
      </p:pic>
      <p:pic>
        <p:nvPicPr>
          <p:cNvPr id="4" name="Picture 4" descr="A picture containing outdoor, tree, mountain&#10;&#10;Description automatically generated">
            <a:extLst>
              <a:ext uri="{FF2B5EF4-FFF2-40B4-BE49-F238E27FC236}">
                <a16:creationId xmlns:a16="http://schemas.microsoft.com/office/drawing/2014/main" id="{226592B3-3E1D-8DDB-8B8C-3039E27E7EB9}"/>
              </a:ext>
            </a:extLst>
          </p:cNvPr>
          <p:cNvPicPr>
            <a:picLocks noChangeAspect="1"/>
          </p:cNvPicPr>
          <p:nvPr/>
        </p:nvPicPr>
        <p:blipFill rotWithShape="1">
          <a:blip r:embed="rId4"/>
          <a:srcRect l="30933" r="30933"/>
          <a:stretch/>
        </p:blipFill>
        <p:spPr>
          <a:xfrm>
            <a:off x="5876809" y="-70188"/>
            <a:ext cx="6384768" cy="6858000"/>
          </a:xfrm>
          <a:custGeom>
            <a:avLst/>
            <a:gdLst/>
            <a:ahLst/>
            <a:cxnLst/>
            <a:rect l="l" t="t" r="r" b="b"/>
            <a:pathLst>
              <a:path w="8139373" h="6858000">
                <a:moveTo>
                  <a:pt x="5181344" y="0"/>
                </a:moveTo>
                <a:lnTo>
                  <a:pt x="8139373" y="0"/>
                </a:lnTo>
                <a:lnTo>
                  <a:pt x="8139373" y="6858000"/>
                </a:lnTo>
                <a:lnTo>
                  <a:pt x="0" y="6858000"/>
                </a:lnTo>
                <a:close/>
              </a:path>
            </a:pathLst>
          </a:custGeom>
        </p:spPr>
      </p:pic>
      <p:sp>
        <p:nvSpPr>
          <p:cNvPr id="2" name="Title 1"/>
          <p:cNvSpPr>
            <a:spLocks noGrp="1"/>
          </p:cNvSpPr>
          <p:nvPr>
            <p:ph type="title"/>
          </p:nvPr>
        </p:nvSpPr>
        <p:spPr>
          <a:xfrm>
            <a:off x="637578" y="159500"/>
            <a:ext cx="6299936" cy="1508469"/>
          </a:xfrm>
        </p:spPr>
        <p:txBody>
          <a:bodyPr anchor="ctr">
            <a:normAutofit/>
          </a:bodyPr>
          <a:lstStyle/>
          <a:p>
            <a:pPr>
              <a:lnSpc>
                <a:spcPct val="90000"/>
              </a:lnSpc>
            </a:pPr>
            <a:r>
              <a:rPr lang="en-US" sz="2800"/>
              <a:t>Welcome and Meeting Agenda</a:t>
            </a:r>
            <a:r>
              <a:rPr lang="en-US" sz="1500"/>
              <a:t> </a:t>
            </a:r>
            <a:br>
              <a:rPr lang="en-US" sz="1500"/>
            </a:br>
            <a:r>
              <a:rPr lang="en-US" sz="1500" b="1">
                <a:solidFill>
                  <a:srgbClr val="27AFAF"/>
                </a:solidFill>
              </a:rPr>
              <a:t>Brad Gordon</a:t>
            </a:r>
            <a:r>
              <a:rPr lang="en-US" sz="1500">
                <a:solidFill>
                  <a:schemeClr val="tx1"/>
                </a:solidFill>
              </a:rPr>
              <a:t>,</a:t>
            </a:r>
            <a:r>
              <a:rPr lang="en-US" sz="1500"/>
              <a:t> </a:t>
            </a:r>
            <a:r>
              <a:rPr lang="en-US" sz="1500">
                <a:solidFill>
                  <a:schemeClr val="tx1"/>
                </a:solidFill>
              </a:rPr>
              <a:t>Executive Director of Berkshire Regional Housing Authority</a:t>
            </a:r>
            <a:br>
              <a:rPr lang="en-US" sz="1500"/>
            </a:br>
            <a:r>
              <a:rPr lang="en-US" sz="1500">
                <a:solidFill>
                  <a:schemeClr val="tx1"/>
                </a:solidFill>
              </a:rPr>
              <a:t>Three County CoC Board of Directors Co-chair</a:t>
            </a:r>
          </a:p>
        </p:txBody>
      </p:sp>
      <p:sp>
        <p:nvSpPr>
          <p:cNvPr id="42" name="Isosceles Triangle 41">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333869" y="2096918"/>
            <a:ext cx="6370983" cy="4563660"/>
          </a:xfrm>
        </p:spPr>
        <p:txBody>
          <a:bodyPr vert="horz" lIns="91440" tIns="45720" rIns="91440" bIns="45720" rtlCol="0" anchor="t">
            <a:normAutofit/>
          </a:bodyPr>
          <a:lstStyle/>
          <a:p>
            <a:pPr>
              <a:lnSpc>
                <a:spcPct val="90000"/>
              </a:lnSpc>
            </a:pPr>
            <a:r>
              <a:rPr lang="en-US" sz="1600" b="1">
                <a:solidFill>
                  <a:schemeClr val="accent1"/>
                </a:solidFill>
              </a:rPr>
              <a:t>Keynote</a:t>
            </a:r>
            <a:r>
              <a:rPr lang="en-US" sz="1600" b="1"/>
              <a:t> – </a:t>
            </a:r>
            <a:r>
              <a:rPr lang="en-US" sz="1600" b="1">
                <a:solidFill>
                  <a:srgbClr val="27AFAF"/>
                </a:solidFill>
              </a:rPr>
              <a:t>Kamaar Taliaferro</a:t>
            </a:r>
            <a:r>
              <a:rPr lang="en-US" sz="1600"/>
              <a:t>, amateur genealogist, community activist, and lifelong Pittsfield resident</a:t>
            </a:r>
            <a:r>
              <a:rPr lang="en-US" sz="1600" b="1"/>
              <a:t>, "Contextualizing Redlining" </a:t>
            </a:r>
          </a:p>
          <a:p>
            <a:pPr>
              <a:lnSpc>
                <a:spcPct val="90000"/>
              </a:lnSpc>
            </a:pPr>
            <a:r>
              <a:rPr lang="en-US" sz="1600" b="1">
                <a:solidFill>
                  <a:schemeClr val="accent1"/>
                </a:solidFill>
              </a:rPr>
              <a:t>The CoC’s Regional Efforts </a:t>
            </a:r>
            <a:r>
              <a:rPr lang="en-US" sz="1600" b="1"/>
              <a:t>- </a:t>
            </a:r>
            <a:r>
              <a:rPr lang="en-US" sz="1600" b="1">
                <a:solidFill>
                  <a:srgbClr val="27AFAF"/>
                </a:solidFill>
              </a:rPr>
              <a:t>Keleigh BenEzra</a:t>
            </a:r>
            <a:r>
              <a:rPr lang="en-US" sz="1600" b="1"/>
              <a:t>, </a:t>
            </a:r>
            <a:r>
              <a:rPr lang="en-US" sz="1600"/>
              <a:t>CoC Program Director, Community Action Pioneer Valley</a:t>
            </a:r>
          </a:p>
          <a:p>
            <a:pPr>
              <a:lnSpc>
                <a:spcPct val="90000"/>
              </a:lnSpc>
            </a:pPr>
            <a:r>
              <a:rPr lang="en-US" sz="1600" b="1">
                <a:solidFill>
                  <a:schemeClr val="accent1"/>
                </a:solidFill>
              </a:rPr>
              <a:t>A Year in Review</a:t>
            </a:r>
          </a:p>
          <a:p>
            <a:pPr lvl="1">
              <a:lnSpc>
                <a:spcPct val="90000"/>
              </a:lnSpc>
            </a:pPr>
            <a:r>
              <a:rPr lang="en-US">
                <a:solidFill>
                  <a:schemeClr val="accent1"/>
                </a:solidFill>
              </a:rPr>
              <a:t>Coordinated Entry System Expansion to meet the needs of Survivors</a:t>
            </a:r>
            <a:r>
              <a:rPr lang="en-US"/>
              <a:t> – </a:t>
            </a:r>
            <a:r>
              <a:rPr lang="en-US" b="1">
                <a:solidFill>
                  <a:srgbClr val="27AFAF"/>
                </a:solidFill>
              </a:rPr>
              <a:t>Keleigh BenEzra</a:t>
            </a:r>
            <a:endParaRPr lang="en-US">
              <a:solidFill>
                <a:srgbClr val="27AFAF"/>
              </a:solidFill>
            </a:endParaRPr>
          </a:p>
          <a:p>
            <a:pPr lvl="1">
              <a:lnSpc>
                <a:spcPct val="90000"/>
              </a:lnSpc>
            </a:pPr>
            <a:r>
              <a:rPr lang="en-US">
                <a:solidFill>
                  <a:schemeClr val="accent1"/>
                </a:solidFill>
              </a:rPr>
              <a:t>Emergency Housing Vouchers in our Region</a:t>
            </a:r>
            <a:r>
              <a:rPr lang="en-US"/>
              <a:t>- </a:t>
            </a:r>
            <a:r>
              <a:rPr lang="en-US" b="1">
                <a:solidFill>
                  <a:srgbClr val="27AFAF"/>
                </a:solidFill>
              </a:rPr>
              <a:t>Shaundell Diaz</a:t>
            </a:r>
            <a:r>
              <a:rPr lang="en-US" b="1"/>
              <a:t>, </a:t>
            </a:r>
            <a:r>
              <a:rPr lang="en-US"/>
              <a:t>CoC Coordinated Entry Specialist</a:t>
            </a:r>
          </a:p>
          <a:p>
            <a:pPr lvl="1">
              <a:lnSpc>
                <a:spcPct val="90000"/>
              </a:lnSpc>
            </a:pPr>
            <a:r>
              <a:rPr lang="en-US">
                <a:solidFill>
                  <a:schemeClr val="accent1"/>
                </a:solidFill>
              </a:rPr>
              <a:t>Youth Homelessness</a:t>
            </a:r>
            <a:r>
              <a:rPr lang="en-US"/>
              <a:t> - </a:t>
            </a:r>
            <a:r>
              <a:rPr lang="en-US" b="1">
                <a:solidFill>
                  <a:srgbClr val="27AFAF"/>
                </a:solidFill>
              </a:rPr>
              <a:t>Shaundell Diaz &amp; </a:t>
            </a:r>
            <a:r>
              <a:rPr lang="en-US"/>
              <a:t>Members of the Youth Action Board,</a:t>
            </a:r>
            <a:r>
              <a:rPr lang="en-US" b="1">
                <a:solidFill>
                  <a:srgbClr val="27AFAF"/>
                </a:solidFill>
              </a:rPr>
              <a:t> Rhea and Olivia.</a:t>
            </a:r>
            <a:endParaRPr lang="en-US">
              <a:solidFill>
                <a:srgbClr val="27AFAF"/>
              </a:solidFill>
            </a:endParaRPr>
          </a:p>
          <a:p>
            <a:pPr lvl="1">
              <a:lnSpc>
                <a:spcPct val="90000"/>
              </a:lnSpc>
            </a:pPr>
            <a:r>
              <a:rPr lang="en-US">
                <a:solidFill>
                  <a:schemeClr val="accent1"/>
                </a:solidFill>
              </a:rPr>
              <a:t>The Western Mass Network to End Homelessness -</a:t>
            </a:r>
            <a:r>
              <a:rPr lang="en-US" b="1">
                <a:solidFill>
                  <a:srgbClr val="27AFAF"/>
                </a:solidFill>
              </a:rPr>
              <a:t>Pamela Schwartz</a:t>
            </a:r>
            <a:r>
              <a:rPr lang="en-US" b="1"/>
              <a:t>, </a:t>
            </a:r>
            <a:r>
              <a:rPr lang="en-US"/>
              <a:t>Director of WMNEH</a:t>
            </a:r>
            <a:endParaRPr lang="en-US" b="1"/>
          </a:p>
          <a:p>
            <a:pPr>
              <a:lnSpc>
                <a:spcPct val="90000"/>
              </a:lnSpc>
            </a:pPr>
            <a:endParaRPr lang="en-US" sz="1000"/>
          </a:p>
        </p:txBody>
      </p:sp>
    </p:spTree>
    <p:extLst>
      <p:ext uri="{BB962C8B-B14F-4D97-AF65-F5344CB8AC3E}">
        <p14:creationId xmlns:p14="http://schemas.microsoft.com/office/powerpoint/2010/main" val="2470586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56A0-27B8-4509-A7D7-7443BC9B05D6}"/>
              </a:ext>
            </a:extLst>
          </p:cNvPr>
          <p:cNvSpPr>
            <a:spLocks noGrp="1"/>
          </p:cNvSpPr>
          <p:nvPr>
            <p:ph type="title"/>
          </p:nvPr>
        </p:nvSpPr>
        <p:spPr>
          <a:xfrm>
            <a:off x="2754067" y="174532"/>
            <a:ext cx="4801183" cy="881756"/>
          </a:xfrm>
        </p:spPr>
        <p:txBody>
          <a:bodyPr>
            <a:normAutofit fontScale="90000"/>
          </a:bodyPr>
          <a:lstStyle/>
          <a:p>
            <a:pPr algn="ctr"/>
            <a:r>
              <a:rPr lang="en-US"/>
              <a:t>Racial Equity Work</a:t>
            </a:r>
            <a:br>
              <a:rPr lang="en-US"/>
            </a:br>
            <a:r>
              <a:rPr lang="en-US" sz="2000" b="1" err="1">
                <a:solidFill>
                  <a:schemeClr val="accent2"/>
                </a:solidFill>
              </a:rPr>
              <a:t>Shaundell</a:t>
            </a:r>
            <a:r>
              <a:rPr lang="en-US" sz="2000" b="1">
                <a:solidFill>
                  <a:schemeClr val="accent2"/>
                </a:solidFill>
              </a:rPr>
              <a:t> Diaz</a:t>
            </a:r>
          </a:p>
        </p:txBody>
      </p:sp>
      <p:sp>
        <p:nvSpPr>
          <p:cNvPr id="3" name="Content Placeholder 2">
            <a:extLst>
              <a:ext uri="{FF2B5EF4-FFF2-40B4-BE49-F238E27FC236}">
                <a16:creationId xmlns:a16="http://schemas.microsoft.com/office/drawing/2014/main" id="{577EA163-AABB-4609-BDBA-8E0C6DB0FA36}"/>
              </a:ext>
            </a:extLst>
          </p:cNvPr>
          <p:cNvSpPr>
            <a:spLocks noGrp="1"/>
          </p:cNvSpPr>
          <p:nvPr>
            <p:ph idx="1"/>
          </p:nvPr>
        </p:nvSpPr>
        <p:spPr>
          <a:xfrm>
            <a:off x="2189469" y="1129202"/>
            <a:ext cx="5930380" cy="370131"/>
          </a:xfrm>
        </p:spPr>
        <p:txBody>
          <a:bodyPr vert="horz" lIns="91440" tIns="45720" rIns="91440" bIns="45720" rtlCol="0" anchor="t">
            <a:noAutofit/>
          </a:bodyPr>
          <a:lstStyle/>
          <a:p>
            <a:pPr marL="0" indent="0">
              <a:buNone/>
            </a:pPr>
            <a:r>
              <a:rPr lang="en-US" sz="2400">
                <a:solidFill>
                  <a:schemeClr val="accent1"/>
                </a:solidFill>
                <a:latin typeface="+mj-lt"/>
                <a:ea typeface="+mj-ea"/>
                <a:cs typeface="+mj-cs"/>
              </a:rPr>
              <a:t>Three County Racial Equity Action Plan</a:t>
            </a:r>
          </a:p>
        </p:txBody>
      </p:sp>
      <p:graphicFrame>
        <p:nvGraphicFramePr>
          <p:cNvPr id="4" name="Content Placeholder 2">
            <a:extLst>
              <a:ext uri="{FF2B5EF4-FFF2-40B4-BE49-F238E27FC236}">
                <a16:creationId xmlns:a16="http://schemas.microsoft.com/office/drawing/2014/main" id="{C19E1275-6B9A-4C82-83A3-942105142133}"/>
              </a:ext>
            </a:extLst>
          </p:cNvPr>
          <p:cNvGraphicFramePr>
            <a:graphicFrameLocks noGrp="1"/>
          </p:cNvGraphicFramePr>
          <p:nvPr>
            <p:extLst>
              <p:ext uri="{D42A27DB-BD31-4B8C-83A1-F6EECF244321}">
                <p14:modId xmlns:p14="http://schemas.microsoft.com/office/powerpoint/2010/main" val="2872226409"/>
              </p:ext>
            </p:extLst>
          </p:nvPr>
        </p:nvGraphicFramePr>
        <p:xfrm>
          <a:off x="1441215" y="1572247"/>
          <a:ext cx="7426888" cy="5175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8405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F6AE-38EB-43A1-86C4-F9BE46C795C6}"/>
              </a:ext>
            </a:extLst>
          </p:cNvPr>
          <p:cNvSpPr>
            <a:spLocks noGrp="1"/>
          </p:cNvSpPr>
          <p:nvPr>
            <p:ph type="title"/>
          </p:nvPr>
        </p:nvSpPr>
        <p:spPr>
          <a:xfrm>
            <a:off x="2879544" y="370489"/>
            <a:ext cx="4779541" cy="528145"/>
          </a:xfrm>
        </p:spPr>
        <p:txBody>
          <a:bodyPr anchor="ctr">
            <a:normAutofit fontScale="90000"/>
          </a:bodyPr>
          <a:lstStyle/>
          <a:p>
            <a:pPr algn="ctr"/>
            <a:r>
              <a:rPr lang="en-US" sz="2400"/>
              <a:t>Racial Equity Plan- Current Work</a:t>
            </a:r>
            <a:br>
              <a:rPr lang="en-US" sz="2400"/>
            </a:br>
            <a:r>
              <a:rPr lang="en-US" sz="2000" b="1">
                <a:solidFill>
                  <a:schemeClr val="accent2"/>
                </a:solidFill>
              </a:rPr>
              <a:t>Lisa </a:t>
            </a:r>
            <a:r>
              <a:rPr lang="en-US" sz="2000" b="1" err="1">
                <a:solidFill>
                  <a:schemeClr val="accent2"/>
                </a:solidFill>
              </a:rPr>
              <a:t>Sirabella</a:t>
            </a:r>
            <a:endParaRPr lang="en-US" sz="2000" b="1">
              <a:solidFill>
                <a:schemeClr val="accent2"/>
              </a:solidFill>
            </a:endParaRPr>
          </a:p>
        </p:txBody>
      </p:sp>
      <p:graphicFrame>
        <p:nvGraphicFramePr>
          <p:cNvPr id="10" name="Content Placeholder 2">
            <a:extLst>
              <a:ext uri="{FF2B5EF4-FFF2-40B4-BE49-F238E27FC236}">
                <a16:creationId xmlns:a16="http://schemas.microsoft.com/office/drawing/2014/main" id="{BA9E6C6F-E6C7-487A-A85B-401E0B7A95B5}"/>
              </a:ext>
            </a:extLst>
          </p:cNvPr>
          <p:cNvGraphicFramePr>
            <a:graphicFrameLocks noGrp="1"/>
          </p:cNvGraphicFramePr>
          <p:nvPr>
            <p:ph idx="1"/>
            <p:extLst>
              <p:ext uri="{D42A27DB-BD31-4B8C-83A1-F6EECF244321}">
                <p14:modId xmlns:p14="http://schemas.microsoft.com/office/powerpoint/2010/main" val="2043027005"/>
              </p:ext>
            </p:extLst>
          </p:nvPr>
        </p:nvGraphicFramePr>
        <p:xfrm>
          <a:off x="1497106" y="898635"/>
          <a:ext cx="7544418" cy="581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6946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EA6C-98C3-9A30-09F7-FC43EE7689F8}"/>
              </a:ext>
            </a:extLst>
          </p:cNvPr>
          <p:cNvSpPr>
            <a:spLocks noGrp="1"/>
          </p:cNvSpPr>
          <p:nvPr>
            <p:ph type="title"/>
          </p:nvPr>
        </p:nvSpPr>
        <p:spPr>
          <a:xfrm>
            <a:off x="5394960" y="1003737"/>
            <a:ext cx="4389439" cy="2165131"/>
          </a:xfrm>
        </p:spPr>
        <p:txBody>
          <a:bodyPr>
            <a:noAutofit/>
          </a:bodyPr>
          <a:lstStyle/>
          <a:p>
            <a:r>
              <a:rPr lang="en-US" sz="6000"/>
              <a:t>A Look at Data</a:t>
            </a:r>
          </a:p>
        </p:txBody>
      </p:sp>
      <p:sp>
        <p:nvSpPr>
          <p:cNvPr id="3" name="Content Placeholder 2">
            <a:extLst>
              <a:ext uri="{FF2B5EF4-FFF2-40B4-BE49-F238E27FC236}">
                <a16:creationId xmlns:a16="http://schemas.microsoft.com/office/drawing/2014/main" id="{ED16C6C7-6DA1-E901-29A5-3DFAD45845BC}"/>
              </a:ext>
            </a:extLst>
          </p:cNvPr>
          <p:cNvSpPr>
            <a:spLocks noGrp="1"/>
          </p:cNvSpPr>
          <p:nvPr>
            <p:ph idx="1"/>
          </p:nvPr>
        </p:nvSpPr>
        <p:spPr>
          <a:xfrm>
            <a:off x="5394960" y="3003332"/>
            <a:ext cx="5041610" cy="693683"/>
          </a:xfrm>
        </p:spPr>
        <p:txBody>
          <a:bodyPr vert="horz" lIns="91440" tIns="45720" rIns="91440" bIns="45720" rtlCol="0" anchor="t">
            <a:normAutofit/>
          </a:bodyPr>
          <a:lstStyle/>
          <a:p>
            <a:pPr marL="0" indent="0">
              <a:lnSpc>
                <a:spcPct val="90000"/>
              </a:lnSpc>
              <a:buNone/>
            </a:pPr>
            <a:r>
              <a:rPr lang="en-US">
                <a:solidFill>
                  <a:schemeClr val="accent2"/>
                </a:solidFill>
              </a:rPr>
              <a:t>Michele LaFleur</a:t>
            </a:r>
            <a:r>
              <a:rPr lang="en-US">
                <a:solidFill>
                  <a:schemeClr val="tx1"/>
                </a:solidFill>
              </a:rPr>
              <a:t>, Three County CoC Data &amp; Evaluation Manager</a:t>
            </a:r>
            <a:r>
              <a:rPr lang="en-US"/>
              <a:t> </a:t>
            </a:r>
          </a:p>
          <a:p>
            <a:pPr marL="0" indent="0">
              <a:lnSpc>
                <a:spcPct val="90000"/>
              </a:lnSpc>
              <a:buNone/>
            </a:pPr>
            <a:endParaRPr lang="en-US"/>
          </a:p>
        </p:txBody>
      </p:sp>
      <p:pic>
        <p:nvPicPr>
          <p:cNvPr id="5" name="Picture 4" descr="3D box skeletons">
            <a:extLst>
              <a:ext uri="{FF2B5EF4-FFF2-40B4-BE49-F238E27FC236}">
                <a16:creationId xmlns:a16="http://schemas.microsoft.com/office/drawing/2014/main" id="{966AA4FE-D5D0-82B9-183B-20EFDAF8367E}"/>
              </a:ext>
            </a:extLst>
          </p:cNvPr>
          <p:cNvPicPr>
            <a:picLocks noChangeAspect="1"/>
          </p:cNvPicPr>
          <p:nvPr/>
        </p:nvPicPr>
        <p:blipFill rotWithShape="1">
          <a:blip r:embed="rId3"/>
          <a:srcRect l="26246" r="2124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0" name="Isosceles Triangle 2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85866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hart, bar chart&#10;&#10;Description automatically generated">
            <a:extLst>
              <a:ext uri="{FF2B5EF4-FFF2-40B4-BE49-F238E27FC236}">
                <a16:creationId xmlns:a16="http://schemas.microsoft.com/office/drawing/2014/main" id="{B5FA9F3D-6667-AA19-32CA-06C2775C321D}"/>
              </a:ext>
            </a:extLst>
          </p:cNvPr>
          <p:cNvPicPr>
            <a:picLocks noGrp="1" noChangeAspect="1"/>
          </p:cNvPicPr>
          <p:nvPr>
            <p:ph idx="1"/>
          </p:nvPr>
        </p:nvPicPr>
        <p:blipFill>
          <a:blip r:embed="rId3"/>
          <a:stretch>
            <a:fillRect/>
          </a:stretch>
        </p:blipFill>
        <p:spPr>
          <a:xfrm>
            <a:off x="792316" y="915989"/>
            <a:ext cx="10601903" cy="5011073"/>
          </a:xfrm>
        </p:spPr>
      </p:pic>
    </p:spTree>
    <p:extLst>
      <p:ext uri="{BB962C8B-B14F-4D97-AF65-F5344CB8AC3E}">
        <p14:creationId xmlns:p14="http://schemas.microsoft.com/office/powerpoint/2010/main" val="1424719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line chart&#10;&#10;Description automatically generated">
            <a:extLst>
              <a:ext uri="{FF2B5EF4-FFF2-40B4-BE49-F238E27FC236}">
                <a16:creationId xmlns:a16="http://schemas.microsoft.com/office/drawing/2014/main" id="{D4747920-AA7E-159F-D598-6013E977F032}"/>
              </a:ext>
            </a:extLst>
          </p:cNvPr>
          <p:cNvPicPr>
            <a:picLocks noGrp="1" noChangeAspect="1"/>
          </p:cNvPicPr>
          <p:nvPr>
            <p:ph idx="1"/>
          </p:nvPr>
        </p:nvPicPr>
        <p:blipFill>
          <a:blip r:embed="rId3"/>
          <a:stretch>
            <a:fillRect/>
          </a:stretch>
        </p:blipFill>
        <p:spPr>
          <a:xfrm>
            <a:off x="1219480" y="649289"/>
            <a:ext cx="9734875" cy="5557173"/>
          </a:xfrm>
        </p:spPr>
      </p:pic>
    </p:spTree>
    <p:extLst>
      <p:ext uri="{BB962C8B-B14F-4D97-AF65-F5344CB8AC3E}">
        <p14:creationId xmlns:p14="http://schemas.microsoft.com/office/powerpoint/2010/main" val="3319180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hart, bar chart&#10;&#10;Description automatically generated">
            <a:extLst>
              <a:ext uri="{FF2B5EF4-FFF2-40B4-BE49-F238E27FC236}">
                <a16:creationId xmlns:a16="http://schemas.microsoft.com/office/drawing/2014/main" id="{3D343100-E816-67B9-538B-1FA178DC630B}"/>
              </a:ext>
            </a:extLst>
          </p:cNvPr>
          <p:cNvPicPr>
            <a:picLocks noGrp="1" noChangeAspect="1"/>
          </p:cNvPicPr>
          <p:nvPr>
            <p:ph idx="1"/>
          </p:nvPr>
        </p:nvPicPr>
        <p:blipFill>
          <a:blip r:embed="rId3"/>
          <a:stretch>
            <a:fillRect/>
          </a:stretch>
        </p:blipFill>
        <p:spPr>
          <a:xfrm>
            <a:off x="1145474" y="966789"/>
            <a:ext cx="10009888" cy="5074573"/>
          </a:xfrm>
        </p:spPr>
      </p:pic>
    </p:spTree>
    <p:extLst>
      <p:ext uri="{BB962C8B-B14F-4D97-AF65-F5344CB8AC3E}">
        <p14:creationId xmlns:p14="http://schemas.microsoft.com/office/powerpoint/2010/main" val="303333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B24CED-B752-4121-8A69-B77520342D49}"/>
              </a:ext>
            </a:extLst>
          </p:cNvPr>
          <p:cNvSpPr txBox="1"/>
          <p:nvPr/>
        </p:nvSpPr>
        <p:spPr>
          <a:xfrm>
            <a:off x="764157" y="6021478"/>
            <a:ext cx="112066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CoC Racial Equity Analysis Tool, American Community Survey 2015-2019 5-year estimates, 2022 Point in Time Count</a:t>
            </a:r>
            <a:endParaRPr lang="en-US"/>
          </a:p>
          <a:p>
            <a:endParaRPr lang="en-US" sz="1600"/>
          </a:p>
        </p:txBody>
      </p:sp>
      <p:pic>
        <p:nvPicPr>
          <p:cNvPr id="6" name="Picture 6" descr="Chart, bar chart&#10;&#10;Description automatically generated">
            <a:extLst>
              <a:ext uri="{FF2B5EF4-FFF2-40B4-BE49-F238E27FC236}">
                <a16:creationId xmlns:a16="http://schemas.microsoft.com/office/drawing/2014/main" id="{73B241FA-ABDD-0E17-7836-7198FDED940F}"/>
              </a:ext>
            </a:extLst>
          </p:cNvPr>
          <p:cNvPicPr>
            <a:picLocks noGrp="1" noChangeAspect="1"/>
          </p:cNvPicPr>
          <p:nvPr>
            <p:ph idx="1"/>
          </p:nvPr>
        </p:nvPicPr>
        <p:blipFill>
          <a:blip r:embed="rId3"/>
          <a:stretch>
            <a:fillRect/>
          </a:stretch>
        </p:blipFill>
        <p:spPr>
          <a:xfrm>
            <a:off x="1423224" y="921141"/>
            <a:ext cx="9393084" cy="4674523"/>
          </a:xfrm>
        </p:spPr>
      </p:pic>
    </p:spTree>
    <p:extLst>
      <p:ext uri="{BB962C8B-B14F-4D97-AF65-F5344CB8AC3E}">
        <p14:creationId xmlns:p14="http://schemas.microsoft.com/office/powerpoint/2010/main" val="1530789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B24CED-B752-4121-8A69-B77520342D49}"/>
              </a:ext>
            </a:extLst>
          </p:cNvPr>
          <p:cNvSpPr txBox="1"/>
          <p:nvPr/>
        </p:nvSpPr>
        <p:spPr>
          <a:xfrm>
            <a:off x="497457" y="6262778"/>
            <a:ext cx="111537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kern="1200">
                <a:solidFill>
                  <a:schemeClr val="tx1"/>
                </a:solidFill>
                <a:latin typeface="Trebuchet MS"/>
                <a:ea typeface="+mn-ea"/>
                <a:cs typeface="+mn-cs"/>
              </a:rPr>
              <a:t>2020 Census, HMIS enrollments in shelter or transitional housing 2021- 2022 and HMIS exits </a:t>
            </a:r>
            <a:endParaRPr lang="en-US"/>
          </a:p>
        </p:txBody>
      </p:sp>
      <p:pic>
        <p:nvPicPr>
          <p:cNvPr id="5" name="Picture 5" descr="Chart, bar chart&#10;&#10;Description automatically generated">
            <a:extLst>
              <a:ext uri="{FF2B5EF4-FFF2-40B4-BE49-F238E27FC236}">
                <a16:creationId xmlns:a16="http://schemas.microsoft.com/office/drawing/2014/main" id="{B79FEE5E-8989-A675-0D17-C25EA2C634C7}"/>
              </a:ext>
            </a:extLst>
          </p:cNvPr>
          <p:cNvPicPr>
            <a:picLocks noGrp="1" noChangeAspect="1"/>
          </p:cNvPicPr>
          <p:nvPr>
            <p:ph idx="1"/>
          </p:nvPr>
        </p:nvPicPr>
        <p:blipFill>
          <a:blip r:embed="rId3"/>
          <a:stretch>
            <a:fillRect/>
          </a:stretch>
        </p:blipFill>
        <p:spPr>
          <a:xfrm>
            <a:off x="611945" y="667141"/>
            <a:ext cx="10906375" cy="5169823"/>
          </a:xfrm>
        </p:spPr>
      </p:pic>
    </p:spTree>
    <p:extLst>
      <p:ext uri="{BB962C8B-B14F-4D97-AF65-F5344CB8AC3E}">
        <p14:creationId xmlns:p14="http://schemas.microsoft.com/office/powerpoint/2010/main" val="3434399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61E97-BE88-7A9F-E010-ACB2412DC954}"/>
              </a:ext>
            </a:extLst>
          </p:cNvPr>
          <p:cNvSpPr>
            <a:spLocks noGrp="1"/>
          </p:cNvSpPr>
          <p:nvPr>
            <p:ph type="title"/>
          </p:nvPr>
        </p:nvSpPr>
        <p:spPr>
          <a:xfrm>
            <a:off x="2395775" y="223345"/>
            <a:ext cx="6440797" cy="1116724"/>
          </a:xfrm>
        </p:spPr>
        <p:txBody>
          <a:bodyPr>
            <a:normAutofit/>
          </a:bodyPr>
          <a:lstStyle/>
          <a:p>
            <a:pPr algn="ctr"/>
            <a:r>
              <a:rPr lang="en-US"/>
              <a:t>System Modeling with Stella M</a:t>
            </a:r>
            <a:br>
              <a:rPr lang="en-US"/>
            </a:br>
            <a:r>
              <a:rPr lang="en-US" sz="1800">
                <a:solidFill>
                  <a:schemeClr val="accent2"/>
                </a:solidFill>
                <a:latin typeface="+mn-lt"/>
                <a:ea typeface="+mn-ea"/>
                <a:cs typeface="+mn-cs"/>
              </a:rPr>
              <a:t>Michele LaFleur</a:t>
            </a:r>
          </a:p>
        </p:txBody>
      </p:sp>
      <p:pic>
        <p:nvPicPr>
          <p:cNvPr id="4" name="Picture 4" descr="Chart, bar chart&#10;&#10;Description automatically generated">
            <a:extLst>
              <a:ext uri="{FF2B5EF4-FFF2-40B4-BE49-F238E27FC236}">
                <a16:creationId xmlns:a16="http://schemas.microsoft.com/office/drawing/2014/main" id="{A0C5BD68-6E20-DE3D-DDCB-76CD2E1A9EBD}"/>
              </a:ext>
            </a:extLst>
          </p:cNvPr>
          <p:cNvPicPr>
            <a:picLocks noGrp="1" noChangeAspect="1"/>
          </p:cNvPicPr>
          <p:nvPr>
            <p:ph idx="1"/>
          </p:nvPr>
        </p:nvPicPr>
        <p:blipFill>
          <a:blip r:embed="rId3"/>
          <a:stretch>
            <a:fillRect/>
          </a:stretch>
        </p:blipFill>
        <p:spPr>
          <a:xfrm>
            <a:off x="370675" y="1710273"/>
            <a:ext cx="9730375" cy="3917184"/>
          </a:xfrm>
        </p:spPr>
      </p:pic>
    </p:spTree>
    <p:extLst>
      <p:ext uri="{BB962C8B-B14F-4D97-AF65-F5344CB8AC3E}">
        <p14:creationId xmlns:p14="http://schemas.microsoft.com/office/powerpoint/2010/main" val="3781319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07617" y="456005"/>
            <a:ext cx="4336101" cy="828884"/>
          </a:xfrm>
        </p:spPr>
        <p:txBody>
          <a:bodyPr>
            <a:normAutofit fontScale="90000"/>
          </a:bodyPr>
          <a:lstStyle/>
          <a:p>
            <a:pPr algn="ctr"/>
            <a:r>
              <a:rPr lang="en-US"/>
              <a:t>Requesting Local Data</a:t>
            </a:r>
            <a:br>
              <a:rPr lang="en-US" sz="2800" b="1"/>
            </a:br>
            <a:r>
              <a:rPr lang="en-US" sz="2000">
                <a:solidFill>
                  <a:srgbClr val="27AFAF"/>
                </a:solidFill>
                <a:latin typeface="+mn-lt"/>
                <a:ea typeface="+mn-ea"/>
                <a:cs typeface="+mn-cs"/>
              </a:rPr>
              <a:t>Michele LaFleur</a:t>
            </a:r>
          </a:p>
        </p:txBody>
      </p:sp>
      <p:sp>
        <p:nvSpPr>
          <p:cNvPr id="5" name="Content Placeholder 4">
            <a:extLst>
              <a:ext uri="{FF2B5EF4-FFF2-40B4-BE49-F238E27FC236}">
                <a16:creationId xmlns:a16="http://schemas.microsoft.com/office/drawing/2014/main" id="{7626C7F3-794D-4112-A98B-7145A1491C80}"/>
              </a:ext>
            </a:extLst>
          </p:cNvPr>
          <p:cNvSpPr>
            <a:spLocks noGrp="1"/>
          </p:cNvSpPr>
          <p:nvPr>
            <p:ph idx="1"/>
          </p:nvPr>
        </p:nvSpPr>
        <p:spPr>
          <a:xfrm>
            <a:off x="677333" y="1813748"/>
            <a:ext cx="8892336" cy="3160273"/>
          </a:xfrm>
        </p:spPr>
        <p:txBody>
          <a:bodyPr vert="horz" lIns="91440" tIns="45720" rIns="91440" bIns="45720" rtlCol="0" anchor="t">
            <a:noAutofit/>
          </a:bodyPr>
          <a:lstStyle/>
          <a:p>
            <a:pPr marL="0" indent="0">
              <a:buNone/>
            </a:pPr>
            <a:r>
              <a:rPr lang="en-US" sz="2400"/>
              <a:t>Looking for more data?</a:t>
            </a:r>
          </a:p>
          <a:p>
            <a:r>
              <a:rPr lang="en-US" sz="2400"/>
              <a:t>Outcomes, rates of homelessness</a:t>
            </a:r>
          </a:p>
          <a:p>
            <a:r>
              <a:rPr lang="en-US" sz="2400"/>
              <a:t>By race, ethnicity, gender, age range, disabling condition</a:t>
            </a:r>
          </a:p>
          <a:p>
            <a:r>
              <a:rPr lang="en-US" sz="2400"/>
              <a:t>Federal reports and a request form for other local data can be found here:</a:t>
            </a:r>
          </a:p>
          <a:p>
            <a:pPr marL="0" indent="0">
              <a:buNone/>
            </a:pPr>
            <a:endParaRPr lang="en-US" sz="2000">
              <a:ea typeface="+mn-lt"/>
              <a:cs typeface="+mn-lt"/>
            </a:endParaRPr>
          </a:p>
          <a:p>
            <a:pPr marL="0" indent="0" algn="ctr">
              <a:buNone/>
            </a:pPr>
            <a:r>
              <a:rPr lang="en-US" sz="2400">
                <a:ea typeface="+mn-lt"/>
                <a:cs typeface="+mn-lt"/>
                <a:hlinkClick r:id="rId3"/>
              </a:rPr>
              <a:t>https://www.threecountycoc.communityaction.us/local-data</a:t>
            </a:r>
            <a:endParaRPr lang="en-US" sz="2400"/>
          </a:p>
        </p:txBody>
      </p:sp>
    </p:spTree>
    <p:extLst>
      <p:ext uri="{BB962C8B-B14F-4D97-AF65-F5344CB8AC3E}">
        <p14:creationId xmlns:p14="http://schemas.microsoft.com/office/powerpoint/2010/main" val="4154015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4BE9D4C4-9FA3-4885-A769-301639CC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Picture 4" descr="A picture containing mountain, outdoor, nature, town&#10;&#10;Description automatically generated">
            <a:extLst>
              <a:ext uri="{FF2B5EF4-FFF2-40B4-BE49-F238E27FC236}">
                <a16:creationId xmlns:a16="http://schemas.microsoft.com/office/drawing/2014/main" id="{226592B3-3E1D-8DDB-8B8C-3039E27E7EB9}"/>
              </a:ext>
            </a:extLst>
          </p:cNvPr>
          <p:cNvPicPr>
            <a:picLocks noChangeAspect="1"/>
          </p:cNvPicPr>
          <p:nvPr/>
        </p:nvPicPr>
        <p:blipFill rotWithShape="1">
          <a:blip r:embed="rId3"/>
          <a:srcRect l="24308" r="24308"/>
          <a:stretch/>
        </p:blipFill>
        <p:spPr>
          <a:xfrm>
            <a:off x="5803740" y="2880"/>
            <a:ext cx="6384768" cy="6858000"/>
          </a:xfrm>
          <a:custGeom>
            <a:avLst/>
            <a:gdLst/>
            <a:ahLst/>
            <a:cxnLst/>
            <a:rect l="l" t="t" r="r" b="b"/>
            <a:pathLst>
              <a:path w="8139373" h="6858000">
                <a:moveTo>
                  <a:pt x="5181344" y="0"/>
                </a:moveTo>
                <a:lnTo>
                  <a:pt x="8139373" y="0"/>
                </a:lnTo>
                <a:lnTo>
                  <a:pt x="8139373" y="6858000"/>
                </a:lnTo>
                <a:lnTo>
                  <a:pt x="0" y="6858000"/>
                </a:lnTo>
                <a:close/>
              </a:path>
            </a:pathLst>
          </a:custGeom>
        </p:spPr>
      </p:pic>
      <p:sp>
        <p:nvSpPr>
          <p:cNvPr id="2" name="Title 1"/>
          <p:cNvSpPr>
            <a:spLocks noGrp="1"/>
          </p:cNvSpPr>
          <p:nvPr>
            <p:ph type="title"/>
          </p:nvPr>
        </p:nvSpPr>
        <p:spPr>
          <a:xfrm>
            <a:off x="1074900" y="175689"/>
            <a:ext cx="6697501" cy="1508469"/>
          </a:xfrm>
        </p:spPr>
        <p:txBody>
          <a:bodyPr anchor="ctr">
            <a:normAutofit/>
          </a:bodyPr>
          <a:lstStyle/>
          <a:p>
            <a:pPr>
              <a:lnSpc>
                <a:spcPct val="90000"/>
              </a:lnSpc>
            </a:pPr>
            <a:r>
              <a:rPr lang="en-US" sz="2800"/>
              <a:t>Welcome and Meeting Agenda</a:t>
            </a:r>
            <a:br>
              <a:rPr lang="en-US" sz="1500"/>
            </a:br>
            <a:r>
              <a:rPr lang="en-US" sz="1500" b="1">
                <a:solidFill>
                  <a:srgbClr val="27AFAF"/>
                </a:solidFill>
              </a:rPr>
              <a:t>Brad Gordon</a:t>
            </a:r>
            <a:r>
              <a:rPr lang="en-US" sz="1500">
                <a:solidFill>
                  <a:schemeClr val="tx1"/>
                </a:solidFill>
              </a:rPr>
              <a:t>,</a:t>
            </a:r>
            <a:r>
              <a:rPr lang="en-US" sz="1500"/>
              <a:t> </a:t>
            </a:r>
            <a:r>
              <a:rPr lang="en-US" sz="1500">
                <a:solidFill>
                  <a:schemeClr val="tx1"/>
                </a:solidFill>
              </a:rPr>
              <a:t>Executive Director of Berkshire Regional Housing Authority</a:t>
            </a:r>
            <a:br>
              <a:rPr lang="en-US" sz="1500">
                <a:solidFill>
                  <a:schemeClr val="tx1"/>
                </a:solidFill>
              </a:rPr>
            </a:br>
            <a:r>
              <a:rPr lang="en-US" sz="1500">
                <a:solidFill>
                  <a:schemeClr val="tx1"/>
                </a:solidFill>
              </a:rPr>
              <a:t>Three County CoC Board of Directors Co-chair</a:t>
            </a:r>
          </a:p>
        </p:txBody>
      </p:sp>
      <p:sp>
        <p:nvSpPr>
          <p:cNvPr id="42" name="Isosceles Triangle 41">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525162" y="2027240"/>
            <a:ext cx="5945211" cy="4308245"/>
          </a:xfrm>
        </p:spPr>
        <p:txBody>
          <a:bodyPr vert="horz" lIns="91440" tIns="45720" rIns="91440" bIns="45720" rtlCol="0" anchor="t">
            <a:normAutofit/>
          </a:bodyPr>
          <a:lstStyle/>
          <a:p>
            <a:pPr>
              <a:lnSpc>
                <a:spcPct val="90000"/>
              </a:lnSpc>
            </a:pPr>
            <a:r>
              <a:rPr lang="en-US" sz="1600" b="1">
                <a:solidFill>
                  <a:schemeClr val="accent1"/>
                </a:solidFill>
              </a:rPr>
              <a:t>What’s Next?</a:t>
            </a:r>
          </a:p>
          <a:p>
            <a:pPr marL="742950" lvl="2" indent="-342900"/>
            <a:r>
              <a:rPr lang="en-US" b="1">
                <a:solidFill>
                  <a:schemeClr val="accent1"/>
                </a:solidFill>
              </a:rPr>
              <a:t>New Housing Opportunities in the CoC</a:t>
            </a:r>
          </a:p>
          <a:p>
            <a:pPr lvl="2">
              <a:lnSpc>
                <a:spcPct val="90000"/>
              </a:lnSpc>
            </a:pPr>
            <a:r>
              <a:rPr lang="en-US">
                <a:solidFill>
                  <a:schemeClr val="accent1"/>
                </a:solidFill>
              </a:rPr>
              <a:t>Housing the Disabled Homeless </a:t>
            </a:r>
            <a:r>
              <a:rPr lang="en-US" sz="1800" b="1"/>
              <a:t>– </a:t>
            </a:r>
            <a:r>
              <a:rPr lang="en-US" sz="1600" b="1">
                <a:solidFill>
                  <a:srgbClr val="27AFAF"/>
                </a:solidFill>
              </a:rPr>
              <a:t>Dr. Jessica </a:t>
            </a:r>
            <a:r>
              <a:rPr lang="en-US" sz="1600" b="1" err="1">
                <a:solidFill>
                  <a:srgbClr val="27AFAF"/>
                </a:solidFill>
              </a:rPr>
              <a:t>Bossie</a:t>
            </a:r>
            <a:r>
              <a:rPr lang="en-US" sz="1600"/>
              <a:t>, Independent Housing Solutions.</a:t>
            </a:r>
          </a:p>
          <a:p>
            <a:pPr lvl="2">
              <a:lnSpc>
                <a:spcPct val="90000"/>
              </a:lnSpc>
            </a:pPr>
            <a:r>
              <a:rPr lang="en-US">
                <a:solidFill>
                  <a:schemeClr val="accent1"/>
                </a:solidFill>
              </a:rPr>
              <a:t>Louison House Capital Project </a:t>
            </a:r>
            <a:r>
              <a:rPr lang="en-US" sz="1800" b="1">
                <a:solidFill>
                  <a:srgbClr val="404040"/>
                </a:solidFill>
              </a:rPr>
              <a:t>– </a:t>
            </a:r>
            <a:r>
              <a:rPr lang="en-US" sz="1600" b="1">
                <a:solidFill>
                  <a:srgbClr val="27AFAF"/>
                </a:solidFill>
              </a:rPr>
              <a:t>Kathy </a:t>
            </a:r>
            <a:r>
              <a:rPr lang="en-US" sz="1600" b="1" err="1">
                <a:solidFill>
                  <a:srgbClr val="27AFAF"/>
                </a:solidFill>
              </a:rPr>
              <a:t>Keeser</a:t>
            </a:r>
            <a:r>
              <a:rPr lang="en-US" sz="1600"/>
              <a:t>, Executive Director, Louison House </a:t>
            </a:r>
          </a:p>
          <a:p>
            <a:pPr lvl="1">
              <a:lnSpc>
                <a:spcPct val="90000"/>
              </a:lnSpc>
            </a:pPr>
            <a:r>
              <a:rPr lang="en-US" sz="1400" b="1">
                <a:solidFill>
                  <a:schemeClr val="accent1"/>
                </a:solidFill>
              </a:rPr>
              <a:t>Racial Equity Efforts </a:t>
            </a:r>
            <a:r>
              <a:rPr lang="en-US" b="1">
                <a:solidFill>
                  <a:srgbClr val="404040"/>
                </a:solidFill>
              </a:rPr>
              <a:t>– </a:t>
            </a:r>
            <a:r>
              <a:rPr lang="en-US" sz="1400" b="1" err="1">
                <a:solidFill>
                  <a:srgbClr val="27AFAF"/>
                </a:solidFill>
              </a:rPr>
              <a:t>Shaundell</a:t>
            </a:r>
            <a:r>
              <a:rPr lang="en-US" sz="1400" b="1">
                <a:solidFill>
                  <a:srgbClr val="27AFAF"/>
                </a:solidFill>
              </a:rPr>
              <a:t> Diaz and Lisa </a:t>
            </a:r>
            <a:r>
              <a:rPr lang="en-US" sz="1400" b="1" err="1">
                <a:solidFill>
                  <a:srgbClr val="27AFAF"/>
                </a:solidFill>
              </a:rPr>
              <a:t>Sirabella</a:t>
            </a:r>
            <a:r>
              <a:rPr lang="en-US" sz="1400" b="1">
                <a:solidFill>
                  <a:srgbClr val="27AFAF"/>
                </a:solidFill>
              </a:rPr>
              <a:t> </a:t>
            </a:r>
            <a:r>
              <a:rPr lang="en-US" sz="1400"/>
              <a:t>(CoC Board member &amp; People with lived Experience Advocate.)</a:t>
            </a:r>
          </a:p>
          <a:p>
            <a:pPr>
              <a:lnSpc>
                <a:spcPct val="90000"/>
              </a:lnSpc>
            </a:pPr>
            <a:r>
              <a:rPr lang="en-US" sz="1600" b="1">
                <a:solidFill>
                  <a:schemeClr val="accent1"/>
                </a:solidFill>
              </a:rPr>
              <a:t>A look at Data </a:t>
            </a:r>
            <a:r>
              <a:rPr lang="en-US" sz="1400" b="1">
                <a:solidFill>
                  <a:srgbClr val="404040"/>
                </a:solidFill>
              </a:rPr>
              <a:t>– </a:t>
            </a:r>
            <a:r>
              <a:rPr lang="en-US" sz="1600" b="1">
                <a:solidFill>
                  <a:srgbClr val="27AFAF"/>
                </a:solidFill>
              </a:rPr>
              <a:t>Michele LaFleur</a:t>
            </a:r>
            <a:r>
              <a:rPr lang="en-US" sz="1600"/>
              <a:t>, CoC Data and Evaluation Manager</a:t>
            </a:r>
          </a:p>
          <a:p>
            <a:pPr>
              <a:lnSpc>
                <a:spcPct val="90000"/>
              </a:lnSpc>
            </a:pPr>
            <a:r>
              <a:rPr lang="en-US" sz="1600" b="1">
                <a:solidFill>
                  <a:schemeClr val="accent1"/>
                </a:solidFill>
              </a:rPr>
              <a:t>Membership Vote on Updated Governance &amp; HMIS Charters; Board Directors Slate </a:t>
            </a:r>
            <a:r>
              <a:rPr lang="en-US" b="1">
                <a:solidFill>
                  <a:srgbClr val="404040"/>
                </a:solidFill>
              </a:rPr>
              <a:t>- </a:t>
            </a:r>
            <a:r>
              <a:rPr lang="en-US" sz="1600" b="1">
                <a:solidFill>
                  <a:srgbClr val="27AFAF"/>
                </a:solidFill>
              </a:rPr>
              <a:t>Brad Gordon</a:t>
            </a:r>
          </a:p>
          <a:p>
            <a:pPr>
              <a:lnSpc>
                <a:spcPct val="90000"/>
              </a:lnSpc>
            </a:pPr>
            <a:r>
              <a:rPr lang="en-US" sz="1600" b="1">
                <a:solidFill>
                  <a:schemeClr val="accent1"/>
                </a:solidFill>
              </a:rPr>
              <a:t>Closing</a:t>
            </a:r>
            <a:r>
              <a:rPr lang="en-US" sz="1600" b="1">
                <a:solidFill>
                  <a:srgbClr val="404040"/>
                </a:solidFill>
              </a:rPr>
              <a:t> –</a:t>
            </a:r>
            <a:r>
              <a:rPr lang="en-US" sz="1600" b="1">
                <a:solidFill>
                  <a:srgbClr val="27AFAF"/>
                </a:solidFill>
              </a:rPr>
              <a:t>Brad Gordon</a:t>
            </a:r>
            <a:endParaRPr lang="en-US" b="1"/>
          </a:p>
          <a:p>
            <a:pPr>
              <a:lnSpc>
                <a:spcPct val="90000"/>
              </a:lnSpc>
            </a:pPr>
            <a:endParaRPr lang="en-US" sz="1000"/>
          </a:p>
        </p:txBody>
      </p:sp>
    </p:spTree>
    <p:extLst>
      <p:ext uri="{BB962C8B-B14F-4D97-AF65-F5344CB8AC3E}">
        <p14:creationId xmlns:p14="http://schemas.microsoft.com/office/powerpoint/2010/main" val="989258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Isosceles Triangle 1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673754" y="457558"/>
            <a:ext cx="4203045" cy="1245475"/>
          </a:xfrm>
        </p:spPr>
        <p:txBody>
          <a:bodyPr anchor="ctr">
            <a:normAutofit/>
          </a:bodyPr>
          <a:lstStyle/>
          <a:p>
            <a:pPr>
              <a:lnSpc>
                <a:spcPct val="90000"/>
              </a:lnSpc>
            </a:pPr>
            <a:r>
              <a:rPr lang="en-US" sz="2400">
                <a:solidFill>
                  <a:schemeClr val="bg1"/>
                </a:solidFill>
              </a:rPr>
              <a:t>Board and Membership Votes</a:t>
            </a:r>
            <a:br>
              <a:rPr lang="en-US" sz="1800"/>
            </a:br>
            <a:r>
              <a:rPr lang="en-US" sz="1800">
                <a:solidFill>
                  <a:schemeClr val="accent2"/>
                </a:solidFill>
                <a:latin typeface="+mn-lt"/>
                <a:ea typeface="+mn-ea"/>
                <a:cs typeface="+mn-cs"/>
              </a:rPr>
              <a:t>Brad Gordon </a:t>
            </a:r>
            <a:br>
              <a:rPr lang="en-US" sz="1800">
                <a:solidFill>
                  <a:schemeClr val="accent2"/>
                </a:solidFill>
                <a:latin typeface="+mn-lt"/>
                <a:ea typeface="+mn-ea"/>
                <a:cs typeface="+mn-cs"/>
              </a:rPr>
            </a:br>
            <a:r>
              <a:rPr lang="en-US" sz="1800">
                <a:solidFill>
                  <a:schemeClr val="accent2"/>
                </a:solidFill>
                <a:latin typeface="+mn-lt"/>
                <a:ea typeface="+mn-ea"/>
                <a:cs typeface="+mn-cs"/>
              </a:rPr>
              <a:t>Keleigh BenEzra</a:t>
            </a:r>
            <a:br>
              <a:rPr lang="en-US" sz="1800">
                <a:solidFill>
                  <a:schemeClr val="accent2"/>
                </a:solidFill>
                <a:latin typeface="+mn-lt"/>
                <a:ea typeface="+mn-ea"/>
                <a:cs typeface="+mn-cs"/>
              </a:rPr>
            </a:br>
            <a:r>
              <a:rPr lang="en-US" sz="1800">
                <a:solidFill>
                  <a:schemeClr val="accent2"/>
                </a:solidFill>
                <a:latin typeface="+mn-lt"/>
                <a:ea typeface="+mn-ea"/>
                <a:cs typeface="+mn-cs"/>
              </a:rPr>
              <a:t>Michele LaFleur</a:t>
            </a:r>
          </a:p>
        </p:txBody>
      </p:sp>
      <p:sp>
        <p:nvSpPr>
          <p:cNvPr id="3" name="Content Placeholder 2"/>
          <p:cNvSpPr>
            <a:spLocks noGrp="1"/>
          </p:cNvSpPr>
          <p:nvPr>
            <p:ph idx="1"/>
          </p:nvPr>
        </p:nvSpPr>
        <p:spPr>
          <a:xfrm>
            <a:off x="673754" y="2160590"/>
            <a:ext cx="3973943" cy="3440110"/>
          </a:xfrm>
        </p:spPr>
        <p:txBody>
          <a:bodyPr vert="horz" lIns="91440" tIns="45720" rIns="91440" bIns="45720" rtlCol="0" anchor="t">
            <a:normAutofit/>
          </a:bodyPr>
          <a:lstStyle/>
          <a:p>
            <a:r>
              <a:rPr lang="en-US">
                <a:solidFill>
                  <a:schemeClr val="bg1"/>
                </a:solidFill>
              </a:rPr>
              <a:t>CoC Governance Charter updates</a:t>
            </a:r>
          </a:p>
          <a:p>
            <a:r>
              <a:rPr lang="en-US">
                <a:solidFill>
                  <a:schemeClr val="bg1"/>
                </a:solidFill>
              </a:rPr>
              <a:t>HMIS Charter updates</a:t>
            </a:r>
          </a:p>
          <a:p>
            <a:r>
              <a:rPr lang="en-US">
                <a:solidFill>
                  <a:schemeClr val="bg1"/>
                </a:solidFill>
              </a:rPr>
              <a:t>2022 Board Slate Membership Vote</a:t>
            </a:r>
          </a:p>
          <a:p>
            <a:endParaRPr lang="en-US">
              <a:solidFill>
                <a:schemeClr val="bg1"/>
              </a:solidFill>
            </a:endParaRPr>
          </a:p>
        </p:txBody>
      </p:sp>
      <p:pic>
        <p:nvPicPr>
          <p:cNvPr id="7" name="Graphic 6" descr="Checkmark">
            <a:extLst>
              <a:ext uri="{FF2B5EF4-FFF2-40B4-BE49-F238E27FC236}">
                <a16:creationId xmlns:a16="http://schemas.microsoft.com/office/drawing/2014/main" id="{B1D863B8-6604-4702-8B0D-49A2B7DB8F05}"/>
              </a:ext>
            </a:extLst>
          </p:cNvPr>
          <p:cNvPicPr>
            <a:picLocks noChangeAspect="1"/>
          </p:cNvPicPr>
          <p:nvPr/>
        </p:nvPicPr>
        <p:blipFill>
          <a:blip r:embed="rId3">
            <a:duotone>
              <a:prstClr val="black"/>
              <a:srgbClr val="27AFAF">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7616" y="972608"/>
            <a:ext cx="4900269" cy="4900269"/>
          </a:xfrm>
          <a:prstGeom prst="rect">
            <a:avLst/>
          </a:prstGeom>
        </p:spPr>
      </p:pic>
      <p:sp>
        <p:nvSpPr>
          <p:cNvPr id="13" name="Isosceles Triangle 1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200176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8CF7-EB91-4431-B27D-D84BF4025251}"/>
              </a:ext>
            </a:extLst>
          </p:cNvPr>
          <p:cNvSpPr>
            <a:spLocks noGrp="1"/>
          </p:cNvSpPr>
          <p:nvPr>
            <p:ph type="title"/>
          </p:nvPr>
        </p:nvSpPr>
        <p:spPr>
          <a:xfrm>
            <a:off x="643467" y="816638"/>
            <a:ext cx="4015243" cy="5224724"/>
          </a:xfrm>
        </p:spPr>
        <p:txBody>
          <a:bodyPr anchor="ctr">
            <a:normAutofit/>
          </a:bodyPr>
          <a:lstStyle/>
          <a:p>
            <a:r>
              <a:rPr lang="en-US">
                <a:ea typeface="+mj-lt"/>
                <a:cs typeface="+mj-lt"/>
              </a:rPr>
              <a:t>Governance Charter Updates &amp; Membership Vote</a:t>
            </a:r>
            <a:r>
              <a:rPr lang="en-US" sz="3300"/>
              <a:t> </a:t>
            </a:r>
            <a:br>
              <a:rPr lang="en-US" sz="3300"/>
            </a:br>
            <a:r>
              <a:rPr lang="en-US" sz="1800">
                <a:solidFill>
                  <a:schemeClr val="accent2"/>
                </a:solidFill>
                <a:latin typeface="+mn-lt"/>
                <a:ea typeface="+mn-ea"/>
                <a:cs typeface="+mn-cs"/>
              </a:rPr>
              <a:t>Keleigh BenEzra, Brad Gordon</a:t>
            </a:r>
          </a:p>
        </p:txBody>
      </p:sp>
      <p:sp>
        <p:nvSpPr>
          <p:cNvPr id="3" name="Content Placeholder 2">
            <a:extLst>
              <a:ext uri="{FF2B5EF4-FFF2-40B4-BE49-F238E27FC236}">
                <a16:creationId xmlns:a16="http://schemas.microsoft.com/office/drawing/2014/main" id="{F733F166-77B4-42E4-81BC-712DB3BD0B3D}"/>
              </a:ext>
            </a:extLst>
          </p:cNvPr>
          <p:cNvSpPr>
            <a:spLocks noGrp="1"/>
          </p:cNvSpPr>
          <p:nvPr>
            <p:ph idx="1"/>
          </p:nvPr>
        </p:nvSpPr>
        <p:spPr>
          <a:xfrm>
            <a:off x="4755616" y="816638"/>
            <a:ext cx="5011121" cy="5224724"/>
          </a:xfrm>
        </p:spPr>
        <p:txBody>
          <a:bodyPr vert="horz" lIns="91440" tIns="45720" rIns="91440" bIns="45720" rtlCol="0" anchor="ctr">
            <a:normAutofit/>
          </a:bodyPr>
          <a:lstStyle/>
          <a:p>
            <a:endParaRPr lang="en-US" b="1"/>
          </a:p>
          <a:p>
            <a:endParaRPr lang="en-US" b="1"/>
          </a:p>
          <a:p>
            <a:pPr fontAlgn="base"/>
            <a:r>
              <a:rPr lang="en-US" sz="2000" b="1"/>
              <a:t>Suggested areas to pull for Board Recruitment: </a:t>
            </a:r>
            <a:r>
              <a:rPr lang="en-US" sz="2000"/>
              <a:t> </a:t>
            </a:r>
          </a:p>
          <a:p>
            <a:pPr lvl="1" fontAlgn="base"/>
            <a:r>
              <a:rPr lang="en-US" sz="1800"/>
              <a:t>Representatives from HUDs priority populations/those with experience of marginalization: chronic, youth, family, individual, veteran, domestic violence survivor, GLBTQ, persons with disabilities, persons with lived experience of homelessness, BIPOC.</a:t>
            </a:r>
            <a:endParaRPr lang="en-US" sz="1800" b="1"/>
          </a:p>
          <a:p>
            <a:r>
              <a:rPr lang="en-US" sz="2000" b="1"/>
              <a:t>New Permanent Seat addition - </a:t>
            </a:r>
            <a:endParaRPr lang="en-US" sz="2000"/>
          </a:p>
          <a:p>
            <a:pPr lvl="1"/>
            <a:r>
              <a:rPr lang="en-US" sz="1800"/>
              <a:t>Local Shelter Provider</a:t>
            </a:r>
          </a:p>
          <a:p>
            <a:pPr marL="0" indent="0">
              <a:buNone/>
            </a:pPr>
            <a:endParaRPr lang="en-US">
              <a:solidFill>
                <a:srgbClr val="404040"/>
              </a:solidFill>
            </a:endParaRPr>
          </a:p>
          <a:p>
            <a:pPr marL="0" indent="0">
              <a:buNone/>
            </a:pPr>
            <a:endParaRPr lang="en-US">
              <a:solidFill>
                <a:schemeClr val="accent1"/>
              </a:solidFill>
            </a:endParaRPr>
          </a:p>
        </p:txBody>
      </p:sp>
    </p:spTree>
    <p:extLst>
      <p:ext uri="{BB962C8B-B14F-4D97-AF65-F5344CB8AC3E}">
        <p14:creationId xmlns:p14="http://schemas.microsoft.com/office/powerpoint/2010/main" val="1791403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523" y="2166174"/>
            <a:ext cx="3526512" cy="2525652"/>
          </a:xfrm>
        </p:spPr>
        <p:txBody>
          <a:bodyPr anchor="ctr">
            <a:normAutofit/>
          </a:bodyPr>
          <a:lstStyle/>
          <a:p>
            <a:r>
              <a:rPr lang="en-US" sz="3300"/>
              <a:t>HMIS Charter Updates &amp; Membership Vote</a:t>
            </a:r>
            <a:br>
              <a:rPr lang="en-US" sz="3300"/>
            </a:br>
            <a:r>
              <a:rPr lang="en-US" sz="1800">
                <a:solidFill>
                  <a:schemeClr val="accent2"/>
                </a:solidFill>
              </a:rPr>
              <a:t>Michele LaFleur, Brad Gordon</a:t>
            </a:r>
            <a:endParaRPr lang="en-US" sz="4000">
              <a:solidFill>
                <a:schemeClr val="accent2"/>
              </a:solidFill>
            </a:endParaRPr>
          </a:p>
        </p:txBody>
      </p:sp>
      <p:sp>
        <p:nvSpPr>
          <p:cNvPr id="3" name="Content Placeholder 2"/>
          <p:cNvSpPr>
            <a:spLocks noGrp="1"/>
          </p:cNvSpPr>
          <p:nvPr>
            <p:ph idx="1"/>
          </p:nvPr>
        </p:nvSpPr>
        <p:spPr>
          <a:xfrm>
            <a:off x="4780419" y="1578908"/>
            <a:ext cx="4619706" cy="3700183"/>
          </a:xfrm>
        </p:spPr>
        <p:txBody>
          <a:bodyPr vert="horz" lIns="91440" tIns="45720" rIns="91440" bIns="45720" rtlCol="0" anchor="ctr">
            <a:normAutofit/>
          </a:bodyPr>
          <a:lstStyle/>
          <a:p>
            <a:pPr>
              <a:lnSpc>
                <a:spcPct val="90000"/>
              </a:lnSpc>
            </a:pPr>
            <a:r>
              <a:rPr lang="en-US"/>
              <a:t>Reflection of our move from Social Solutions ETO to Bitfocus' Clarity HMIS. </a:t>
            </a:r>
          </a:p>
          <a:p>
            <a:pPr>
              <a:lnSpc>
                <a:spcPct val="90000"/>
              </a:lnSpc>
            </a:pPr>
            <a:r>
              <a:rPr lang="en-US"/>
              <a:t>Added in references to the statewide Rehousing Data Collective Warehouse and changed some references to the CoC's Green River Data Warehouse as we phase out of utilizing our own warehouse. </a:t>
            </a:r>
          </a:p>
          <a:p>
            <a:pPr>
              <a:lnSpc>
                <a:spcPct val="90000"/>
              </a:lnSpc>
            </a:pPr>
            <a:r>
              <a:rPr lang="en-US"/>
              <a:t>Changed language around the release to the new document- HMIS Data Agreement and Provider Release</a:t>
            </a:r>
          </a:p>
        </p:txBody>
      </p:sp>
    </p:spTree>
    <p:extLst>
      <p:ext uri="{BB962C8B-B14F-4D97-AF65-F5344CB8AC3E}">
        <p14:creationId xmlns:p14="http://schemas.microsoft.com/office/powerpoint/2010/main" val="3614814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022" y="1344466"/>
            <a:ext cx="8435810" cy="502488"/>
          </a:xfrm>
        </p:spPr>
        <p:txBody>
          <a:bodyPr vert="horz" lIns="91440" tIns="45720" rIns="91440" bIns="45720" rtlCol="0" anchor="t">
            <a:normAutofit/>
          </a:bodyPr>
          <a:lstStyle/>
          <a:p>
            <a:pPr marL="0" indent="0">
              <a:buNone/>
            </a:pPr>
            <a:r>
              <a:rPr lang="en-US">
                <a:solidFill>
                  <a:schemeClr val="accent2"/>
                </a:solidFill>
              </a:rPr>
              <a:t>New </a:t>
            </a:r>
            <a:r>
              <a:rPr lang="en-US">
                <a:solidFill>
                  <a:schemeClr val="tx1">
                    <a:lumMod val="65000"/>
                    <a:lumOff val="35000"/>
                  </a:schemeClr>
                </a:solidFill>
              </a:rPr>
              <a:t>Board Members, </a:t>
            </a:r>
            <a:r>
              <a:rPr lang="en-US" b="1">
                <a:solidFill>
                  <a:schemeClr val="tx1">
                    <a:lumMod val="65000"/>
                    <a:lumOff val="35000"/>
                  </a:schemeClr>
                </a:solidFill>
              </a:rPr>
              <a:t>Joined in 2022</a:t>
            </a:r>
            <a:r>
              <a:rPr lang="en-US">
                <a:solidFill>
                  <a:schemeClr val="tx1">
                    <a:lumMod val="65000"/>
                    <a:lumOff val="35000"/>
                  </a:schemeClr>
                </a:solidFill>
              </a:rPr>
              <a:t>  (Term Ending 2024)</a:t>
            </a:r>
            <a:endParaRPr lang="en-US">
              <a:solidFill>
                <a:schemeClr val="bg2">
                  <a:lumMod val="50000"/>
                </a:schemeClr>
              </a:solidFill>
            </a:endParaRPr>
          </a:p>
          <a:p>
            <a:pPr marL="0" fontAlgn="t">
              <a:spcBef>
                <a:spcPts val="0"/>
              </a:spcBef>
            </a:pPr>
            <a:endParaRPr lang="en-US">
              <a:latin typeface="Arial" panose="020B0604020202020204" pitchFamily="34" charset="0"/>
            </a:endParaRPr>
          </a:p>
          <a:p>
            <a:pPr marL="457200" lvl="1" indent="0">
              <a:buNone/>
            </a:pPr>
            <a:endParaRPr lang="en-US">
              <a:solidFill>
                <a:srgbClr val="C0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461126380"/>
              </p:ext>
            </p:extLst>
          </p:nvPr>
        </p:nvGraphicFramePr>
        <p:xfrm>
          <a:off x="816451" y="1846954"/>
          <a:ext cx="8587680" cy="4451372"/>
        </p:xfrm>
        <a:graphic>
          <a:graphicData uri="http://schemas.openxmlformats.org/drawingml/2006/table">
            <a:tbl>
              <a:tblPr firstRow="1" bandRow="1">
                <a:tableStyleId>{B301B821-A1FF-4177-AEE7-76D212191A09}</a:tableStyleId>
              </a:tblPr>
              <a:tblGrid>
                <a:gridCol w="4744349">
                  <a:extLst>
                    <a:ext uri="{9D8B030D-6E8A-4147-A177-3AD203B41FA5}">
                      <a16:colId xmlns:a16="http://schemas.microsoft.com/office/drawing/2014/main" val="81044488"/>
                    </a:ext>
                  </a:extLst>
                </a:gridCol>
                <a:gridCol w="3843331">
                  <a:extLst>
                    <a:ext uri="{9D8B030D-6E8A-4147-A177-3AD203B41FA5}">
                      <a16:colId xmlns:a16="http://schemas.microsoft.com/office/drawing/2014/main" val="583134410"/>
                    </a:ext>
                  </a:extLst>
                </a:gridCol>
              </a:tblGrid>
              <a:tr h="419494">
                <a:tc>
                  <a:txBody>
                    <a:bodyPr/>
                    <a:lstStyle/>
                    <a:p>
                      <a:r>
                        <a:rPr lang="en-US" sz="1600">
                          <a:solidFill>
                            <a:schemeClr val="tx1"/>
                          </a:solidFill>
                        </a:rPr>
                        <a:t>New</a:t>
                      </a:r>
                      <a:r>
                        <a:rPr lang="en-US" sz="1600"/>
                        <a:t> Permanent Required</a:t>
                      </a:r>
                      <a:r>
                        <a:rPr lang="en-US" sz="1600" baseline="0"/>
                        <a:t> Seats</a:t>
                      </a:r>
                      <a:endParaRPr lang="en-US" sz="1600"/>
                    </a:p>
                  </a:txBody>
                  <a:tcPr>
                    <a:solidFill>
                      <a:schemeClr val="accent2"/>
                    </a:solidFill>
                  </a:tcPr>
                </a:tc>
                <a:tc>
                  <a:txBody>
                    <a:bodyPr/>
                    <a:lstStyle/>
                    <a:p>
                      <a:r>
                        <a:rPr lang="en-US" sz="1600">
                          <a:solidFill>
                            <a:schemeClr val="tx1"/>
                          </a:solidFill>
                        </a:rPr>
                        <a:t>New Representative</a:t>
                      </a:r>
                    </a:p>
                  </a:txBody>
                  <a:tcPr>
                    <a:solidFill>
                      <a:schemeClr val="accent2"/>
                    </a:solidFill>
                  </a:tcPr>
                </a:tc>
                <a:extLst>
                  <a:ext uri="{0D108BD9-81ED-4DB2-BD59-A6C34878D82A}">
                    <a16:rowId xmlns:a16="http://schemas.microsoft.com/office/drawing/2014/main" val="1790721020"/>
                  </a:ext>
                </a:extLst>
              </a:tr>
              <a:tr h="357686">
                <a:tc>
                  <a:txBody>
                    <a:bodyPr/>
                    <a:lstStyle/>
                    <a:p>
                      <a:r>
                        <a:rPr lang="en-US" sz="1400" b="1">
                          <a:solidFill>
                            <a:schemeClr val="tx1">
                              <a:lumMod val="65000"/>
                              <a:lumOff val="35000"/>
                            </a:schemeClr>
                          </a:solidFill>
                        </a:rPr>
                        <a:t> Affordable Housing Advocate Representative</a:t>
                      </a:r>
                    </a:p>
                  </a:txBody>
                  <a:tcPr/>
                </a:tc>
                <a:tc>
                  <a:txBody>
                    <a:bodyPr/>
                    <a:lstStyle/>
                    <a:p>
                      <a:pPr lvl="0">
                        <a:buNone/>
                      </a:pPr>
                      <a:r>
                        <a:rPr lang="en-US" sz="1400" u="none" strike="noStrike" noProof="0">
                          <a:solidFill>
                            <a:schemeClr val="tx1">
                              <a:lumMod val="65000"/>
                              <a:lumOff val="35000"/>
                            </a:schemeClr>
                          </a:solidFill>
                        </a:rPr>
                        <a:t>Raquel Manzanares, Community Legal Aid</a:t>
                      </a:r>
                      <a:endParaRPr lang="en-US" sz="1400">
                        <a:solidFill>
                          <a:schemeClr val="tx1">
                            <a:lumMod val="65000"/>
                            <a:lumOff val="35000"/>
                          </a:schemeClr>
                        </a:solidFill>
                      </a:endParaRPr>
                    </a:p>
                  </a:txBody>
                  <a:tcPr/>
                </a:tc>
                <a:extLst>
                  <a:ext uri="{0D108BD9-81ED-4DB2-BD59-A6C34878D82A}">
                    <a16:rowId xmlns:a16="http://schemas.microsoft.com/office/drawing/2014/main" val="960251690"/>
                  </a:ext>
                </a:extLst>
              </a:tr>
              <a:tr h="357686">
                <a:tc>
                  <a:txBody>
                    <a:bodyPr/>
                    <a:lstStyle/>
                    <a:p>
                      <a:pPr lvl="0">
                        <a:buNone/>
                      </a:pPr>
                      <a:r>
                        <a:rPr lang="en-US" sz="1400" b="1">
                          <a:solidFill>
                            <a:schemeClr val="tx1">
                              <a:lumMod val="65000"/>
                              <a:lumOff val="35000"/>
                            </a:schemeClr>
                          </a:solidFill>
                        </a:rPr>
                        <a:t> </a:t>
                      </a:r>
                      <a:r>
                        <a:rPr lang="en-US" sz="1400" b="1">
                          <a:solidFill>
                            <a:schemeClr val="accent2"/>
                          </a:solidFill>
                        </a:rPr>
                        <a:t>Local Shelter Provider </a:t>
                      </a:r>
                      <a:r>
                        <a:rPr lang="en-US" sz="1400" b="1">
                          <a:solidFill>
                            <a:schemeClr val="tx1">
                              <a:lumMod val="65000"/>
                              <a:lumOff val="35000"/>
                            </a:schemeClr>
                          </a:solidFill>
                        </a:rPr>
                        <a:t>Representative</a:t>
                      </a:r>
                    </a:p>
                  </a:txBody>
                  <a:tcPr/>
                </a:tc>
                <a:tc>
                  <a:txBody>
                    <a:bodyPr/>
                    <a:lstStyle/>
                    <a:p>
                      <a:r>
                        <a:rPr lang="en-US" sz="1400">
                          <a:solidFill>
                            <a:schemeClr val="tx1">
                              <a:lumMod val="65000"/>
                              <a:lumOff val="35000"/>
                            </a:schemeClr>
                          </a:solidFill>
                        </a:rPr>
                        <a:t>Erin Forbush, ServiceNet</a:t>
                      </a:r>
                    </a:p>
                  </a:txBody>
                  <a:tcPr/>
                </a:tc>
                <a:extLst>
                  <a:ext uri="{0D108BD9-81ED-4DB2-BD59-A6C34878D82A}">
                    <a16:rowId xmlns:a16="http://schemas.microsoft.com/office/drawing/2014/main" val="2923427407"/>
                  </a:ext>
                </a:extLst>
              </a:tr>
              <a:tr h="534097">
                <a:tc>
                  <a:txBody>
                    <a:bodyPr/>
                    <a:lstStyle/>
                    <a:p>
                      <a:r>
                        <a:rPr lang="en-US" sz="1400" b="1">
                          <a:solidFill>
                            <a:schemeClr val="tx1">
                              <a:lumMod val="65000"/>
                              <a:lumOff val="35000"/>
                            </a:schemeClr>
                          </a:solidFill>
                        </a:rPr>
                        <a:t>Department of Children and Families (required by YHDP) Representative</a:t>
                      </a:r>
                    </a:p>
                  </a:txBody>
                  <a:tcPr/>
                </a:tc>
                <a:tc>
                  <a:txBody>
                    <a:bodyPr/>
                    <a:lstStyle/>
                    <a:p>
                      <a:r>
                        <a:rPr lang="en-US" sz="1400">
                          <a:solidFill>
                            <a:schemeClr val="tx1">
                              <a:lumMod val="65000"/>
                              <a:lumOff val="35000"/>
                            </a:schemeClr>
                          </a:solidFill>
                        </a:rPr>
                        <a:t>Georgia Walters, DCF CRA Unit</a:t>
                      </a:r>
                    </a:p>
                  </a:txBody>
                  <a:tcPr/>
                </a:tc>
                <a:extLst>
                  <a:ext uri="{0D108BD9-81ED-4DB2-BD59-A6C34878D82A}">
                    <a16:rowId xmlns:a16="http://schemas.microsoft.com/office/drawing/2014/main" val="3686074579"/>
                  </a:ext>
                </a:extLst>
              </a:tr>
              <a:tr h="534097">
                <a:tc>
                  <a:txBody>
                    <a:bodyPr/>
                    <a:lstStyle/>
                    <a:p>
                      <a:r>
                        <a:rPr lang="en-US" sz="1400" b="1">
                          <a:solidFill>
                            <a:schemeClr val="tx1">
                              <a:lumMod val="65000"/>
                              <a:lumOff val="35000"/>
                            </a:schemeClr>
                          </a:solidFill>
                        </a:rPr>
                        <a:t>Members with Lived Expertise</a:t>
                      </a:r>
                    </a:p>
                  </a:txBody>
                  <a:tcPr/>
                </a:tc>
                <a:tc>
                  <a:txBody>
                    <a:bodyPr/>
                    <a:lstStyle/>
                    <a:p>
                      <a:r>
                        <a:rPr lang="en-US" sz="1400">
                          <a:solidFill>
                            <a:schemeClr val="tx1">
                              <a:lumMod val="65000"/>
                              <a:lumOff val="35000"/>
                            </a:schemeClr>
                          </a:solidFill>
                        </a:rPr>
                        <a:t>Omayra Quinones, Latina/x Advocate, Salasin</a:t>
                      </a:r>
                    </a:p>
                  </a:txBody>
                  <a:tcPr/>
                </a:tc>
                <a:extLst>
                  <a:ext uri="{0D108BD9-81ED-4DB2-BD59-A6C34878D82A}">
                    <a16:rowId xmlns:a16="http://schemas.microsoft.com/office/drawing/2014/main" val="4131463357"/>
                  </a:ext>
                </a:extLst>
              </a:tr>
              <a:tr h="562078">
                <a:tc>
                  <a:txBody>
                    <a:bodyPr/>
                    <a:lstStyle/>
                    <a:p>
                      <a:r>
                        <a:rPr lang="en-US" sz="1400" b="1">
                          <a:solidFill>
                            <a:schemeClr val="tx1">
                              <a:lumMod val="65000"/>
                              <a:lumOff val="35000"/>
                            </a:schemeClr>
                          </a:solidFill>
                        </a:rPr>
                        <a:t>Members with Lived Expertise</a:t>
                      </a:r>
                    </a:p>
                  </a:txBody>
                  <a:tcPr/>
                </a:tc>
                <a:tc>
                  <a:txBody>
                    <a:bodyPr/>
                    <a:lstStyle/>
                    <a:p>
                      <a:pPr lvl="0">
                        <a:buNone/>
                      </a:pPr>
                      <a:r>
                        <a:rPr lang="en-US" sz="1400">
                          <a:solidFill>
                            <a:schemeClr val="tx1">
                              <a:lumMod val="65000"/>
                              <a:lumOff val="35000"/>
                            </a:schemeClr>
                          </a:solidFill>
                        </a:rPr>
                        <a:t>Deb Gonzalez, PLE advocate</a:t>
                      </a:r>
                      <a:endParaRPr lang="en-US"/>
                    </a:p>
                  </a:txBody>
                  <a:tcPr/>
                </a:tc>
                <a:extLst>
                  <a:ext uri="{0D108BD9-81ED-4DB2-BD59-A6C34878D82A}">
                    <a16:rowId xmlns:a16="http://schemas.microsoft.com/office/drawing/2014/main" val="4005140460"/>
                  </a:ext>
                </a:extLst>
              </a:tr>
              <a:tr h="562078">
                <a:tc>
                  <a:txBody>
                    <a:bodyPr/>
                    <a:lstStyle/>
                    <a:p>
                      <a:pPr lvl="0">
                        <a:buNone/>
                      </a:pPr>
                      <a:r>
                        <a:rPr lang="en-US" sz="1400" b="1">
                          <a:solidFill>
                            <a:schemeClr val="tx1">
                              <a:lumMod val="65000"/>
                              <a:lumOff val="35000"/>
                            </a:schemeClr>
                          </a:solidFill>
                        </a:rPr>
                        <a:t>Members with Lived Expertise</a:t>
                      </a:r>
                    </a:p>
                  </a:txBody>
                  <a:tcPr/>
                </a:tc>
                <a:tc>
                  <a:txBody>
                    <a:bodyPr/>
                    <a:lstStyle/>
                    <a:p>
                      <a:pPr lvl="0">
                        <a:buNone/>
                      </a:pPr>
                      <a:r>
                        <a:rPr lang="en-US" sz="1400">
                          <a:solidFill>
                            <a:schemeClr val="tx1">
                              <a:lumMod val="65000"/>
                              <a:lumOff val="35000"/>
                            </a:schemeClr>
                          </a:solidFill>
                        </a:rPr>
                        <a:t>Lisa </a:t>
                      </a:r>
                      <a:r>
                        <a:rPr lang="en-US" sz="1400" err="1">
                          <a:solidFill>
                            <a:schemeClr val="tx1">
                              <a:lumMod val="65000"/>
                              <a:lumOff val="35000"/>
                            </a:schemeClr>
                          </a:solidFill>
                        </a:rPr>
                        <a:t>Sirabella</a:t>
                      </a:r>
                      <a:r>
                        <a:rPr lang="en-US" sz="1400">
                          <a:solidFill>
                            <a:schemeClr val="tx1">
                              <a:lumMod val="65000"/>
                              <a:lumOff val="35000"/>
                            </a:schemeClr>
                          </a:solidFill>
                        </a:rPr>
                        <a:t>, PLE advocate for the Homeless</a:t>
                      </a:r>
                    </a:p>
                  </a:txBody>
                  <a:tcPr/>
                </a:tc>
                <a:extLst>
                  <a:ext uri="{0D108BD9-81ED-4DB2-BD59-A6C34878D82A}">
                    <a16:rowId xmlns:a16="http://schemas.microsoft.com/office/drawing/2014/main" val="3334085918"/>
                  </a:ext>
                </a:extLst>
              </a:tr>
              <a:tr h="562078">
                <a:tc>
                  <a:txBody>
                    <a:bodyPr/>
                    <a:lstStyle/>
                    <a:p>
                      <a:r>
                        <a:rPr lang="en-US" sz="1400" b="1">
                          <a:solidFill>
                            <a:schemeClr val="tx1">
                              <a:lumMod val="65000"/>
                              <a:lumOff val="35000"/>
                            </a:schemeClr>
                          </a:solidFill>
                        </a:rPr>
                        <a:t>Funded Project Representative</a:t>
                      </a:r>
                    </a:p>
                  </a:txBody>
                  <a:tcPr/>
                </a:tc>
                <a:tc>
                  <a:txBody>
                    <a:bodyPr/>
                    <a:lstStyle/>
                    <a:p>
                      <a:r>
                        <a:rPr lang="en-US" sz="1400">
                          <a:solidFill>
                            <a:schemeClr val="tx1">
                              <a:lumMod val="65000"/>
                              <a:lumOff val="35000"/>
                            </a:schemeClr>
                          </a:solidFill>
                        </a:rPr>
                        <a:t>Emily English, Gandara Center, Inc.</a:t>
                      </a:r>
                    </a:p>
                  </a:txBody>
                  <a:tcPr/>
                </a:tc>
                <a:extLst>
                  <a:ext uri="{0D108BD9-81ED-4DB2-BD59-A6C34878D82A}">
                    <a16:rowId xmlns:a16="http://schemas.microsoft.com/office/drawing/2014/main" val="4053283421"/>
                  </a:ext>
                </a:extLst>
              </a:tr>
              <a:tr h="562078">
                <a:tc>
                  <a:txBody>
                    <a:bodyPr/>
                    <a:lstStyle/>
                    <a:p>
                      <a:r>
                        <a:rPr lang="en-US" sz="1400" b="1">
                          <a:solidFill>
                            <a:schemeClr val="tx1">
                              <a:lumMod val="65000"/>
                              <a:lumOff val="35000"/>
                            </a:schemeClr>
                          </a:solidFill>
                        </a:rPr>
                        <a:t>Funded Project Representative</a:t>
                      </a:r>
                    </a:p>
                  </a:txBody>
                  <a:tcPr/>
                </a:tc>
                <a:tc>
                  <a:txBody>
                    <a:bodyPr/>
                    <a:lstStyle/>
                    <a:p>
                      <a:r>
                        <a:rPr lang="en-US" sz="1400">
                          <a:solidFill>
                            <a:schemeClr val="tx1">
                              <a:lumMod val="65000"/>
                              <a:lumOff val="35000"/>
                            </a:schemeClr>
                          </a:solidFill>
                        </a:rPr>
                        <a:t>Olivia Bernstein, Mental Health Association, Inc.</a:t>
                      </a:r>
                      <a:endParaRPr lang="en-US" sz="1400" b="1" i="1">
                        <a:solidFill>
                          <a:schemeClr val="tx1">
                            <a:lumMod val="65000"/>
                            <a:lumOff val="35000"/>
                          </a:schemeClr>
                        </a:solidFill>
                      </a:endParaRPr>
                    </a:p>
                  </a:txBody>
                  <a:tcPr/>
                </a:tc>
                <a:extLst>
                  <a:ext uri="{0D108BD9-81ED-4DB2-BD59-A6C34878D82A}">
                    <a16:rowId xmlns:a16="http://schemas.microsoft.com/office/drawing/2014/main" val="1899438560"/>
                  </a:ext>
                </a:extLst>
              </a:tr>
            </a:tbl>
          </a:graphicData>
        </a:graphic>
      </p:graphicFrame>
      <p:sp>
        <p:nvSpPr>
          <p:cNvPr id="6" name="Title 1"/>
          <p:cNvSpPr>
            <a:spLocks noGrp="1"/>
          </p:cNvSpPr>
          <p:nvPr>
            <p:ph type="title"/>
          </p:nvPr>
        </p:nvSpPr>
        <p:spPr>
          <a:xfrm>
            <a:off x="1390043" y="307638"/>
            <a:ext cx="7288626" cy="858715"/>
          </a:xfrm>
        </p:spPr>
        <p:txBody>
          <a:bodyPr>
            <a:normAutofit fontScale="90000"/>
          </a:bodyPr>
          <a:lstStyle/>
          <a:p>
            <a:r>
              <a:rPr lang="en-US" sz="3800"/>
              <a:t>Board Membership Update and Vote </a:t>
            </a:r>
            <a:br>
              <a:rPr lang="en-US"/>
            </a:br>
            <a:r>
              <a:rPr lang="en-US" sz="2000">
                <a:solidFill>
                  <a:schemeClr val="accent2"/>
                </a:solidFill>
              </a:rPr>
              <a:t>Brad Gordon</a:t>
            </a:r>
            <a:endParaRPr lang="en-US">
              <a:solidFill>
                <a:schemeClr val="accent2"/>
              </a:solidFill>
            </a:endParaRPr>
          </a:p>
        </p:txBody>
      </p:sp>
    </p:spTree>
    <p:extLst>
      <p:ext uri="{BB962C8B-B14F-4D97-AF65-F5344CB8AC3E}">
        <p14:creationId xmlns:p14="http://schemas.microsoft.com/office/powerpoint/2010/main" val="2705727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440" y="467711"/>
            <a:ext cx="7102949" cy="858715"/>
          </a:xfrm>
        </p:spPr>
        <p:txBody>
          <a:bodyPr>
            <a:normAutofit fontScale="90000"/>
          </a:bodyPr>
          <a:lstStyle/>
          <a:p>
            <a:r>
              <a:rPr lang="en-US" sz="3800"/>
              <a:t>Board Membership Update and Vote</a:t>
            </a:r>
            <a:br>
              <a:rPr lang="en-US"/>
            </a:br>
            <a:r>
              <a:rPr lang="en-US" sz="2000">
                <a:solidFill>
                  <a:srgbClr val="27AFAF"/>
                </a:solidFill>
              </a:rPr>
              <a:t>Brad Gordon</a:t>
            </a:r>
            <a:br>
              <a:rPr lang="en-US"/>
            </a:br>
            <a:br>
              <a:rPr lang="en-US"/>
            </a:br>
            <a:endParaRPr lang="en-US"/>
          </a:p>
        </p:txBody>
      </p:sp>
      <p:sp>
        <p:nvSpPr>
          <p:cNvPr id="3" name="Content Placeholder 2"/>
          <p:cNvSpPr>
            <a:spLocks noGrp="1"/>
          </p:cNvSpPr>
          <p:nvPr>
            <p:ph idx="1"/>
          </p:nvPr>
        </p:nvSpPr>
        <p:spPr>
          <a:xfrm>
            <a:off x="643255" y="1484407"/>
            <a:ext cx="8689242" cy="409296"/>
          </a:xfrm>
        </p:spPr>
        <p:txBody>
          <a:bodyPr vert="horz" lIns="91440" tIns="45720" rIns="91440" bIns="45720" rtlCol="0" anchor="t">
            <a:normAutofit/>
          </a:bodyPr>
          <a:lstStyle/>
          <a:p>
            <a:pPr marL="0" indent="0">
              <a:buNone/>
            </a:pPr>
            <a:r>
              <a:rPr lang="en-US">
                <a:solidFill>
                  <a:schemeClr val="tx1">
                    <a:lumMod val="65000"/>
                    <a:lumOff val="35000"/>
                  </a:schemeClr>
                </a:solidFill>
              </a:rPr>
              <a:t>Members Continuing, </a:t>
            </a:r>
            <a:r>
              <a:rPr lang="en-US" b="1">
                <a:solidFill>
                  <a:schemeClr val="tx1">
                    <a:lumMod val="65000"/>
                    <a:lumOff val="35000"/>
                  </a:schemeClr>
                </a:solidFill>
              </a:rPr>
              <a:t>New 2 year cycle </a:t>
            </a:r>
            <a:r>
              <a:rPr lang="en-US">
                <a:solidFill>
                  <a:schemeClr val="tx1">
                    <a:lumMod val="65000"/>
                    <a:lumOff val="35000"/>
                  </a:schemeClr>
                </a:solidFill>
              </a:rPr>
              <a:t>(Term Ending 2024)</a:t>
            </a:r>
            <a:endParaRPr lang="en-US">
              <a:solidFill>
                <a:schemeClr val="bg2">
                  <a:lumMod val="50000"/>
                </a:schemeClr>
              </a:solidFill>
            </a:endParaRPr>
          </a:p>
          <a:p>
            <a:pPr marL="0" fontAlgn="t">
              <a:spcBef>
                <a:spcPts val="0"/>
              </a:spcBef>
            </a:pPr>
            <a:endParaRPr lang="en-US">
              <a:latin typeface="Arial" panose="020B0604020202020204" pitchFamily="34" charset="0"/>
            </a:endParaRPr>
          </a:p>
          <a:p>
            <a:pPr marL="457200" lvl="1" indent="0">
              <a:buNone/>
            </a:pPr>
            <a:endParaRPr lang="en-US">
              <a:solidFill>
                <a:srgbClr val="C0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884084645"/>
              </p:ext>
            </p:extLst>
          </p:nvPr>
        </p:nvGraphicFramePr>
        <p:xfrm>
          <a:off x="643255" y="2051685"/>
          <a:ext cx="9005242" cy="3836737"/>
        </p:xfrm>
        <a:graphic>
          <a:graphicData uri="http://schemas.openxmlformats.org/drawingml/2006/table">
            <a:tbl>
              <a:tblPr firstRow="1" bandRow="1">
                <a:tableStyleId>{B301B821-A1FF-4177-AEE7-76D212191A09}</a:tableStyleId>
              </a:tblPr>
              <a:tblGrid>
                <a:gridCol w="4149377">
                  <a:extLst>
                    <a:ext uri="{9D8B030D-6E8A-4147-A177-3AD203B41FA5}">
                      <a16:colId xmlns:a16="http://schemas.microsoft.com/office/drawing/2014/main" val="81044488"/>
                    </a:ext>
                  </a:extLst>
                </a:gridCol>
                <a:gridCol w="4855865">
                  <a:extLst>
                    <a:ext uri="{9D8B030D-6E8A-4147-A177-3AD203B41FA5}">
                      <a16:colId xmlns:a16="http://schemas.microsoft.com/office/drawing/2014/main" val="583134410"/>
                    </a:ext>
                  </a:extLst>
                </a:gridCol>
              </a:tblGrid>
              <a:tr h="822402">
                <a:tc>
                  <a:txBody>
                    <a:bodyPr/>
                    <a:lstStyle/>
                    <a:p>
                      <a:pPr lvl="0">
                        <a:buNone/>
                      </a:pPr>
                      <a:r>
                        <a:rPr lang="en-US" sz="1800"/>
                        <a:t>Permanent Required Seats</a:t>
                      </a:r>
                      <a:endParaRPr lang="en-US" sz="2000"/>
                    </a:p>
                  </a:txBody>
                  <a:tcPr>
                    <a:solidFill>
                      <a:schemeClr val="accent2"/>
                    </a:solidFill>
                  </a:tcPr>
                </a:tc>
                <a:tc>
                  <a:txBody>
                    <a:bodyPr/>
                    <a:lstStyle/>
                    <a:p>
                      <a:r>
                        <a:rPr lang="en-US" sz="1800"/>
                        <a:t>Continuing Representative</a:t>
                      </a:r>
                    </a:p>
                  </a:txBody>
                  <a:tcPr>
                    <a:solidFill>
                      <a:schemeClr val="accent2"/>
                    </a:solidFill>
                  </a:tcPr>
                </a:tc>
                <a:extLst>
                  <a:ext uri="{0D108BD9-81ED-4DB2-BD59-A6C34878D82A}">
                    <a16:rowId xmlns:a16="http://schemas.microsoft.com/office/drawing/2014/main" val="1790721020"/>
                  </a:ext>
                </a:extLst>
              </a:tr>
              <a:tr h="738971">
                <a:tc>
                  <a:txBody>
                    <a:bodyPr/>
                    <a:lstStyle/>
                    <a:p>
                      <a:r>
                        <a:rPr lang="fr-FR" sz="1600" b="1">
                          <a:solidFill>
                            <a:schemeClr val="tx1">
                              <a:lumMod val="65000"/>
                              <a:lumOff val="35000"/>
                            </a:schemeClr>
                          </a:solidFill>
                        </a:rPr>
                        <a:t>College Representative</a:t>
                      </a:r>
                    </a:p>
                  </a:txBody>
                  <a:tcPr/>
                </a:tc>
                <a:tc>
                  <a:txBody>
                    <a:bodyPr/>
                    <a:lstStyle/>
                    <a:p>
                      <a:r>
                        <a:rPr lang="en-US" sz="1600">
                          <a:solidFill>
                            <a:schemeClr val="tx1">
                              <a:lumMod val="65000"/>
                              <a:lumOff val="35000"/>
                            </a:schemeClr>
                          </a:solidFill>
                        </a:rPr>
                        <a:t>Tina Schettini, Berkshire Community College</a:t>
                      </a:r>
                    </a:p>
                  </a:txBody>
                  <a:tcPr/>
                </a:tc>
                <a:extLst>
                  <a:ext uri="{0D108BD9-81ED-4DB2-BD59-A6C34878D82A}">
                    <a16:rowId xmlns:a16="http://schemas.microsoft.com/office/drawing/2014/main" val="1445044515"/>
                  </a:ext>
                </a:extLst>
              </a:tr>
              <a:tr h="613252">
                <a:tc>
                  <a:txBody>
                    <a:bodyPr/>
                    <a:lstStyle/>
                    <a:p>
                      <a:r>
                        <a:rPr lang="en-US" sz="1600" b="1">
                          <a:solidFill>
                            <a:schemeClr val="tx1">
                              <a:lumMod val="65000"/>
                              <a:lumOff val="35000"/>
                            </a:schemeClr>
                          </a:solidFill>
                        </a:rPr>
                        <a:t>Employer/Employment Agency Representative</a:t>
                      </a:r>
                    </a:p>
                  </a:txBody>
                  <a:tcPr/>
                </a:tc>
                <a:tc>
                  <a:txBody>
                    <a:bodyPr/>
                    <a:lstStyle/>
                    <a:p>
                      <a:pPr lvl="0">
                        <a:buNone/>
                      </a:pPr>
                      <a:r>
                        <a:rPr lang="en-US" sz="1600">
                          <a:solidFill>
                            <a:schemeClr val="tx1">
                              <a:lumMod val="65000"/>
                              <a:lumOff val="35000"/>
                            </a:schemeClr>
                          </a:solidFill>
                        </a:rPr>
                        <a:t>Cynthia Ray, Mass Hire Franklin/Hampshire</a:t>
                      </a:r>
                    </a:p>
                  </a:txBody>
                  <a:tcPr/>
                </a:tc>
                <a:extLst>
                  <a:ext uri="{0D108BD9-81ED-4DB2-BD59-A6C34878D82A}">
                    <a16:rowId xmlns:a16="http://schemas.microsoft.com/office/drawing/2014/main" val="960251690"/>
                  </a:ext>
                </a:extLst>
              </a:tr>
              <a:tr h="524430">
                <a:tc>
                  <a:txBody>
                    <a:bodyPr/>
                    <a:lstStyle/>
                    <a:p>
                      <a:pPr lvl="0">
                        <a:buNone/>
                      </a:pPr>
                      <a:r>
                        <a:rPr lang="en-US" sz="1600" b="1">
                          <a:solidFill>
                            <a:schemeClr val="tx1">
                              <a:lumMod val="65000"/>
                              <a:lumOff val="35000"/>
                            </a:schemeClr>
                          </a:solidFill>
                        </a:rPr>
                        <a:t>Veterans Services Representative</a:t>
                      </a:r>
                    </a:p>
                  </a:txBody>
                  <a:tcPr/>
                </a:tc>
                <a:tc>
                  <a:txBody>
                    <a:bodyPr/>
                    <a:lstStyle/>
                    <a:p>
                      <a:r>
                        <a:rPr lang="en-US" sz="1600">
                          <a:solidFill>
                            <a:schemeClr val="tx1">
                              <a:lumMod val="65000"/>
                              <a:lumOff val="35000"/>
                            </a:schemeClr>
                          </a:solidFill>
                        </a:rPr>
                        <a:t>Mike Hagmaier, Soldier On</a:t>
                      </a:r>
                    </a:p>
                  </a:txBody>
                  <a:tcPr/>
                </a:tc>
                <a:extLst>
                  <a:ext uri="{0D108BD9-81ED-4DB2-BD59-A6C34878D82A}">
                    <a16:rowId xmlns:a16="http://schemas.microsoft.com/office/drawing/2014/main" val="2923427407"/>
                  </a:ext>
                </a:extLst>
              </a:tr>
              <a:tr h="613252">
                <a:tc>
                  <a:txBody>
                    <a:bodyPr/>
                    <a:lstStyle/>
                    <a:p>
                      <a:r>
                        <a:rPr lang="en-US" sz="1600" b="1">
                          <a:solidFill>
                            <a:schemeClr val="tx1">
                              <a:lumMod val="65000"/>
                              <a:lumOff val="35000"/>
                            </a:schemeClr>
                          </a:solidFill>
                        </a:rPr>
                        <a:t>Funded Project Representative</a:t>
                      </a:r>
                    </a:p>
                  </a:txBody>
                  <a:tcPr/>
                </a:tc>
                <a:tc>
                  <a:txBody>
                    <a:bodyPr/>
                    <a:lstStyle/>
                    <a:p>
                      <a:r>
                        <a:rPr lang="en-US" sz="1600">
                          <a:solidFill>
                            <a:schemeClr val="tx1">
                              <a:lumMod val="65000"/>
                              <a:lumOff val="35000"/>
                            </a:schemeClr>
                          </a:solidFill>
                        </a:rPr>
                        <a:t>Betsy Shally-Jensen, A Positive Place/Cooley Dickenson Hospital</a:t>
                      </a:r>
                    </a:p>
                  </a:txBody>
                  <a:tcPr/>
                </a:tc>
                <a:extLst>
                  <a:ext uri="{0D108BD9-81ED-4DB2-BD59-A6C34878D82A}">
                    <a16:rowId xmlns:a16="http://schemas.microsoft.com/office/drawing/2014/main" val="3686074579"/>
                  </a:ext>
                </a:extLst>
              </a:tr>
              <a:tr h="524430">
                <a:tc>
                  <a:txBody>
                    <a:bodyPr/>
                    <a:lstStyle/>
                    <a:p>
                      <a:pPr marL="0" marR="0" algn="l" rtl="0" eaLnBrk="1" latinLnBrk="0" hangingPunct="1">
                        <a:lnSpc>
                          <a:spcPct val="107000"/>
                        </a:lnSpc>
                        <a:spcBef>
                          <a:spcPts val="0"/>
                        </a:spcBef>
                        <a:spcAft>
                          <a:spcPts val="0"/>
                        </a:spcAft>
                      </a:pPr>
                      <a:r>
                        <a:rPr lang="en-US" sz="1600" b="1" kern="1200">
                          <a:solidFill>
                            <a:schemeClr val="tx1">
                              <a:lumMod val="65000"/>
                              <a:lumOff val="35000"/>
                            </a:schemeClr>
                          </a:solidFill>
                          <a:latin typeface="+mn-lt"/>
                          <a:ea typeface="+mn-ea"/>
                          <a:cs typeface="+mn-cs"/>
                        </a:rPr>
                        <a:t>Funded Project Representative</a:t>
                      </a:r>
                    </a:p>
                  </a:txBody>
                  <a:tcPr marL="68580" marR="68580" marT="0" marB="0"/>
                </a:tc>
                <a:tc>
                  <a:txBody>
                    <a:bodyPr/>
                    <a:lstStyle/>
                    <a:p>
                      <a:pPr marL="0" marR="0" algn="l" rtl="0" eaLnBrk="1" latinLnBrk="0" hangingPunct="1">
                        <a:lnSpc>
                          <a:spcPct val="107000"/>
                        </a:lnSpc>
                        <a:spcBef>
                          <a:spcPts val="0"/>
                        </a:spcBef>
                        <a:spcAft>
                          <a:spcPts val="0"/>
                        </a:spcAft>
                      </a:pPr>
                      <a:r>
                        <a:rPr lang="en-US" sz="1600" kern="1200">
                          <a:solidFill>
                            <a:schemeClr val="tx1">
                              <a:lumMod val="65000"/>
                              <a:lumOff val="35000"/>
                            </a:schemeClr>
                          </a:solidFill>
                          <a:latin typeface="+mn-lt"/>
                          <a:ea typeface="+mn-ea"/>
                          <a:cs typeface="+mn-cs"/>
                        </a:rPr>
                        <a:t>Kathy Keeser, Louison House</a:t>
                      </a:r>
                    </a:p>
                  </a:txBody>
                  <a:tcPr marL="68580" marR="68580" marT="0" marB="0"/>
                </a:tc>
                <a:extLst>
                  <a:ext uri="{0D108BD9-81ED-4DB2-BD59-A6C34878D82A}">
                    <a16:rowId xmlns:a16="http://schemas.microsoft.com/office/drawing/2014/main" val="4131463357"/>
                  </a:ext>
                </a:extLst>
              </a:tr>
            </a:tbl>
          </a:graphicData>
        </a:graphic>
      </p:graphicFrame>
    </p:spTree>
    <p:extLst>
      <p:ext uri="{BB962C8B-B14F-4D97-AF65-F5344CB8AC3E}">
        <p14:creationId xmlns:p14="http://schemas.microsoft.com/office/powerpoint/2010/main" val="1557064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0973" y="497726"/>
            <a:ext cx="4789389" cy="858715"/>
          </a:xfrm>
        </p:spPr>
        <p:txBody>
          <a:bodyPr>
            <a:normAutofit fontScale="90000"/>
          </a:bodyPr>
          <a:lstStyle/>
          <a:p>
            <a:r>
              <a:rPr lang="en-US" sz="3800"/>
              <a:t>Board Chairs/Secretary</a:t>
            </a:r>
            <a:br>
              <a:rPr lang="en-US"/>
            </a:br>
            <a:r>
              <a:rPr lang="en-US" sz="2000">
                <a:solidFill>
                  <a:schemeClr val="accent2"/>
                </a:solidFill>
              </a:rPr>
              <a:t>Brad Gordon</a:t>
            </a:r>
            <a:br>
              <a:rPr lang="en-US" sz="1600"/>
            </a:br>
            <a:br>
              <a:rPr lang="en-US"/>
            </a:br>
            <a:br>
              <a:rPr lang="en-US"/>
            </a:br>
            <a:endParaRPr lang="en-US"/>
          </a:p>
        </p:txBody>
      </p:sp>
      <p:sp>
        <p:nvSpPr>
          <p:cNvPr id="3" name="Content Placeholder 2"/>
          <p:cNvSpPr>
            <a:spLocks noGrp="1"/>
          </p:cNvSpPr>
          <p:nvPr>
            <p:ph idx="1"/>
          </p:nvPr>
        </p:nvSpPr>
        <p:spPr>
          <a:xfrm>
            <a:off x="425803" y="1710903"/>
            <a:ext cx="5431087" cy="401413"/>
          </a:xfrm>
        </p:spPr>
        <p:txBody>
          <a:bodyPr vert="horz" lIns="91440" tIns="45720" rIns="91440" bIns="45720" rtlCol="0" anchor="t">
            <a:normAutofit fontScale="92500"/>
          </a:bodyPr>
          <a:lstStyle/>
          <a:p>
            <a:pPr marL="0" indent="0">
              <a:buNone/>
            </a:pPr>
            <a:r>
              <a:rPr lang="en-US">
                <a:solidFill>
                  <a:schemeClr val="tx1">
                    <a:lumMod val="65000"/>
                    <a:lumOff val="35000"/>
                  </a:schemeClr>
                </a:solidFill>
              </a:rPr>
              <a:t>Board Members </a:t>
            </a:r>
            <a:r>
              <a:rPr lang="en-US" b="1">
                <a:solidFill>
                  <a:schemeClr val="tx1">
                    <a:lumMod val="65000"/>
                    <a:lumOff val="35000"/>
                  </a:schemeClr>
                </a:solidFill>
              </a:rPr>
              <a:t>to be Voted On </a:t>
            </a:r>
            <a:r>
              <a:rPr lang="en-US">
                <a:solidFill>
                  <a:schemeClr val="tx1">
                    <a:lumMod val="65000"/>
                    <a:lumOff val="35000"/>
                  </a:schemeClr>
                </a:solidFill>
              </a:rPr>
              <a:t>(Term Ending 2023)</a:t>
            </a:r>
            <a:endParaRPr lang="en-US">
              <a:solidFill>
                <a:schemeClr val="bg2">
                  <a:lumMod val="50000"/>
                </a:schemeClr>
              </a:solidFill>
            </a:endParaRPr>
          </a:p>
          <a:p>
            <a:pPr marL="0" fontAlgn="t">
              <a:spcBef>
                <a:spcPts val="0"/>
              </a:spcBef>
            </a:pPr>
            <a:endParaRPr lang="en-US">
              <a:latin typeface="Arial" panose="020B0604020202020204" pitchFamily="34" charset="0"/>
            </a:endParaRPr>
          </a:p>
          <a:p>
            <a:pPr marL="457200" lvl="1" indent="0">
              <a:buNone/>
            </a:pPr>
            <a:endParaRPr lang="en-US">
              <a:solidFill>
                <a:srgbClr val="C0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45310997"/>
              </p:ext>
            </p:extLst>
          </p:nvPr>
        </p:nvGraphicFramePr>
        <p:xfrm>
          <a:off x="425802" y="2309123"/>
          <a:ext cx="9099730" cy="3149696"/>
        </p:xfrm>
        <a:graphic>
          <a:graphicData uri="http://schemas.openxmlformats.org/drawingml/2006/table">
            <a:tbl>
              <a:tblPr firstRow="1" bandRow="1">
                <a:tableStyleId>{B301B821-A1FF-4177-AEE7-76D212191A09}</a:tableStyleId>
              </a:tblPr>
              <a:tblGrid>
                <a:gridCol w="4241799">
                  <a:extLst>
                    <a:ext uri="{9D8B030D-6E8A-4147-A177-3AD203B41FA5}">
                      <a16:colId xmlns:a16="http://schemas.microsoft.com/office/drawing/2014/main" val="81044488"/>
                    </a:ext>
                  </a:extLst>
                </a:gridCol>
                <a:gridCol w="4857931">
                  <a:extLst>
                    <a:ext uri="{9D8B030D-6E8A-4147-A177-3AD203B41FA5}">
                      <a16:colId xmlns:a16="http://schemas.microsoft.com/office/drawing/2014/main" val="583134410"/>
                    </a:ext>
                  </a:extLst>
                </a:gridCol>
              </a:tblGrid>
              <a:tr h="584200">
                <a:tc>
                  <a:txBody>
                    <a:bodyPr/>
                    <a:lstStyle/>
                    <a:p>
                      <a:pPr lvl="0">
                        <a:buNone/>
                      </a:pPr>
                      <a:r>
                        <a:rPr lang="en-US" sz="1800" u="sng"/>
                        <a:t>Chair Agency</a:t>
                      </a:r>
                      <a:endParaRPr lang="en-US" sz="2000" u="sng"/>
                    </a:p>
                  </a:txBody>
                  <a:tcPr>
                    <a:solidFill>
                      <a:schemeClr val="accent2"/>
                    </a:solidFill>
                  </a:tcPr>
                </a:tc>
                <a:tc>
                  <a:txBody>
                    <a:bodyPr/>
                    <a:lstStyle/>
                    <a:p>
                      <a:r>
                        <a:rPr lang="en-US" sz="1800" u="sng"/>
                        <a:t>Representative</a:t>
                      </a:r>
                    </a:p>
                  </a:txBody>
                  <a:tcPr>
                    <a:solidFill>
                      <a:schemeClr val="accent2"/>
                    </a:solidFill>
                  </a:tcPr>
                </a:tc>
                <a:extLst>
                  <a:ext uri="{0D108BD9-81ED-4DB2-BD59-A6C34878D82A}">
                    <a16:rowId xmlns:a16="http://schemas.microsoft.com/office/drawing/2014/main" val="1790721020"/>
                  </a:ext>
                </a:extLst>
              </a:tr>
              <a:tr h="784452">
                <a:tc>
                  <a:txBody>
                    <a:bodyPr/>
                    <a:lstStyle/>
                    <a:p>
                      <a:r>
                        <a:rPr lang="fr-FR" sz="1600" b="1">
                          <a:solidFill>
                            <a:schemeClr val="tx1">
                              <a:lumMod val="65000"/>
                              <a:lumOff val="35000"/>
                            </a:schemeClr>
                          </a:solidFill>
                        </a:rPr>
                        <a:t>Berkshire County</a:t>
                      </a:r>
                      <a:r>
                        <a:rPr lang="fr-FR" sz="1600" b="1" baseline="0">
                          <a:solidFill>
                            <a:schemeClr val="tx1">
                              <a:lumMod val="65000"/>
                              <a:lumOff val="35000"/>
                            </a:schemeClr>
                          </a:solidFill>
                        </a:rPr>
                        <a:t> </a:t>
                      </a:r>
                      <a:r>
                        <a:rPr lang="fr-FR" sz="1600" b="1">
                          <a:solidFill>
                            <a:schemeClr val="tx1">
                              <a:lumMod val="65000"/>
                              <a:lumOff val="35000"/>
                            </a:schemeClr>
                          </a:solidFill>
                        </a:rPr>
                        <a:t>Regional Housing Authority</a:t>
                      </a:r>
                    </a:p>
                  </a:txBody>
                  <a:tcPr/>
                </a:tc>
                <a:tc>
                  <a:txBody>
                    <a:bodyPr/>
                    <a:lstStyle/>
                    <a:p>
                      <a:r>
                        <a:rPr lang="en-US" sz="1600">
                          <a:solidFill>
                            <a:schemeClr val="tx1">
                              <a:lumMod val="65000"/>
                              <a:lumOff val="35000"/>
                            </a:schemeClr>
                          </a:solidFill>
                        </a:rPr>
                        <a:t>Brad Gordon, Executive Director</a:t>
                      </a:r>
                    </a:p>
                  </a:txBody>
                  <a:tcPr/>
                </a:tc>
                <a:extLst>
                  <a:ext uri="{0D108BD9-81ED-4DB2-BD59-A6C34878D82A}">
                    <a16:rowId xmlns:a16="http://schemas.microsoft.com/office/drawing/2014/main" val="1445044515"/>
                  </a:ext>
                </a:extLst>
              </a:tr>
              <a:tr h="560322">
                <a:tc>
                  <a:txBody>
                    <a:bodyPr/>
                    <a:lstStyle/>
                    <a:p>
                      <a:r>
                        <a:rPr lang="en-US" sz="1600" b="1">
                          <a:solidFill>
                            <a:schemeClr val="tx1">
                              <a:lumMod val="65000"/>
                              <a:lumOff val="35000"/>
                            </a:schemeClr>
                          </a:solidFill>
                        </a:rPr>
                        <a:t>Center for Human Development</a:t>
                      </a:r>
                    </a:p>
                  </a:txBody>
                  <a:tcPr/>
                </a:tc>
                <a:tc>
                  <a:txBody>
                    <a:bodyPr/>
                    <a:lstStyle/>
                    <a:p>
                      <a:pPr lvl="0">
                        <a:buNone/>
                      </a:pPr>
                      <a:r>
                        <a:rPr lang="en-US" sz="1600">
                          <a:solidFill>
                            <a:schemeClr val="tx1">
                              <a:lumMod val="65000"/>
                              <a:lumOff val="35000"/>
                            </a:schemeClr>
                          </a:solidFill>
                        </a:rPr>
                        <a:t>Theresa Nicholson, Director of Housing </a:t>
                      </a:r>
                      <a:endParaRPr lang="en-US" sz="1600" err="1">
                        <a:solidFill>
                          <a:schemeClr val="tx1">
                            <a:lumMod val="65000"/>
                            <a:lumOff val="35000"/>
                          </a:schemeClr>
                        </a:solidFill>
                      </a:endParaRPr>
                    </a:p>
                  </a:txBody>
                  <a:tcPr/>
                </a:tc>
                <a:extLst>
                  <a:ext uri="{0D108BD9-81ED-4DB2-BD59-A6C34878D82A}">
                    <a16:rowId xmlns:a16="http://schemas.microsoft.com/office/drawing/2014/main" val="960251690"/>
                  </a:ext>
                </a:extLst>
              </a:tr>
              <a:tr h="560322">
                <a:tc>
                  <a:txBody>
                    <a:bodyPr/>
                    <a:lstStyle/>
                    <a:p>
                      <a:pPr marL="0" lvl="0" algn="l" defTabSz="457200" rtl="0" eaLnBrk="1" latinLnBrk="0" hangingPunct="1">
                        <a:buNone/>
                      </a:pPr>
                      <a:r>
                        <a:rPr lang="en-US" sz="1800" b="1" u="sng" kern="1200">
                          <a:solidFill>
                            <a:schemeClr val="lt1"/>
                          </a:solidFill>
                          <a:latin typeface="+mn-lt"/>
                          <a:ea typeface="+mn-ea"/>
                          <a:cs typeface="+mn-cs"/>
                        </a:rPr>
                        <a:t>Secretary Agency</a:t>
                      </a:r>
                    </a:p>
                  </a:txBody>
                  <a:tcPr>
                    <a:solidFill>
                      <a:schemeClr val="accent2"/>
                    </a:solidFill>
                  </a:tcPr>
                </a:tc>
                <a:tc>
                  <a:txBody>
                    <a:bodyPr/>
                    <a:lstStyle/>
                    <a:p>
                      <a:r>
                        <a:rPr lang="en-US" sz="1800" b="1" u="sng" kern="1200">
                          <a:solidFill>
                            <a:schemeClr val="lt1"/>
                          </a:solidFill>
                          <a:latin typeface="+mn-lt"/>
                          <a:ea typeface="+mn-ea"/>
                          <a:cs typeface="+mn-cs"/>
                        </a:rPr>
                        <a:t>Representative</a:t>
                      </a:r>
                    </a:p>
                  </a:txBody>
                  <a:tcPr>
                    <a:solidFill>
                      <a:schemeClr val="accent2"/>
                    </a:solidFill>
                  </a:tcPr>
                </a:tc>
                <a:extLst>
                  <a:ext uri="{0D108BD9-81ED-4DB2-BD59-A6C34878D82A}">
                    <a16:rowId xmlns:a16="http://schemas.microsoft.com/office/drawing/2014/main" val="2923427407"/>
                  </a:ext>
                </a:extLst>
              </a:tr>
              <a:tr h="660400">
                <a:tc>
                  <a:txBody>
                    <a:bodyPr/>
                    <a:lstStyle/>
                    <a:p>
                      <a:r>
                        <a:rPr lang="en-US" sz="1600" b="1">
                          <a:solidFill>
                            <a:schemeClr val="tx1">
                              <a:lumMod val="65000"/>
                              <a:lumOff val="35000"/>
                            </a:schemeClr>
                          </a:solidFill>
                        </a:rPr>
                        <a:t>Community Action Pioneer Valley</a:t>
                      </a:r>
                    </a:p>
                  </a:txBody>
                  <a:tcPr/>
                </a:tc>
                <a:tc>
                  <a:txBody>
                    <a:bodyPr/>
                    <a:lstStyle/>
                    <a:p>
                      <a:r>
                        <a:rPr lang="en-US" sz="1600">
                          <a:solidFill>
                            <a:schemeClr val="tx1">
                              <a:lumMod val="65000"/>
                              <a:lumOff val="35000"/>
                            </a:schemeClr>
                          </a:solidFill>
                        </a:rPr>
                        <a:t>Keleigh Pereira, CoC Director/Collaborative Applicant</a:t>
                      </a:r>
                    </a:p>
                  </a:txBody>
                  <a:tcPr/>
                </a:tc>
                <a:extLst>
                  <a:ext uri="{0D108BD9-81ED-4DB2-BD59-A6C34878D82A}">
                    <a16:rowId xmlns:a16="http://schemas.microsoft.com/office/drawing/2014/main" val="3686074579"/>
                  </a:ext>
                </a:extLst>
              </a:tr>
            </a:tbl>
          </a:graphicData>
        </a:graphic>
      </p:graphicFrame>
    </p:spTree>
    <p:extLst>
      <p:ext uri="{BB962C8B-B14F-4D97-AF65-F5344CB8AC3E}">
        <p14:creationId xmlns:p14="http://schemas.microsoft.com/office/powerpoint/2010/main" val="1529334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567" y="262380"/>
            <a:ext cx="8596668" cy="935161"/>
          </a:xfrm>
        </p:spPr>
        <p:txBody>
          <a:bodyPr>
            <a:normAutofit fontScale="90000"/>
          </a:bodyPr>
          <a:lstStyle/>
          <a:p>
            <a:pPr algn="ctr"/>
            <a:r>
              <a:rPr lang="en-US" b="1"/>
              <a:t>Three County CoC Funding Competition </a:t>
            </a:r>
            <a:br>
              <a:rPr lang="en-US" b="1"/>
            </a:br>
            <a:r>
              <a:rPr lang="en-US" sz="2000">
                <a:solidFill>
                  <a:schemeClr val="accent2"/>
                </a:solidFill>
              </a:rPr>
              <a:t>Brad Gordon</a:t>
            </a:r>
          </a:p>
        </p:txBody>
      </p:sp>
      <p:sp>
        <p:nvSpPr>
          <p:cNvPr id="3" name="Content Placeholder 2"/>
          <p:cNvSpPr>
            <a:spLocks noGrp="1"/>
          </p:cNvSpPr>
          <p:nvPr>
            <p:ph idx="1"/>
          </p:nvPr>
        </p:nvSpPr>
        <p:spPr>
          <a:xfrm>
            <a:off x="677333" y="1634836"/>
            <a:ext cx="8702193" cy="4845095"/>
          </a:xfrm>
        </p:spPr>
        <p:txBody>
          <a:bodyPr vert="horz" lIns="91440" tIns="45720" rIns="91440" bIns="45720" rtlCol="0" anchor="t">
            <a:normAutofit/>
          </a:bodyPr>
          <a:lstStyle/>
          <a:p>
            <a:pPr marL="0" indent="0">
              <a:buNone/>
            </a:pPr>
            <a:endParaRPr lang="en-US"/>
          </a:p>
          <a:p>
            <a:pPr>
              <a:buFont typeface="Wingdings 3"/>
              <a:buChar char=""/>
            </a:pPr>
            <a:endParaRPr lang="en-US"/>
          </a:p>
          <a:p>
            <a:pPr>
              <a:buFont typeface="Wingdings 3"/>
              <a:buChar char=""/>
            </a:pPr>
            <a:endParaRPr lang="en-US"/>
          </a:p>
          <a:p>
            <a:pPr>
              <a:buFont typeface="Wingdings 3"/>
              <a:buChar char=""/>
            </a:pPr>
            <a:endParaRPr lang="en-US"/>
          </a:p>
          <a:p>
            <a:pPr marL="0" indent="0">
              <a:buNone/>
            </a:pPr>
            <a:endParaRPr lang="en-US"/>
          </a:p>
        </p:txBody>
      </p:sp>
      <p:sp>
        <p:nvSpPr>
          <p:cNvPr id="4" name="TextBox 3">
            <a:extLst>
              <a:ext uri="{FF2B5EF4-FFF2-40B4-BE49-F238E27FC236}">
                <a16:creationId xmlns:a16="http://schemas.microsoft.com/office/drawing/2014/main" id="{C898ACAC-A5AF-4AE9-80F9-E495E135C558}"/>
              </a:ext>
            </a:extLst>
          </p:cNvPr>
          <p:cNvSpPr txBox="1"/>
          <p:nvPr/>
        </p:nvSpPr>
        <p:spPr>
          <a:xfrm>
            <a:off x="331059" y="1343306"/>
            <a:ext cx="9673685" cy="54281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2"/>
                </a:solidFill>
                <a:ea typeface="+mn-lt"/>
                <a:cs typeface="+mn-lt"/>
              </a:rPr>
              <a:t>In August, The Three County CoC released a Request for Proposals (RFP) as part of our annual funding competition and response to HUD’s annual application process. </a:t>
            </a:r>
            <a:r>
              <a:rPr lang="en-US">
                <a:ea typeface="+mn-lt"/>
                <a:cs typeface="+mn-lt"/>
              </a:rPr>
              <a:t>Projects are for renewal, expansion, and new projects for housing and supportive services specifically to serve persons experiencing homelessness in Berkshire, Hampshire, and Franklin Counties. </a:t>
            </a:r>
            <a:r>
              <a:rPr lang="en-US" b="1">
                <a:solidFill>
                  <a:schemeClr val="accent1"/>
                </a:solidFill>
                <a:ea typeface="+mn-lt"/>
                <a:cs typeface="+mn-lt"/>
              </a:rPr>
              <a:t>Project types</a:t>
            </a:r>
            <a:r>
              <a:rPr lang="en-US" b="1">
                <a:ea typeface="+mn-lt"/>
                <a:cs typeface="+mn-lt"/>
              </a:rPr>
              <a:t> </a:t>
            </a:r>
            <a:r>
              <a:rPr lang="en-US">
                <a:ea typeface="+mn-lt"/>
                <a:cs typeface="+mn-lt"/>
              </a:rPr>
              <a:t>allowable in this competition were:  </a:t>
            </a:r>
          </a:p>
          <a:p>
            <a:endParaRPr lang="en-US">
              <a:ea typeface="+mn-lt"/>
              <a:cs typeface="+mn-lt"/>
            </a:endParaRPr>
          </a:p>
          <a:p>
            <a:pPr marL="342900" lvl="0" indent="-342900">
              <a:lnSpc>
                <a:spcPct val="90000"/>
              </a:lnSpc>
              <a:spcBef>
                <a:spcPts val="1000"/>
              </a:spcBef>
              <a:buClr>
                <a:srgbClr val="F07F09"/>
              </a:buClr>
              <a:buSzPct val="80000"/>
              <a:buFont typeface="Wingdings 3" charset="2"/>
              <a:buChar char=""/>
            </a:pPr>
            <a:r>
              <a:rPr lang="en-US">
                <a:solidFill>
                  <a:prstClr val="black">
                    <a:lumMod val="75000"/>
                    <a:lumOff val="25000"/>
                  </a:prstClr>
                </a:solidFill>
              </a:rPr>
              <a:t>Renewal &amp; New Permanent Supportive Housing (PSH), Rapid Rehousing (RRH), and Joint Transitional Housing-Rapid-Rehousing (TH-RRH). </a:t>
            </a:r>
          </a:p>
          <a:p>
            <a:endParaRPr lang="en-US"/>
          </a:p>
          <a:p>
            <a:r>
              <a:rPr lang="en-US" b="1" i="1">
                <a:solidFill>
                  <a:schemeClr val="accent2"/>
                </a:solidFill>
                <a:ea typeface="+mn-lt"/>
                <a:cs typeface="+mn-lt"/>
              </a:rPr>
              <a:t>Thanks to our Community for Your Responsiveness and Efforts to make the </a:t>
            </a:r>
          </a:p>
          <a:p>
            <a:r>
              <a:rPr lang="en-US" b="1" i="1">
                <a:solidFill>
                  <a:schemeClr val="accent2"/>
                </a:solidFill>
                <a:ea typeface="+mn-lt"/>
                <a:cs typeface="+mn-lt"/>
              </a:rPr>
              <a:t>CoC application a collaborative acknowledgement of this region's work and </a:t>
            </a:r>
            <a:endParaRPr lang="en-US" i="1">
              <a:solidFill>
                <a:schemeClr val="accent2"/>
              </a:solidFill>
              <a:ea typeface="+mn-lt"/>
              <a:cs typeface="+mn-lt"/>
            </a:endParaRPr>
          </a:p>
          <a:p>
            <a:r>
              <a:rPr lang="en-US" b="1" i="1">
                <a:solidFill>
                  <a:schemeClr val="accent2"/>
                </a:solidFill>
                <a:ea typeface="+mn-lt"/>
                <a:cs typeface="+mn-lt"/>
              </a:rPr>
              <a:t>process to End Homelessness!!</a:t>
            </a:r>
            <a:endParaRPr lang="en-US" i="1">
              <a:solidFill>
                <a:schemeClr val="accent2"/>
              </a:solidFill>
            </a:endParaRPr>
          </a:p>
          <a:p>
            <a:endParaRPr lang="en-US" b="1">
              <a:ea typeface="+mn-lt"/>
              <a:cs typeface="+mn-lt"/>
            </a:endParaRPr>
          </a:p>
          <a:p>
            <a:r>
              <a:rPr lang="en-US">
                <a:ea typeface="+mn-lt"/>
                <a:cs typeface="+mn-lt"/>
              </a:rPr>
              <a:t>The CoC is submitting the full application today for a total of over $3 MIL in housing and </a:t>
            </a:r>
          </a:p>
          <a:p>
            <a:r>
              <a:rPr lang="en-US">
                <a:ea typeface="+mn-lt"/>
                <a:cs typeface="+mn-lt"/>
              </a:rPr>
              <a:t>service programming for people experiencing homelessness!</a:t>
            </a:r>
            <a:endParaRPr lang="en-US"/>
          </a:p>
          <a:p>
            <a:endParaRPr lang="en-US" b="1"/>
          </a:p>
          <a:p>
            <a:r>
              <a:rPr lang="en-US" b="1" i="1">
                <a:solidFill>
                  <a:schemeClr val="accent1"/>
                </a:solidFill>
              </a:rPr>
              <a:t>Visit our events page to learn more! </a:t>
            </a:r>
            <a:endParaRPr lang="en-US" b="1">
              <a:solidFill>
                <a:schemeClr val="accent1"/>
              </a:solidFill>
              <a:ea typeface="+mn-lt"/>
              <a:cs typeface="+mn-lt"/>
            </a:endParaRPr>
          </a:p>
          <a:p>
            <a:r>
              <a:rPr lang="en-US">
                <a:ea typeface="+mn-lt"/>
                <a:cs typeface="+mn-lt"/>
              </a:rPr>
              <a:t>https://www.threecountycoc.communityaction.us/news-events</a:t>
            </a:r>
            <a:endParaRPr lang="en-US" b="1"/>
          </a:p>
          <a:p>
            <a:endParaRPr lang="en-US"/>
          </a:p>
        </p:txBody>
      </p:sp>
    </p:spTree>
    <p:extLst>
      <p:ext uri="{BB962C8B-B14F-4D97-AF65-F5344CB8AC3E}">
        <p14:creationId xmlns:p14="http://schemas.microsoft.com/office/powerpoint/2010/main" val="124740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8FE8CF7-EB91-4431-B27D-D84BF4025251}"/>
              </a:ext>
            </a:extLst>
          </p:cNvPr>
          <p:cNvSpPr>
            <a:spLocks noGrp="1"/>
          </p:cNvSpPr>
          <p:nvPr>
            <p:ph type="title"/>
          </p:nvPr>
        </p:nvSpPr>
        <p:spPr>
          <a:xfrm>
            <a:off x="677334" y="609600"/>
            <a:ext cx="4479868" cy="5175624"/>
          </a:xfrm>
        </p:spPr>
        <p:txBody>
          <a:bodyPr anchor="ctr">
            <a:normAutofit/>
          </a:bodyPr>
          <a:lstStyle/>
          <a:p>
            <a:r>
              <a:rPr lang="en-US">
                <a:solidFill>
                  <a:schemeClr val="tx1">
                    <a:lumMod val="85000"/>
                    <a:lumOff val="15000"/>
                  </a:schemeClr>
                </a:solidFill>
                <a:ea typeface="+mj-lt"/>
                <a:cs typeface="+mj-lt"/>
              </a:rPr>
              <a:t>CoC Membership</a:t>
            </a:r>
            <a:br>
              <a:rPr lang="en-US">
                <a:ea typeface="+mj-lt"/>
                <a:cs typeface="+mj-lt"/>
              </a:rPr>
            </a:br>
            <a:r>
              <a:rPr lang="en-US">
                <a:solidFill>
                  <a:schemeClr val="tx1">
                    <a:lumMod val="85000"/>
                    <a:lumOff val="15000"/>
                  </a:schemeClr>
                </a:solidFill>
                <a:ea typeface="+mj-lt"/>
                <a:cs typeface="+mj-lt"/>
              </a:rPr>
              <a:t>Survey Results </a:t>
            </a:r>
            <a:br>
              <a:rPr lang="en-US">
                <a:ea typeface="+mj-lt"/>
                <a:cs typeface="+mj-lt"/>
              </a:rPr>
            </a:br>
            <a:r>
              <a:rPr lang="en-US" sz="1400">
                <a:ea typeface="+mj-lt"/>
                <a:cs typeface="+mj-lt"/>
              </a:rPr>
              <a:t>Keleigh BenEzra</a:t>
            </a:r>
            <a:br>
              <a:rPr lang="en-US">
                <a:ea typeface="+mj-lt"/>
                <a:cs typeface="+mj-lt"/>
              </a:rPr>
            </a:br>
            <a:r>
              <a:rPr lang="en-US" sz="1400">
                <a:solidFill>
                  <a:schemeClr val="tx1"/>
                </a:solidFill>
                <a:ea typeface="+mj-lt"/>
                <a:cs typeface="+mj-lt"/>
              </a:rPr>
              <a:t>Three County CoC Program Director</a:t>
            </a:r>
            <a:br>
              <a:rPr lang="en-US">
                <a:ea typeface="+mj-lt"/>
                <a:cs typeface="+mj-lt"/>
              </a:rPr>
            </a:br>
            <a:r>
              <a:rPr lang="en-US" sz="1400" b="1">
                <a:solidFill>
                  <a:srgbClr val="27AFAF"/>
                </a:solidFill>
              </a:rPr>
              <a:t>Michele LaFleur</a:t>
            </a:r>
            <a:br>
              <a:rPr lang="en-US" sz="2000">
                <a:ea typeface="+mj-lt"/>
                <a:cs typeface="+mj-lt"/>
              </a:rPr>
            </a:br>
            <a:r>
              <a:rPr lang="en-US" sz="1400">
                <a:solidFill>
                  <a:schemeClr val="tx1">
                    <a:lumMod val="85000"/>
                    <a:lumOff val="15000"/>
                  </a:schemeClr>
                </a:solidFill>
              </a:rPr>
              <a:t>Three County CoC Data &amp; Evaluation Manager</a:t>
            </a:r>
            <a:endParaRPr lang="en-US" sz="2400">
              <a:solidFill>
                <a:schemeClr val="tx1">
                  <a:lumMod val="85000"/>
                  <a:lumOff val="15000"/>
                </a:schemeClr>
              </a:solidFill>
            </a:endParaRP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733F166-77B4-42E4-81BC-712DB3BD0B3D}"/>
              </a:ext>
            </a:extLst>
          </p:cNvPr>
          <p:cNvSpPr>
            <a:spLocks noGrp="1"/>
          </p:cNvSpPr>
          <p:nvPr>
            <p:ph idx="1"/>
          </p:nvPr>
        </p:nvSpPr>
        <p:spPr>
          <a:xfrm>
            <a:off x="6116084" y="609601"/>
            <a:ext cx="5511296" cy="5175624"/>
          </a:xfrm>
        </p:spPr>
        <p:txBody>
          <a:bodyPr vert="horz" lIns="91440" tIns="45720" rIns="91440" bIns="45720" rtlCol="0" anchor="ctr">
            <a:normAutofit/>
          </a:bodyPr>
          <a:lstStyle/>
          <a:p>
            <a:pPr algn="ctr"/>
            <a:r>
              <a:rPr lang="en-US" b="1">
                <a:solidFill>
                  <a:srgbClr val="FFFFFF"/>
                </a:solidFill>
              </a:rPr>
              <a:t>Commitment to Diversifying CoC Membership- Board and Committees </a:t>
            </a:r>
            <a:endParaRPr lang="en-US">
              <a:solidFill>
                <a:srgbClr val="FFFFFF"/>
              </a:solidFill>
            </a:endParaRPr>
          </a:p>
          <a:p>
            <a:pPr marL="0" indent="0">
              <a:buNone/>
            </a:pPr>
            <a:endParaRPr lang="en-US">
              <a:solidFill>
                <a:srgbClr val="FFFFFF"/>
              </a:solidFill>
            </a:endParaRPr>
          </a:p>
          <a:p>
            <a:pPr marL="0" indent="0">
              <a:buNone/>
            </a:pPr>
            <a:r>
              <a:rPr lang="en-US">
                <a:solidFill>
                  <a:srgbClr val="FFFFFF"/>
                </a:solidFill>
              </a:rPr>
              <a:t>The Three County CoC is committed to a Membership that reflects the diversity of populations served by the CoC, including diversity in race, ethnicity, gender identify, sexuality, disability, geography, housing status, languages spoken, and lived experience of homelessness. The CoC shall conduct periodic surveys to evaluate diversity of current membership to identify diversity needs. </a:t>
            </a:r>
          </a:p>
        </p:txBody>
      </p:sp>
    </p:spTree>
    <p:extLst>
      <p:ext uri="{BB962C8B-B14F-4D97-AF65-F5344CB8AC3E}">
        <p14:creationId xmlns:p14="http://schemas.microsoft.com/office/powerpoint/2010/main" val="201761229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27AFAF"/>
                </a:solidFill>
              </a:rPr>
              <a:t>Survey Responses</a:t>
            </a:r>
          </a:p>
        </p:txBody>
      </p:sp>
      <p:sp>
        <p:nvSpPr>
          <p:cNvPr id="4" name="TextBox 3"/>
          <p:cNvSpPr txBox="1"/>
          <p:nvPr/>
        </p:nvSpPr>
        <p:spPr>
          <a:xfrm>
            <a:off x="681998" y="1176651"/>
            <a:ext cx="1744825" cy="369332"/>
          </a:xfrm>
          <a:prstGeom prst="rect">
            <a:avLst/>
          </a:prstGeom>
          <a:noFill/>
        </p:spPr>
        <p:txBody>
          <a:bodyPr wrap="square" lIns="91440" tIns="45720" rIns="91440" bIns="45720" rtlCol="0" anchor="t">
            <a:spAutoFit/>
          </a:bodyPr>
          <a:lstStyle/>
          <a:p>
            <a:r>
              <a:rPr lang="en-US" b="1">
                <a:solidFill>
                  <a:srgbClr val="27AFAF"/>
                </a:solidFill>
              </a:rPr>
              <a:t>34</a:t>
            </a:r>
            <a:r>
              <a:rPr lang="en-US"/>
              <a:t> Responses</a:t>
            </a:r>
          </a:p>
        </p:txBody>
      </p:sp>
      <p:sp>
        <p:nvSpPr>
          <p:cNvPr id="5" name="TextBox 4"/>
          <p:cNvSpPr txBox="1"/>
          <p:nvPr/>
        </p:nvSpPr>
        <p:spPr>
          <a:xfrm>
            <a:off x="768782" y="1991568"/>
            <a:ext cx="2217231" cy="379915"/>
          </a:xfrm>
          <a:prstGeom prst="rect">
            <a:avLst/>
          </a:prstGeom>
          <a:noFill/>
        </p:spPr>
        <p:txBody>
          <a:bodyPr wrap="square" lIns="91440" tIns="45720" rIns="91440" bIns="45720" rtlCol="0" anchor="t">
            <a:spAutoFit/>
          </a:bodyPr>
          <a:lstStyle/>
          <a:p>
            <a:r>
              <a:rPr lang="en-US"/>
              <a:t>Almost </a:t>
            </a:r>
            <a:r>
              <a:rPr lang="en-US" b="1">
                <a:solidFill>
                  <a:schemeClr val="accent1"/>
                </a:solidFill>
              </a:rPr>
              <a:t>75%</a:t>
            </a:r>
            <a:r>
              <a:rPr lang="en-US"/>
              <a:t> female</a:t>
            </a:r>
          </a:p>
        </p:txBody>
      </p:sp>
      <p:sp>
        <p:nvSpPr>
          <p:cNvPr id="7" name="TextBox 6"/>
          <p:cNvSpPr txBox="1"/>
          <p:nvPr/>
        </p:nvSpPr>
        <p:spPr>
          <a:xfrm>
            <a:off x="4077554" y="1991567"/>
            <a:ext cx="1787158" cy="379915"/>
          </a:xfrm>
          <a:prstGeom prst="rect">
            <a:avLst/>
          </a:prstGeom>
          <a:noFill/>
        </p:spPr>
        <p:txBody>
          <a:bodyPr wrap="square" lIns="91440" tIns="45720" rIns="91440" bIns="45720" rtlCol="0" anchor="t">
            <a:spAutoFit/>
          </a:bodyPr>
          <a:lstStyle/>
          <a:p>
            <a:r>
              <a:rPr lang="en-US" b="1">
                <a:solidFill>
                  <a:schemeClr val="accent1"/>
                </a:solidFill>
              </a:rPr>
              <a:t>6%</a:t>
            </a:r>
            <a:r>
              <a:rPr lang="en-US"/>
              <a:t> transgender</a:t>
            </a:r>
          </a:p>
        </p:txBody>
      </p:sp>
      <p:sp>
        <p:nvSpPr>
          <p:cNvPr id="8" name="TextBox 7"/>
          <p:cNvSpPr txBox="1"/>
          <p:nvPr/>
        </p:nvSpPr>
        <p:spPr>
          <a:xfrm>
            <a:off x="6979082" y="1856834"/>
            <a:ext cx="2022625" cy="646331"/>
          </a:xfrm>
          <a:prstGeom prst="rect">
            <a:avLst/>
          </a:prstGeom>
          <a:noFill/>
        </p:spPr>
        <p:txBody>
          <a:bodyPr wrap="square" lIns="91440" tIns="45720" rIns="91440" bIns="45720" rtlCol="0" anchor="t">
            <a:spAutoFit/>
          </a:bodyPr>
          <a:lstStyle/>
          <a:p>
            <a:r>
              <a:rPr lang="en-US" b="1">
                <a:solidFill>
                  <a:schemeClr val="accent1"/>
                </a:solidFill>
              </a:rPr>
              <a:t>2/3</a:t>
            </a:r>
            <a:r>
              <a:rPr lang="en-US"/>
              <a:t> between the ages of 25 and 55</a:t>
            </a:r>
          </a:p>
        </p:txBody>
      </p:sp>
      <p:sp>
        <p:nvSpPr>
          <p:cNvPr id="9" name="TextBox 8"/>
          <p:cNvSpPr txBox="1"/>
          <p:nvPr/>
        </p:nvSpPr>
        <p:spPr>
          <a:xfrm>
            <a:off x="717939" y="2944973"/>
            <a:ext cx="2148978" cy="646331"/>
          </a:xfrm>
          <a:prstGeom prst="rect">
            <a:avLst/>
          </a:prstGeom>
          <a:noFill/>
        </p:spPr>
        <p:txBody>
          <a:bodyPr wrap="square" lIns="91440" tIns="45720" rIns="91440" bIns="45720" rtlCol="0" anchor="t">
            <a:spAutoFit/>
          </a:bodyPr>
          <a:lstStyle/>
          <a:p>
            <a:r>
              <a:rPr lang="en-US"/>
              <a:t>Approximately </a:t>
            </a:r>
            <a:r>
              <a:rPr lang="en-US" b="1">
                <a:solidFill>
                  <a:schemeClr val="accent1"/>
                </a:solidFill>
              </a:rPr>
              <a:t>1/3</a:t>
            </a:r>
            <a:r>
              <a:rPr lang="en-US"/>
              <a:t> identify as LGBTQ+</a:t>
            </a:r>
          </a:p>
        </p:txBody>
      </p:sp>
      <p:sp>
        <p:nvSpPr>
          <p:cNvPr id="10" name="TextBox 9"/>
          <p:cNvSpPr txBox="1"/>
          <p:nvPr/>
        </p:nvSpPr>
        <p:spPr>
          <a:xfrm>
            <a:off x="4113241" y="2945284"/>
            <a:ext cx="1722319" cy="646331"/>
          </a:xfrm>
          <a:prstGeom prst="rect">
            <a:avLst/>
          </a:prstGeom>
          <a:noFill/>
        </p:spPr>
        <p:txBody>
          <a:bodyPr wrap="square" lIns="91440" tIns="45720" rIns="91440" bIns="45720" rtlCol="0" anchor="t">
            <a:spAutoFit/>
          </a:bodyPr>
          <a:lstStyle/>
          <a:p>
            <a:r>
              <a:rPr lang="en-US" b="1">
                <a:solidFill>
                  <a:schemeClr val="accent1"/>
                </a:solidFill>
              </a:rPr>
              <a:t>12%</a:t>
            </a:r>
            <a:r>
              <a:rPr lang="en-US"/>
              <a:t> identify as BIPOC</a:t>
            </a:r>
          </a:p>
        </p:txBody>
      </p:sp>
      <p:sp>
        <p:nvSpPr>
          <p:cNvPr id="11" name="TextBox 10"/>
          <p:cNvSpPr txBox="1"/>
          <p:nvPr/>
        </p:nvSpPr>
        <p:spPr>
          <a:xfrm>
            <a:off x="930275" y="4124881"/>
            <a:ext cx="3266059" cy="646331"/>
          </a:xfrm>
          <a:prstGeom prst="rect">
            <a:avLst/>
          </a:prstGeom>
          <a:noFill/>
        </p:spPr>
        <p:txBody>
          <a:bodyPr wrap="square" lIns="91440" tIns="45720" rIns="91440" bIns="45720" rtlCol="0" anchor="t">
            <a:spAutoFit/>
          </a:bodyPr>
          <a:lstStyle/>
          <a:p>
            <a:r>
              <a:rPr lang="en-US" b="1">
                <a:solidFill>
                  <a:schemeClr val="accent1"/>
                </a:solidFill>
              </a:rPr>
              <a:t>~6%</a:t>
            </a:r>
            <a:r>
              <a:rPr lang="en-US"/>
              <a:t> of respondents identify as Black or African American</a:t>
            </a:r>
          </a:p>
        </p:txBody>
      </p:sp>
      <p:sp>
        <p:nvSpPr>
          <p:cNvPr id="12" name="TextBox 11"/>
          <p:cNvSpPr txBox="1"/>
          <p:nvPr/>
        </p:nvSpPr>
        <p:spPr>
          <a:xfrm>
            <a:off x="5649802" y="4123966"/>
            <a:ext cx="3858726" cy="923330"/>
          </a:xfrm>
          <a:prstGeom prst="rect">
            <a:avLst/>
          </a:prstGeom>
          <a:noFill/>
        </p:spPr>
        <p:txBody>
          <a:bodyPr wrap="square" lIns="91440" tIns="45720" rIns="91440" bIns="45720" rtlCol="0" anchor="t">
            <a:spAutoFit/>
          </a:bodyPr>
          <a:lstStyle/>
          <a:p>
            <a:r>
              <a:rPr lang="en-US" b="1">
                <a:solidFill>
                  <a:schemeClr val="accent1"/>
                </a:solidFill>
              </a:rPr>
              <a:t>~6%</a:t>
            </a:r>
            <a:r>
              <a:rPr lang="en-US"/>
              <a:t> of respondents identify as American Indian, Native American, or Indigenous</a:t>
            </a:r>
          </a:p>
        </p:txBody>
      </p:sp>
      <p:sp>
        <p:nvSpPr>
          <p:cNvPr id="13" name="TextBox 12"/>
          <p:cNvSpPr txBox="1"/>
          <p:nvPr/>
        </p:nvSpPr>
        <p:spPr>
          <a:xfrm>
            <a:off x="6395302" y="2946340"/>
            <a:ext cx="3342259" cy="646331"/>
          </a:xfrm>
          <a:prstGeom prst="rect">
            <a:avLst/>
          </a:prstGeom>
          <a:noFill/>
        </p:spPr>
        <p:txBody>
          <a:bodyPr wrap="square" lIns="91440" tIns="45720" rIns="91440" bIns="45720" rtlCol="0" anchor="t">
            <a:spAutoFit/>
          </a:bodyPr>
          <a:lstStyle/>
          <a:p>
            <a:r>
              <a:rPr lang="en-US" b="1">
                <a:solidFill>
                  <a:schemeClr val="accent1"/>
                </a:solidFill>
              </a:rPr>
              <a:t>17.6%</a:t>
            </a:r>
            <a:r>
              <a:rPr lang="en-US"/>
              <a:t> identify as Hispanic or Latino/a/x</a:t>
            </a:r>
          </a:p>
        </p:txBody>
      </p:sp>
      <p:sp>
        <p:nvSpPr>
          <p:cNvPr id="14" name="TextBox 13"/>
          <p:cNvSpPr txBox="1"/>
          <p:nvPr/>
        </p:nvSpPr>
        <p:spPr>
          <a:xfrm>
            <a:off x="969129" y="5347458"/>
            <a:ext cx="3562393" cy="646331"/>
          </a:xfrm>
          <a:prstGeom prst="rect">
            <a:avLst/>
          </a:prstGeom>
          <a:noFill/>
        </p:spPr>
        <p:txBody>
          <a:bodyPr wrap="square" lIns="91440" tIns="45720" rIns="91440" bIns="45720" rtlCol="0" anchor="t">
            <a:spAutoFit/>
          </a:bodyPr>
          <a:lstStyle/>
          <a:p>
            <a:r>
              <a:rPr lang="en-US" b="1">
                <a:solidFill>
                  <a:schemeClr val="accent1"/>
                </a:solidFill>
              </a:rPr>
              <a:t>38%</a:t>
            </a:r>
            <a:r>
              <a:rPr lang="en-US"/>
              <a:t> of respondents identified experience with homelessness</a:t>
            </a:r>
          </a:p>
        </p:txBody>
      </p:sp>
      <p:sp>
        <p:nvSpPr>
          <p:cNvPr id="15" name="TextBox 14"/>
          <p:cNvSpPr txBox="1"/>
          <p:nvPr/>
        </p:nvSpPr>
        <p:spPr>
          <a:xfrm>
            <a:off x="5602243" y="5348373"/>
            <a:ext cx="3594013" cy="646331"/>
          </a:xfrm>
          <a:prstGeom prst="rect">
            <a:avLst/>
          </a:prstGeom>
          <a:noFill/>
        </p:spPr>
        <p:txBody>
          <a:bodyPr wrap="square" lIns="91440" tIns="45720" rIns="91440" bIns="45720" rtlCol="0" anchor="t">
            <a:spAutoFit/>
          </a:bodyPr>
          <a:lstStyle/>
          <a:p>
            <a:r>
              <a:rPr lang="en-US" b="1">
                <a:solidFill>
                  <a:schemeClr val="accent1"/>
                </a:solidFill>
              </a:rPr>
              <a:t>25%</a:t>
            </a:r>
            <a:r>
              <a:rPr lang="en-US"/>
              <a:t> of respondents identify as having a disabling condition</a:t>
            </a:r>
          </a:p>
        </p:txBody>
      </p:sp>
    </p:spTree>
    <p:extLst>
      <p:ext uri="{BB962C8B-B14F-4D97-AF65-F5344CB8AC3E}">
        <p14:creationId xmlns:p14="http://schemas.microsoft.com/office/powerpoint/2010/main" val="287088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Breakout Group Questions</a:t>
            </a:r>
          </a:p>
        </p:txBody>
      </p:sp>
      <p:sp>
        <p:nvSpPr>
          <p:cNvPr id="3" name="Content Placeholder 2"/>
          <p:cNvSpPr>
            <a:spLocks noGrp="1"/>
          </p:cNvSpPr>
          <p:nvPr>
            <p:ph idx="1"/>
          </p:nvPr>
        </p:nvSpPr>
        <p:spPr/>
        <p:txBody>
          <a:bodyPr vert="horz" lIns="91440" tIns="45720" rIns="91440" bIns="45720" rtlCol="0" anchor="t">
            <a:normAutofit/>
          </a:bodyPr>
          <a:lstStyle/>
          <a:p>
            <a:r>
              <a:rPr lang="en-US" sz="2000" b="1"/>
              <a:t>How would we dilute concentrated poverty, </a:t>
            </a:r>
            <a:endParaRPr lang="en-US" sz="2000"/>
          </a:p>
          <a:p>
            <a:r>
              <a:rPr lang="en-US" sz="2000" b="1"/>
              <a:t>What to do about wage and wealth inequality, </a:t>
            </a:r>
            <a:endParaRPr lang="en-US" sz="2000"/>
          </a:p>
          <a:p>
            <a:r>
              <a:rPr lang="en-US" sz="2000" b="1"/>
              <a:t>How to soften the blows from the constellation of disparate impacts or discriminatory practices? </a:t>
            </a:r>
            <a:endParaRPr lang="en-US" sz="2000"/>
          </a:p>
          <a:p>
            <a:r>
              <a:rPr lang="en-US" sz="2000" b="1"/>
              <a:t>What land use policies on the municipal scale will increase more equitable development? </a:t>
            </a:r>
            <a:endParaRPr lang="en-US" sz="2000"/>
          </a:p>
          <a:p>
            <a:pPr lvl="0"/>
            <a:r>
              <a:rPr lang="en-US" sz="2000" b="1"/>
              <a:t>How do we build relationships based in trust and reciprocity between historically marginalized communities and the institutions that were responsible for their marginalization?</a:t>
            </a:r>
            <a:endParaRPr lang="en-US" sz="2000"/>
          </a:p>
          <a:p>
            <a:r>
              <a:rPr lang="en-US" sz="2000" b="1"/>
              <a:t>What does allyship act like? </a:t>
            </a:r>
            <a:endParaRPr lang="en-US" sz="2000"/>
          </a:p>
          <a:p>
            <a:endParaRPr lang="en-US"/>
          </a:p>
        </p:txBody>
      </p:sp>
    </p:spTree>
    <p:extLst>
      <p:ext uri="{BB962C8B-B14F-4D97-AF65-F5344CB8AC3E}">
        <p14:creationId xmlns:p14="http://schemas.microsoft.com/office/powerpoint/2010/main" val="311269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68" y="212367"/>
            <a:ext cx="9624481" cy="830507"/>
          </a:xfrm>
        </p:spPr>
        <p:txBody>
          <a:bodyPr>
            <a:normAutofit fontScale="90000"/>
          </a:bodyPr>
          <a:lstStyle/>
          <a:p>
            <a:pPr algn="ctr"/>
            <a:r>
              <a:rPr lang="en-US" sz="3400" b="1"/>
              <a:t>How to Get Involved in the CoC's Regional Efforts</a:t>
            </a:r>
            <a:br>
              <a:rPr lang="en-US" b="1"/>
            </a:br>
            <a:r>
              <a:rPr lang="en-US" sz="1400" b="1"/>
              <a:t> </a:t>
            </a:r>
            <a:r>
              <a:rPr lang="en-US" sz="1600" b="1">
                <a:solidFill>
                  <a:schemeClr val="accent2"/>
                </a:solidFill>
              </a:rPr>
              <a:t>Keleigh Pereira</a:t>
            </a:r>
          </a:p>
        </p:txBody>
      </p:sp>
      <p:sp>
        <p:nvSpPr>
          <p:cNvPr id="3" name="Content Placeholder 2"/>
          <p:cNvSpPr>
            <a:spLocks noGrp="1"/>
          </p:cNvSpPr>
          <p:nvPr>
            <p:ph idx="1"/>
          </p:nvPr>
        </p:nvSpPr>
        <p:spPr>
          <a:xfrm>
            <a:off x="228528" y="1042874"/>
            <a:ext cx="9335350" cy="5704767"/>
          </a:xfrm>
        </p:spPr>
        <p:txBody>
          <a:bodyPr vert="horz" lIns="91440" tIns="45720" rIns="91440" bIns="45720" rtlCol="0" anchor="t">
            <a:normAutofit/>
          </a:bodyPr>
          <a:lstStyle/>
          <a:p>
            <a:r>
              <a:rPr lang="en-US" sz="1700" b="1">
                <a:solidFill>
                  <a:schemeClr val="accent2"/>
                </a:solidFill>
              </a:rPr>
              <a:t>Join the Board of Directors</a:t>
            </a:r>
            <a:r>
              <a:rPr lang="en-US" sz="1700" b="1">
                <a:ea typeface="+mn-lt"/>
                <a:cs typeface="+mn-lt"/>
              </a:rPr>
              <a:t>, The CoC is actively recruiting for the following:</a:t>
            </a:r>
          </a:p>
          <a:p>
            <a:pPr lvl="1">
              <a:buFont typeface="Wingdings 3"/>
              <a:buChar char=""/>
            </a:pPr>
            <a:r>
              <a:rPr lang="en-US" sz="1500" b="1">
                <a:solidFill>
                  <a:schemeClr val="accent2"/>
                </a:solidFill>
                <a:ea typeface="+mn-lt"/>
                <a:cs typeface="+mn-lt"/>
              </a:rPr>
              <a:t>Persons with Lived Experience of Homelessness </a:t>
            </a:r>
            <a:r>
              <a:rPr lang="en-US" sz="1500" b="1" i="1">
                <a:ea typeface="+mn-lt"/>
                <a:cs typeface="+mn-lt"/>
              </a:rPr>
              <a:t>(financial compensation for meeting attendance is available)</a:t>
            </a:r>
            <a:endParaRPr lang="en-US" sz="1500">
              <a:ea typeface="+mn-lt"/>
              <a:cs typeface="+mn-lt"/>
            </a:endParaRPr>
          </a:p>
          <a:p>
            <a:pPr lvl="1">
              <a:buFont typeface="Wingdings 3"/>
              <a:buChar char=""/>
            </a:pPr>
            <a:r>
              <a:rPr lang="en-US" sz="1500" b="1">
                <a:solidFill>
                  <a:schemeClr val="accent2"/>
                </a:solidFill>
                <a:ea typeface="+mn-lt"/>
                <a:cs typeface="+mn-lt"/>
              </a:rPr>
              <a:t>Representative from the CAPV Youth Action Board </a:t>
            </a:r>
            <a:r>
              <a:rPr lang="en-US" sz="1500" b="1">
                <a:ea typeface="+mn-lt"/>
                <a:cs typeface="+mn-lt"/>
              </a:rPr>
              <a:t>(</a:t>
            </a:r>
            <a:r>
              <a:rPr lang="en-US" sz="1500" b="1" i="1">
                <a:ea typeface="+mn-lt"/>
                <a:cs typeface="+mn-lt"/>
              </a:rPr>
              <a:t>financial compensation for meeting attendance is available)</a:t>
            </a:r>
          </a:p>
          <a:p>
            <a:pPr marL="457200" lvl="1" indent="0">
              <a:buNone/>
            </a:pPr>
            <a:endParaRPr lang="en-US" sz="1500">
              <a:ea typeface="+mn-lt"/>
              <a:cs typeface="+mn-lt"/>
            </a:endParaRPr>
          </a:p>
          <a:p>
            <a:r>
              <a:rPr lang="en-US" sz="1700" b="1">
                <a:solidFill>
                  <a:schemeClr val="accent2"/>
                </a:solidFill>
                <a:ea typeface="+mn-lt"/>
                <a:cs typeface="+mn-lt"/>
              </a:rPr>
              <a:t>Join one of our committees:</a:t>
            </a:r>
            <a:endParaRPr lang="en-US" sz="1700">
              <a:solidFill>
                <a:schemeClr val="accent2"/>
              </a:solidFill>
              <a:ea typeface="+mn-lt"/>
              <a:cs typeface="+mn-lt"/>
            </a:endParaRPr>
          </a:p>
          <a:p>
            <a:pPr marL="628650"/>
            <a:r>
              <a:rPr lang="en-US" sz="1500" b="1" i="1" u="sng">
                <a:solidFill>
                  <a:schemeClr val="accent2"/>
                </a:solidFill>
                <a:ea typeface="+mn-lt"/>
                <a:cs typeface="+mn-lt"/>
              </a:rPr>
              <a:t>Equity and Inclusion Committee and the Racial Equity Workgroup</a:t>
            </a:r>
            <a:r>
              <a:rPr lang="en-US" sz="1500" b="1" u="sng">
                <a:solidFill>
                  <a:schemeClr val="accent2"/>
                </a:solidFill>
                <a:ea typeface="+mn-lt"/>
                <a:cs typeface="+mn-lt"/>
              </a:rPr>
              <a:t>:</a:t>
            </a:r>
            <a:r>
              <a:rPr lang="en-US" sz="1500">
                <a:solidFill>
                  <a:schemeClr val="accent2"/>
                </a:solidFill>
                <a:ea typeface="+mn-lt"/>
                <a:cs typeface="+mn-lt"/>
              </a:rPr>
              <a:t> </a:t>
            </a:r>
            <a:r>
              <a:rPr lang="en-US" sz="1500">
                <a:ea typeface="+mn-lt"/>
                <a:cs typeface="+mn-lt"/>
              </a:rPr>
              <a:t> </a:t>
            </a:r>
            <a:r>
              <a:rPr lang="en-US" sz="1300">
                <a:ea typeface="+mn-lt"/>
                <a:cs typeface="+mn-lt"/>
              </a:rPr>
              <a:t> </a:t>
            </a:r>
            <a:r>
              <a:rPr lang="en-US" sz="1600" err="1">
                <a:solidFill>
                  <a:schemeClr val="accent1"/>
                </a:solidFill>
                <a:ea typeface="+mn-lt"/>
                <a:cs typeface="+mn-lt"/>
              </a:rPr>
              <a:t>Shaundell</a:t>
            </a:r>
            <a:r>
              <a:rPr lang="en-US" sz="1600">
                <a:solidFill>
                  <a:schemeClr val="accent1"/>
                </a:solidFill>
                <a:ea typeface="+mn-lt"/>
                <a:cs typeface="+mn-lt"/>
              </a:rPr>
              <a:t> Diaz</a:t>
            </a:r>
            <a:r>
              <a:rPr lang="en-US" sz="1600">
                <a:solidFill>
                  <a:schemeClr val="tx1"/>
                </a:solidFill>
                <a:ea typeface="+mn-lt"/>
                <a:cs typeface="+mn-lt"/>
              </a:rPr>
              <a:t>,</a:t>
            </a:r>
            <a:r>
              <a:rPr lang="en-US" sz="1600">
                <a:solidFill>
                  <a:schemeClr val="accent2"/>
                </a:solidFill>
                <a:ea typeface="+mn-lt"/>
                <a:cs typeface="+mn-lt"/>
              </a:rPr>
              <a:t> </a:t>
            </a:r>
            <a:r>
              <a:rPr lang="en-US" sz="1600">
                <a:solidFill>
                  <a:schemeClr val="accent1"/>
                </a:solidFill>
                <a:ea typeface="+mn-lt"/>
                <a:cs typeface="+mn-lt"/>
                <a:hlinkClick r:id="rId3">
                  <a:extLst>
                    <a:ext uri="{A12FA001-AC4F-418D-AE19-62706E023703}">
                      <ahyp:hlinkClr xmlns:ahyp="http://schemas.microsoft.com/office/drawing/2018/hyperlinkcolor" val="tx"/>
                    </a:ext>
                  </a:extLst>
                </a:hlinkClick>
              </a:rPr>
              <a:t>sdiaz@communityaction.us</a:t>
            </a:r>
            <a:endParaRPr lang="en-US" sz="1600">
              <a:solidFill>
                <a:schemeClr val="accent1"/>
              </a:solidFill>
              <a:ea typeface="+mn-lt"/>
              <a:cs typeface="+mn-lt"/>
            </a:endParaRPr>
          </a:p>
          <a:p>
            <a:pPr marL="628650"/>
            <a:r>
              <a:rPr lang="en-US" sz="1500" b="1" i="1" u="sng">
                <a:solidFill>
                  <a:schemeClr val="accent2"/>
                </a:solidFill>
                <a:ea typeface="+mn-lt"/>
                <a:cs typeface="+mn-lt"/>
              </a:rPr>
              <a:t>Coordinated Entry Committee &amp; DV Expansion Planning team</a:t>
            </a:r>
            <a:r>
              <a:rPr lang="en-US" sz="1500" u="sng">
                <a:solidFill>
                  <a:schemeClr val="accent2"/>
                </a:solidFill>
                <a:ea typeface="+mn-lt"/>
                <a:cs typeface="+mn-lt"/>
              </a:rPr>
              <a:t>:</a:t>
            </a:r>
            <a:r>
              <a:rPr lang="en-US" sz="1500">
                <a:solidFill>
                  <a:schemeClr val="accent2"/>
                </a:solidFill>
                <a:ea typeface="+mn-lt"/>
                <a:cs typeface="+mn-lt"/>
              </a:rPr>
              <a:t> </a:t>
            </a:r>
            <a:r>
              <a:rPr lang="en-US" sz="1500">
                <a:solidFill>
                  <a:schemeClr val="accent1"/>
                </a:solidFill>
                <a:ea typeface="+mn-lt"/>
                <a:cs typeface="+mn-lt"/>
              </a:rPr>
              <a:t>Keleigh BenEzra </a:t>
            </a:r>
            <a:r>
              <a:rPr lang="en-US" sz="1500" u="sng">
                <a:solidFill>
                  <a:schemeClr val="tx1"/>
                </a:solidFill>
                <a:ea typeface="+mn-lt"/>
                <a:cs typeface="+mn-lt"/>
                <a:hlinkClick r:id="rId4">
                  <a:extLst>
                    <a:ext uri="{A12FA001-AC4F-418D-AE19-62706E023703}">
                      <ahyp:hlinkClr xmlns:ahyp="http://schemas.microsoft.com/office/drawing/2018/hyperlinkcolor" val="tx"/>
                    </a:ext>
                  </a:extLst>
                </a:hlinkClick>
              </a:rPr>
              <a:t>kbenezra</a:t>
            </a:r>
            <a:r>
              <a:rPr lang="en-US" sz="1500">
                <a:solidFill>
                  <a:schemeClr val="tx1"/>
                </a:solidFill>
                <a:ea typeface="+mn-lt"/>
                <a:cs typeface="+mn-lt"/>
                <a:hlinkClick r:id="rId4">
                  <a:extLst>
                    <a:ext uri="{A12FA001-AC4F-418D-AE19-62706E023703}">
                      <ahyp:hlinkClr xmlns:ahyp="http://schemas.microsoft.com/office/drawing/2018/hyperlinkcolor" val="tx"/>
                    </a:ext>
                  </a:extLst>
                </a:hlinkClick>
              </a:rPr>
              <a:t>@communityaction.us</a:t>
            </a:r>
            <a:r>
              <a:rPr lang="en-US" sz="1500">
                <a:solidFill>
                  <a:schemeClr val="tx1"/>
                </a:solidFill>
                <a:ea typeface="+mn-lt"/>
                <a:cs typeface="+mn-lt"/>
              </a:rPr>
              <a:t> </a:t>
            </a:r>
          </a:p>
          <a:p>
            <a:pPr marL="628650"/>
            <a:r>
              <a:rPr lang="en-US" sz="1500" b="1" i="1" u="sng">
                <a:solidFill>
                  <a:schemeClr val="accent2"/>
                </a:solidFill>
                <a:ea typeface="+mn-lt"/>
                <a:cs typeface="+mn-lt"/>
              </a:rPr>
              <a:t>Data Evaluation Committee:</a:t>
            </a:r>
            <a:r>
              <a:rPr lang="en-US" sz="1500">
                <a:solidFill>
                  <a:schemeClr val="accent2"/>
                </a:solidFill>
                <a:ea typeface="+mn-lt"/>
                <a:cs typeface="+mn-lt"/>
              </a:rPr>
              <a:t> </a:t>
            </a:r>
            <a:r>
              <a:rPr lang="en-US" sz="1500">
                <a:solidFill>
                  <a:schemeClr val="accent1"/>
                </a:solidFill>
                <a:ea typeface="+mn-lt"/>
                <a:cs typeface="+mn-lt"/>
              </a:rPr>
              <a:t>Michele LaFleur</a:t>
            </a:r>
            <a:r>
              <a:rPr lang="en-US" sz="1500">
                <a:ea typeface="+mn-lt"/>
                <a:cs typeface="+mn-lt"/>
              </a:rPr>
              <a:t>, </a:t>
            </a:r>
            <a:r>
              <a:rPr lang="en-US" sz="1500">
                <a:ea typeface="+mn-lt"/>
                <a:cs typeface="+mn-lt"/>
                <a:hlinkClick r:id="rId5"/>
              </a:rPr>
              <a:t>MLaFleur@communityaction.us</a:t>
            </a:r>
            <a:endParaRPr lang="en-US" sz="1500">
              <a:ea typeface="+mn-lt"/>
              <a:cs typeface="+mn-lt"/>
            </a:endParaRPr>
          </a:p>
          <a:p>
            <a:pPr marL="628650"/>
            <a:r>
              <a:rPr lang="en-US" sz="1500" b="1" i="1" u="sng">
                <a:solidFill>
                  <a:schemeClr val="accent2"/>
                </a:solidFill>
                <a:ea typeface="+mn-lt"/>
                <a:cs typeface="+mn-lt"/>
              </a:rPr>
              <a:t>Project Ranking &amp; Evaluation Committee:</a:t>
            </a:r>
            <a:r>
              <a:rPr lang="en-US" sz="1500">
                <a:solidFill>
                  <a:schemeClr val="accent2"/>
                </a:solidFill>
                <a:ea typeface="+mn-lt"/>
                <a:cs typeface="+mn-lt"/>
              </a:rPr>
              <a:t> </a:t>
            </a:r>
            <a:r>
              <a:rPr lang="en-US" sz="1500">
                <a:solidFill>
                  <a:schemeClr val="accent1"/>
                </a:solidFill>
                <a:ea typeface="+mn-lt"/>
                <a:cs typeface="+mn-lt"/>
              </a:rPr>
              <a:t>Keleigh BenEzra</a:t>
            </a:r>
            <a:r>
              <a:rPr lang="en-US" sz="1500">
                <a:ea typeface="+mn-lt"/>
                <a:cs typeface="+mn-lt"/>
              </a:rPr>
              <a:t>, </a:t>
            </a:r>
            <a:r>
              <a:rPr lang="en-US" sz="1500">
                <a:ea typeface="+mn-lt"/>
                <a:cs typeface="+mn-lt"/>
                <a:hlinkClick r:id="rId4"/>
              </a:rPr>
              <a:t>kbenezra@communityaction.us</a:t>
            </a:r>
            <a:endParaRPr lang="en-US" sz="1500">
              <a:ea typeface="+mn-lt"/>
              <a:cs typeface="+mn-lt"/>
            </a:endParaRPr>
          </a:p>
          <a:p>
            <a:pPr marL="628650"/>
            <a:r>
              <a:rPr lang="en-US" sz="1500" b="1" i="1" u="sng">
                <a:solidFill>
                  <a:schemeClr val="accent2"/>
                </a:solidFill>
                <a:ea typeface="+mn-lt"/>
                <a:cs typeface="+mn-lt"/>
              </a:rPr>
              <a:t>Youth and Young Adult Homelessness Committee:</a:t>
            </a:r>
            <a:r>
              <a:rPr lang="en-US" sz="1500">
                <a:solidFill>
                  <a:schemeClr val="accent2"/>
                </a:solidFill>
                <a:ea typeface="+mn-lt"/>
                <a:cs typeface="+mn-lt"/>
              </a:rPr>
              <a:t> </a:t>
            </a:r>
            <a:r>
              <a:rPr lang="en-US" sz="1500" err="1">
                <a:solidFill>
                  <a:schemeClr val="accent1"/>
                </a:solidFill>
                <a:ea typeface="+mn-lt"/>
                <a:cs typeface="+mn-lt"/>
              </a:rPr>
              <a:t>Shaundell</a:t>
            </a:r>
            <a:r>
              <a:rPr lang="en-US" sz="1500">
                <a:solidFill>
                  <a:schemeClr val="accent1"/>
                </a:solidFill>
                <a:ea typeface="+mn-lt"/>
                <a:cs typeface="+mn-lt"/>
              </a:rPr>
              <a:t> Diaz</a:t>
            </a:r>
            <a:r>
              <a:rPr lang="en-US" sz="1500">
                <a:ea typeface="+mn-lt"/>
                <a:cs typeface="+mn-lt"/>
              </a:rPr>
              <a:t>, </a:t>
            </a:r>
            <a:r>
              <a:rPr lang="en-US" sz="1500">
                <a:ea typeface="+mn-lt"/>
                <a:cs typeface="+mn-lt"/>
                <a:hlinkClick r:id="rId3"/>
              </a:rPr>
              <a:t>sdiaz@communityaction.us</a:t>
            </a:r>
            <a:endParaRPr lang="en-US" sz="1500">
              <a:ea typeface="+mn-lt"/>
              <a:cs typeface="+mn-lt"/>
            </a:endParaRPr>
          </a:p>
          <a:p>
            <a:pPr marL="628650"/>
            <a:r>
              <a:rPr lang="en-US" sz="1500" b="1" i="1" u="sng">
                <a:solidFill>
                  <a:schemeClr val="accent2"/>
                </a:solidFill>
                <a:ea typeface="+mn-lt"/>
                <a:cs typeface="+mn-lt"/>
              </a:rPr>
              <a:t>People with Lived Experience Action Board: </a:t>
            </a:r>
            <a:r>
              <a:rPr lang="en-US" sz="1500" err="1">
                <a:solidFill>
                  <a:schemeClr val="accent1"/>
                </a:solidFill>
                <a:ea typeface="+mn-lt"/>
                <a:cs typeface="+mn-lt"/>
              </a:rPr>
              <a:t>Shaundell</a:t>
            </a:r>
            <a:r>
              <a:rPr lang="en-US" sz="1500">
                <a:solidFill>
                  <a:schemeClr val="accent1"/>
                </a:solidFill>
                <a:ea typeface="+mn-lt"/>
                <a:cs typeface="+mn-lt"/>
              </a:rPr>
              <a:t> Diaz</a:t>
            </a:r>
            <a:r>
              <a:rPr lang="en-US" sz="1500">
                <a:ea typeface="+mn-lt"/>
                <a:cs typeface="+mn-lt"/>
              </a:rPr>
              <a:t>, </a:t>
            </a:r>
            <a:r>
              <a:rPr lang="en-US" sz="1500">
                <a:ea typeface="+mn-lt"/>
                <a:cs typeface="+mn-lt"/>
                <a:hlinkClick r:id="rId3"/>
              </a:rPr>
              <a:t>sdiaz@communityaction.us</a:t>
            </a:r>
            <a:endParaRPr lang="en-US" sz="1500">
              <a:ea typeface="+mn-lt"/>
              <a:cs typeface="+mn-lt"/>
            </a:endParaRPr>
          </a:p>
          <a:p>
            <a:pPr lvl="1" indent="0">
              <a:buFont typeface="'Wingdings 3',Sans-Serif"/>
              <a:buChar char=""/>
            </a:pPr>
            <a:endParaRPr lang="en-US">
              <a:ea typeface="+mn-lt"/>
              <a:cs typeface="+mn-lt"/>
            </a:endParaRPr>
          </a:p>
          <a:p>
            <a:pPr lvl="1" indent="0">
              <a:buFont typeface="'Wingdings 3',Sans-Serif"/>
              <a:buChar char=""/>
            </a:pPr>
            <a:endParaRPr lang="en-US"/>
          </a:p>
          <a:p>
            <a:pPr indent="-228600">
              <a:lnSpc>
                <a:spcPct val="90000"/>
              </a:lnSpc>
              <a:spcBef>
                <a:spcPts val="0"/>
              </a:spcBef>
              <a:spcAft>
                <a:spcPts val="600"/>
              </a:spcAft>
              <a:buFont typeface="Arial,Sans-Serif"/>
              <a:buChar char="•"/>
            </a:pPr>
            <a:endParaRPr lang="en-US"/>
          </a:p>
          <a:p>
            <a:pPr>
              <a:buFont typeface="Wingdings 3"/>
              <a:buChar char=""/>
            </a:pPr>
            <a:endParaRPr lang="en-US"/>
          </a:p>
          <a:p>
            <a:pPr marL="0" indent="0">
              <a:buNone/>
            </a:pPr>
            <a:endParaRPr lang="en-US"/>
          </a:p>
        </p:txBody>
      </p:sp>
    </p:spTree>
    <p:extLst>
      <p:ext uri="{BB962C8B-B14F-4D97-AF65-F5344CB8AC3E}">
        <p14:creationId xmlns:p14="http://schemas.microsoft.com/office/powerpoint/2010/main" val="2527543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243" y="167605"/>
            <a:ext cx="8596668" cy="911431"/>
          </a:xfrm>
        </p:spPr>
        <p:txBody>
          <a:bodyPr>
            <a:normAutofit/>
          </a:bodyPr>
          <a:lstStyle/>
          <a:p>
            <a:pPr algn="ctr"/>
            <a:r>
              <a:rPr lang="en-US"/>
              <a:t>CoC &amp; Partner Agency Trainings</a:t>
            </a:r>
            <a:br>
              <a:rPr lang="en-US"/>
            </a:br>
            <a:r>
              <a:rPr lang="en-US" sz="1400" b="1">
                <a:solidFill>
                  <a:schemeClr val="accent2"/>
                </a:solidFill>
              </a:rPr>
              <a:t>Keleigh Pereira</a:t>
            </a:r>
          </a:p>
        </p:txBody>
      </p:sp>
      <p:sp>
        <p:nvSpPr>
          <p:cNvPr id="3" name="Content Placeholder 2"/>
          <p:cNvSpPr>
            <a:spLocks noGrp="1"/>
          </p:cNvSpPr>
          <p:nvPr>
            <p:ph idx="1"/>
          </p:nvPr>
        </p:nvSpPr>
        <p:spPr>
          <a:xfrm>
            <a:off x="689827" y="1172342"/>
            <a:ext cx="8327500" cy="5519237"/>
          </a:xfrm>
        </p:spPr>
        <p:txBody>
          <a:bodyPr vert="horz" lIns="91440" tIns="45720" rIns="91440" bIns="45720" rtlCol="0" anchor="t">
            <a:normAutofit fontScale="77500" lnSpcReduction="20000"/>
          </a:bodyPr>
          <a:lstStyle/>
          <a:p>
            <a:pPr marL="0" indent="0">
              <a:buNone/>
            </a:pPr>
            <a:r>
              <a:rPr lang="en-US" sz="2100" b="1">
                <a:solidFill>
                  <a:schemeClr val="accent1"/>
                </a:solidFill>
                <a:ea typeface="+mn-lt"/>
                <a:cs typeface="+mn-lt"/>
              </a:rPr>
              <a:t>Upcoming virtual Three County CoC trainings</a:t>
            </a:r>
            <a:r>
              <a:rPr lang="en-US" b="1">
                <a:solidFill>
                  <a:schemeClr val="accent1"/>
                </a:solidFill>
                <a:ea typeface="+mn-lt"/>
                <a:cs typeface="+mn-lt"/>
              </a:rPr>
              <a:t> </a:t>
            </a:r>
          </a:p>
          <a:p>
            <a:r>
              <a:rPr lang="en-US" b="1">
                <a:ea typeface="+mn-lt"/>
                <a:cs typeface="+mn-lt"/>
              </a:rPr>
              <a:t>Identifying and Defining "Chronic Homelessness" (required for  - 10/13</a:t>
            </a:r>
          </a:p>
          <a:p>
            <a:r>
              <a:rPr lang="en-US" b="1">
                <a:solidFill>
                  <a:srgbClr val="404040"/>
                </a:solidFill>
                <a:ea typeface="+mn-lt"/>
                <a:cs typeface="+mn-lt"/>
              </a:rPr>
              <a:t>Defining and Documenting Homelessness in HMIS – 10/27</a:t>
            </a:r>
          </a:p>
          <a:p>
            <a:r>
              <a:rPr lang="en-US" b="1">
                <a:solidFill>
                  <a:srgbClr val="404040"/>
                </a:solidFill>
                <a:ea typeface="+mn-lt"/>
                <a:cs typeface="+mn-lt"/>
              </a:rPr>
              <a:t>Western Mass Network to End Homelessness, Voter Registration Info Session – 10/14</a:t>
            </a:r>
          </a:p>
          <a:p>
            <a:r>
              <a:rPr lang="en-US" b="1">
                <a:solidFill>
                  <a:srgbClr val="404040"/>
                </a:solidFill>
                <a:ea typeface="+mn-lt"/>
                <a:cs typeface="+mn-lt"/>
              </a:rPr>
              <a:t>Commercial Sexual Exploitation of Children (CSEC) Training – 11/04</a:t>
            </a:r>
          </a:p>
          <a:p>
            <a:r>
              <a:rPr lang="en-US" b="1">
                <a:solidFill>
                  <a:srgbClr val="404040"/>
                </a:solidFill>
                <a:ea typeface="+mn-lt"/>
                <a:cs typeface="+mn-lt"/>
              </a:rPr>
              <a:t>Community Legal Aid (CLA) Info Session – 11/10</a:t>
            </a:r>
          </a:p>
          <a:p>
            <a:pPr marL="0" indent="0">
              <a:buNone/>
            </a:pPr>
            <a:endParaRPr lang="en-US" b="1">
              <a:solidFill>
                <a:srgbClr val="404040"/>
              </a:solidFill>
              <a:ea typeface="+mn-lt"/>
              <a:cs typeface="+mn-lt"/>
            </a:endParaRPr>
          </a:p>
          <a:p>
            <a:pPr marL="0" indent="0">
              <a:buNone/>
            </a:pPr>
            <a:r>
              <a:rPr lang="en-US" sz="2100" b="1">
                <a:solidFill>
                  <a:schemeClr val="accent1"/>
                </a:solidFill>
                <a:ea typeface="+mn-lt"/>
                <a:cs typeface="+mn-lt"/>
              </a:rPr>
              <a:t>Massachusetts Housing &amp; Shelter Alliance (MHSA) CoC Member Trainings - Fall 2022</a:t>
            </a:r>
            <a:r>
              <a:rPr lang="en-US" b="1">
                <a:solidFill>
                  <a:schemeClr val="accent1"/>
                </a:solidFill>
                <a:ea typeface="+mn-lt"/>
                <a:cs typeface="+mn-lt"/>
              </a:rPr>
              <a:t> </a:t>
            </a:r>
          </a:p>
          <a:p>
            <a:pPr marL="285750" indent="-285750"/>
            <a:r>
              <a:rPr lang="en-US" b="1">
                <a:ea typeface="+mn-lt"/>
                <a:cs typeface="+mn-lt"/>
              </a:rPr>
              <a:t>Institutional Transformation: Becoming an Antiracist Organization –10/19</a:t>
            </a:r>
            <a:endParaRPr lang="en-US">
              <a:ea typeface="+mn-lt"/>
              <a:cs typeface="+mn-lt"/>
            </a:endParaRPr>
          </a:p>
          <a:p>
            <a:pPr marL="285750" indent="-285750"/>
            <a:r>
              <a:rPr lang="en-US" b="1">
                <a:ea typeface="+mn-lt"/>
                <a:cs typeface="+mn-lt"/>
              </a:rPr>
              <a:t>Making Change: How to Use Spheres of Influence – 11/2</a:t>
            </a:r>
            <a:endParaRPr lang="en-US">
              <a:ea typeface="+mn-lt"/>
              <a:cs typeface="+mn-lt"/>
            </a:endParaRPr>
          </a:p>
          <a:p>
            <a:r>
              <a:rPr lang="en-US" b="1">
                <a:ea typeface="+mn-lt"/>
                <a:cs typeface="+mn-lt"/>
              </a:rPr>
              <a:t>Making Change: </a:t>
            </a:r>
            <a:r>
              <a:rPr lang="en-US" b="1" err="1">
                <a:ea typeface="+mn-lt"/>
                <a:cs typeface="+mn-lt"/>
              </a:rPr>
              <a:t>Allyship</a:t>
            </a:r>
            <a:r>
              <a:rPr lang="en-US" b="1">
                <a:ea typeface="+mn-lt"/>
                <a:cs typeface="+mn-lt"/>
              </a:rPr>
              <a:t> and Activism –11/16</a:t>
            </a:r>
            <a:endParaRPr lang="en-US">
              <a:ea typeface="+mn-lt"/>
              <a:cs typeface="+mn-lt"/>
            </a:endParaRPr>
          </a:p>
          <a:p>
            <a:r>
              <a:rPr lang="en-US" b="1">
                <a:ea typeface="+mn-lt"/>
                <a:cs typeface="+mn-lt"/>
              </a:rPr>
              <a:t>Developing Diverse Organizations – 11/30</a:t>
            </a:r>
            <a:endParaRPr lang="en-US" b="1">
              <a:solidFill>
                <a:srgbClr val="418AB3"/>
              </a:solidFill>
              <a:ea typeface="+mn-lt"/>
              <a:cs typeface="+mn-lt"/>
            </a:endParaRPr>
          </a:p>
          <a:p>
            <a:pPr marL="0" indent="0">
              <a:buNone/>
            </a:pPr>
            <a:endParaRPr lang="en-US" sz="1600" b="1">
              <a:solidFill>
                <a:schemeClr val="accent1"/>
              </a:solidFill>
              <a:ea typeface="+mn-lt"/>
              <a:cs typeface="+mn-lt"/>
            </a:endParaRPr>
          </a:p>
          <a:p>
            <a:pPr marL="0" indent="0">
              <a:buNone/>
            </a:pPr>
            <a:r>
              <a:rPr lang="en-US" sz="2100" b="1">
                <a:solidFill>
                  <a:schemeClr val="accent2"/>
                </a:solidFill>
                <a:ea typeface="+mn-lt"/>
                <a:cs typeface="+mn-lt"/>
              </a:rPr>
              <a:t>2023</a:t>
            </a:r>
            <a:r>
              <a:rPr lang="en-US" sz="2100" b="1">
                <a:solidFill>
                  <a:schemeClr val="accent2"/>
                </a:solidFill>
              </a:rPr>
              <a:t> Series in the Works:</a:t>
            </a:r>
          </a:p>
          <a:p>
            <a:r>
              <a:rPr lang="en-US" b="1">
                <a:solidFill>
                  <a:schemeClr val="tx1"/>
                </a:solidFill>
              </a:rPr>
              <a:t>PLE Racial Equity Training Series with </a:t>
            </a:r>
            <a:r>
              <a:rPr lang="en-US" b="1">
                <a:solidFill>
                  <a:schemeClr val="accent2"/>
                </a:solidFill>
              </a:rPr>
              <a:t>Racial Equity Partners</a:t>
            </a:r>
          </a:p>
          <a:p>
            <a:r>
              <a:rPr lang="en-US" b="1">
                <a:solidFill>
                  <a:schemeClr val="tx1"/>
                </a:solidFill>
              </a:rPr>
              <a:t>Victim Services &amp; Housing Partner Trainings on safety/confidentiality with </a:t>
            </a:r>
          </a:p>
          <a:p>
            <a:pPr marL="57150" indent="0">
              <a:buNone/>
            </a:pPr>
            <a:r>
              <a:rPr lang="en-US" b="1">
                <a:solidFill>
                  <a:schemeClr val="accent2"/>
                </a:solidFill>
              </a:rPr>
              <a:t>Safe Housing Alliance</a:t>
            </a:r>
          </a:p>
          <a:p>
            <a:r>
              <a:rPr lang="en-US" b="1">
                <a:solidFill>
                  <a:schemeClr val="tx1"/>
                </a:solidFill>
              </a:rPr>
              <a:t>Equal Access and Anti-discrimination training &amp; consultation work with </a:t>
            </a:r>
            <a:r>
              <a:rPr lang="en-US" b="1">
                <a:solidFill>
                  <a:schemeClr val="accent2"/>
                </a:solidFill>
              </a:rPr>
              <a:t>Translate Gender</a:t>
            </a:r>
          </a:p>
        </p:txBody>
      </p:sp>
    </p:spTree>
    <p:extLst>
      <p:ext uri="{BB962C8B-B14F-4D97-AF65-F5344CB8AC3E}">
        <p14:creationId xmlns:p14="http://schemas.microsoft.com/office/powerpoint/2010/main" val="3133423605"/>
      </p:ext>
    </p:extLst>
  </p:cSld>
  <p:clrMapOvr>
    <a:masterClrMapping/>
  </p:clrMapOvr>
</p:sld>
</file>

<file path=ppt/theme/theme1.xml><?xml version="1.0" encoding="utf-8"?>
<a:theme xmlns:a="http://schemas.openxmlformats.org/drawingml/2006/main" name="Facet">
  <a:themeElements>
    <a:clrScheme name="Custom 1">
      <a:dk1>
        <a:sysClr val="windowText" lastClr="000000"/>
      </a:dk1>
      <a:lt1>
        <a:sysClr val="window" lastClr="FFFFFF"/>
      </a:lt1>
      <a:dk2>
        <a:srgbClr val="323232"/>
      </a:dk2>
      <a:lt2>
        <a:srgbClr val="E3DED1"/>
      </a:lt2>
      <a:accent1>
        <a:srgbClr val="F07F09"/>
      </a:accent1>
      <a:accent2>
        <a:srgbClr val="2B879D"/>
      </a:accent2>
      <a:accent3>
        <a:srgbClr val="1B587C"/>
      </a:accent3>
      <a:accent4>
        <a:srgbClr val="2B879D"/>
      </a:accent4>
      <a:accent5>
        <a:srgbClr val="604878"/>
      </a:accent5>
      <a:accent6>
        <a:srgbClr val="C19859"/>
      </a:accent6>
      <a:hlink>
        <a:srgbClr val="F07F09"/>
      </a:hlink>
      <a:folHlink>
        <a:srgbClr val="F07F0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ed1e42b-3b16-4c4c-980e-db513e605f0f">
      <UserInfo>
        <DisplayName>Michele LaFleur</DisplayName>
        <AccountId>18045</AccountId>
        <AccountType/>
      </UserInfo>
      <UserInfo>
        <DisplayName>Lisa Goldsmith</DisplayName>
        <AccountId>16698</AccountId>
        <AccountType/>
      </UserInfo>
      <UserInfo>
        <DisplayName>Keleigh Pereira</DisplayName>
        <AccountId>17810</AccountId>
        <AccountType/>
      </UserInfo>
      <UserInfo>
        <DisplayName>Shaundell Diaz</DisplayName>
        <AccountId>22520</AccountId>
        <AccountType/>
      </UserInfo>
      <UserInfo>
        <DisplayName>Teri Koopman</DisplayName>
        <AccountId>27268</AccountId>
        <AccountType/>
      </UserInfo>
      <UserInfo>
        <DisplayName>Nancy Alvarado</DisplayName>
        <AccountId>33040</AccountId>
        <AccountType/>
      </UserInfo>
    </SharedWithUsers>
    <lcf76f155ced4ddcb4097134ff3c332f xmlns="34601aee-bbde-49f2-ad42-bc13d499bb79">
      <Terms xmlns="http://schemas.microsoft.com/office/infopath/2007/PartnerControls"/>
    </lcf76f155ced4ddcb4097134ff3c332f>
    <TaxCatchAll xmlns="2ed1e42b-3b16-4c4c-980e-db513e605f0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C0E4106B05AB4D96F170762C7FAB0E" ma:contentTypeVersion="16" ma:contentTypeDescription="Create a new document." ma:contentTypeScope="" ma:versionID="b5fb8404edd463036ea9c384ce05a1ab">
  <xsd:schema xmlns:xsd="http://www.w3.org/2001/XMLSchema" xmlns:xs="http://www.w3.org/2001/XMLSchema" xmlns:p="http://schemas.microsoft.com/office/2006/metadata/properties" xmlns:ns2="34601aee-bbde-49f2-ad42-bc13d499bb79" xmlns:ns3="2ed1e42b-3b16-4c4c-980e-db513e605f0f" targetNamespace="http://schemas.microsoft.com/office/2006/metadata/properties" ma:root="true" ma:fieldsID="4f110b45ca1acb597061fdaa924834a5" ns2:_="" ns3:_="">
    <xsd:import namespace="34601aee-bbde-49f2-ad42-bc13d499bb79"/>
    <xsd:import namespace="2ed1e42b-3b16-4c4c-980e-db513e605f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601aee-bbde-49f2-ad42-bc13d499bb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276a186-9e68-4632-aee2-e126ee2ec76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ed1e42b-3b16-4c4c-980e-db513e605f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db3e3c0-44a2-4d88-b8db-8d0a7e11350e}" ma:internalName="TaxCatchAll" ma:showField="CatchAllData" ma:web="2ed1e42b-3b16-4c4c-980e-db513e605f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B43285-040D-4789-81B3-9B1D3CDD5DA1}">
  <ds:schemaRefs>
    <ds:schemaRef ds:uri="2ed1e42b-3b16-4c4c-980e-db513e605f0f"/>
    <ds:schemaRef ds:uri="34601aee-bbde-49f2-ad42-bc13d499bb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3EB7CD7-6613-46D7-935D-36A23C0CF146}">
  <ds:schemaRefs>
    <ds:schemaRef ds:uri="2ed1e42b-3b16-4c4c-980e-db513e605f0f"/>
    <ds:schemaRef ds:uri="34601aee-bbde-49f2-ad42-bc13d499bb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347D393-46D7-4C23-9914-DFD338BF57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Application>Microsoft Office PowerPoint</Application>
  <PresentationFormat>Widescreen</PresentationFormat>
  <Slides>46</Slides>
  <Notes>45</Notes>
  <HiddenSlides>1</HiddenSlide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Facet</vt:lpstr>
      <vt:lpstr>Office Theme</vt:lpstr>
      <vt:lpstr>Three County CoC  Annual Meeting</vt:lpstr>
      <vt:lpstr>Welcome  Brad Gordon  Co-Chair CoC Board Executive Director  Berkshire County Regional  Housing Authority</vt:lpstr>
      <vt:lpstr>Welcome and Meeting Agenda  Brad Gordon, Executive Director of Berkshire Regional Housing Authority Three County CoC Board of Directors Co-chair</vt:lpstr>
      <vt:lpstr>Welcome and Meeting Agenda Brad Gordon, Executive Director of Berkshire Regional Housing Authority Three County CoC Board of Directors Co-chair</vt:lpstr>
      <vt:lpstr>CoC Membership Survey Results  Keleigh BenEzra Three County CoC Program Director Michele LaFleur Three County CoC Data &amp; Evaluation Manager</vt:lpstr>
      <vt:lpstr>Survey Responses</vt:lpstr>
      <vt:lpstr>Breakout Group Questions</vt:lpstr>
      <vt:lpstr>How to Get Involved in the CoC's Regional Efforts  Keleigh Pereira</vt:lpstr>
      <vt:lpstr>CoC &amp; Partner Agency Trainings Keleigh Pereira</vt:lpstr>
      <vt:lpstr>A Year in Review      </vt:lpstr>
      <vt:lpstr>A Few of This Year's Efforts </vt:lpstr>
      <vt:lpstr>Recent and Planned Coordinated Entry Improvements Keleigh BenEzra  </vt:lpstr>
      <vt:lpstr>Cross CE Systems Partnership Development</vt:lpstr>
      <vt:lpstr>Components of the DV Expansion Project</vt:lpstr>
      <vt:lpstr>Emergency Housing Vouchers </vt:lpstr>
      <vt:lpstr>Emergency Housing Vouchers</vt:lpstr>
      <vt:lpstr>Emergency Housing Vouchers</vt:lpstr>
      <vt:lpstr>What Continues/What Has Changed</vt:lpstr>
      <vt:lpstr>Challenges and Successes</vt:lpstr>
      <vt:lpstr>MORE THAN HOUSING, GIVE US HOMES- Youth homelessness demonstration project and EOHHS initiative Update- Shaundell Diaz</vt:lpstr>
      <vt:lpstr>PowerPoint Presentation</vt:lpstr>
      <vt:lpstr>Youth &amp; Young Adult Action Board    Rhea &amp; Olivia</vt:lpstr>
      <vt:lpstr>Our Work</vt:lpstr>
      <vt:lpstr>Care  Packages</vt:lpstr>
      <vt:lpstr>Authentic Engagement</vt:lpstr>
      <vt:lpstr>What’s Happening  Now?      </vt:lpstr>
      <vt:lpstr>PowerPoint Presentation</vt:lpstr>
      <vt:lpstr>PowerPoint Presentation</vt:lpstr>
      <vt:lpstr>PowerPoint Presentation</vt:lpstr>
      <vt:lpstr>Racial Equity Work Shaundell Diaz</vt:lpstr>
      <vt:lpstr>Racial Equity Plan- Current Work Lisa Sirabella</vt:lpstr>
      <vt:lpstr>A Look at Data</vt:lpstr>
      <vt:lpstr>PowerPoint Presentation</vt:lpstr>
      <vt:lpstr>PowerPoint Presentation</vt:lpstr>
      <vt:lpstr>PowerPoint Presentation</vt:lpstr>
      <vt:lpstr>PowerPoint Presentation</vt:lpstr>
      <vt:lpstr>PowerPoint Presentation</vt:lpstr>
      <vt:lpstr>System Modeling with Stella M Michele LaFleur</vt:lpstr>
      <vt:lpstr>Requesting Local Data Michele LaFleur</vt:lpstr>
      <vt:lpstr>Board and Membership Votes Brad Gordon  Keleigh BenEzra Michele LaFleur</vt:lpstr>
      <vt:lpstr>Governance Charter Updates &amp; Membership Vote  Keleigh BenEzra, Brad Gordon</vt:lpstr>
      <vt:lpstr>HMIS Charter Updates &amp; Membership Vote Michele LaFleur, Brad Gordon</vt:lpstr>
      <vt:lpstr>Board Membership Update and Vote  Brad Gordon</vt:lpstr>
      <vt:lpstr>Board Membership Update and Vote Brad Gordon  </vt:lpstr>
      <vt:lpstr>Board Chairs/Secretary Brad Gordon   </vt:lpstr>
      <vt:lpstr>Three County CoC Funding Competition  Brad Gordon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County CoC Annual Meeting 2020</dc:title>
  <dc:creator>Brooke Murphy</dc:creator>
  <cp:revision>1</cp:revision>
  <dcterms:created xsi:type="dcterms:W3CDTF">2020-09-17T19:15:51Z</dcterms:created>
  <dcterms:modified xsi:type="dcterms:W3CDTF">2022-09-29T16:55:05Z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0x010100DEC0E4106B05AB4D96F170762C7FAB0E</vt:lpwstr>
  </property>
  <property fmtid="{D5CDD505-2E9C-101B-9397-08002B2CF9AE}" pid="3" name="MediaServiceImageTags">
    <vt:lpwstr/>
  </property>
</Properties>
</file>